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4" r:id="rId5"/>
    <p:sldMasterId id="2147483670" r:id="rId6"/>
    <p:sldMasterId id="2147483677" r:id="rId7"/>
    <p:sldMasterId id="2147483693" r:id="rId8"/>
    <p:sldMasterId id="2147483700"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 id="296" r:id="rId51"/>
    <p:sldId id="297" r:id="rId52"/>
    <p:sldId id="298" r:id="rId53"/>
    <p:sldId id="299" r:id="rId54"/>
    <p:sldId id="300" r:id="rId55"/>
    <p:sldId id="301" r:id="rId56"/>
    <p:sldId id="302" r:id="rId57"/>
    <p:sldId id="303" r:id="rId58"/>
    <p:sldId id="304" r:id="rId59"/>
    <p:sldId id="305" r:id="rId60"/>
    <p:sldId id="306" r:id="rId61"/>
    <p:sldId id="307" r:id="rId62"/>
    <p:sldId id="308" r:id="rId63"/>
    <p:sldId id="309" r:id="rId64"/>
    <p:sldId id="310" r:id="rId65"/>
    <p:sldId id="311" r:id="rId66"/>
    <p:sldId id="312" r:id="rId67"/>
    <p:sldId id="313" r:id="rId68"/>
    <p:sldId id="314" r:id="rId69"/>
    <p:sldId id="315" r:id="rId70"/>
    <p:sldId id="316" r:id="rId71"/>
    <p:sldId id="317" r:id="rId72"/>
    <p:sldId id="318" r:id="rId73"/>
    <p:sldId id="319" r:id="rId74"/>
    <p:sldId id="320" r:id="rId75"/>
    <p:sldId id="321" r:id="rId76"/>
    <p:sldId id="322" r:id="rId77"/>
    <p:sldId id="323" r:id="rId78"/>
    <p:sldId id="324" r:id="rId79"/>
    <p:sldId id="325" r:id="rId80"/>
    <p:sldId id="326" r:id="rId81"/>
    <p:sldId id="327" r:id="rId82"/>
    <p:sldId id="328" r:id="rId83"/>
    <p:sldId id="329" r:id="rId84"/>
    <p:sldId id="330" r:id="rId85"/>
    <p:sldId id="331" r:id="rId86"/>
    <p:sldId id="332" r:id="rId87"/>
    <p:sldId id="333" r:id="rId88"/>
    <p:sldId id="334" r:id="rId89"/>
    <p:sldId id="335" r:id="rId90"/>
    <p:sldId id="336" r:id="rId91"/>
  </p:sldIdLst>
  <p:sldSz cy="10058400" cx="15544800"/>
  <p:notesSz cx="7010400" cy="9296400"/>
  <p:embeddedFontLst>
    <p:embeddedFont>
      <p:font typeface="IBM Plex Sans"/>
      <p:regular r:id="rId92"/>
      <p:bold r:id="rId93"/>
      <p:italic r:id="rId94"/>
      <p:boldItalic r:id="rId95"/>
    </p:embeddedFont>
    <p:embeddedFont>
      <p:font typeface="Roboto Black"/>
      <p:bold r:id="rId96"/>
      <p:boldItalic r:id="rId97"/>
    </p:embeddedFont>
    <p:embeddedFont>
      <p:font typeface="Roboto Medium"/>
      <p:regular r:id="rId98"/>
      <p:bold r:id="rId99"/>
      <p:italic r:id="rId100"/>
      <p:boldItalic r:id="rId101"/>
    </p:embeddedFont>
    <p:embeddedFont>
      <p:font typeface="Roboto"/>
      <p:regular r:id="rId102"/>
      <p:bold r:id="rId103"/>
      <p:italic r:id="rId104"/>
      <p:boldItalic r:id="rId105"/>
    </p:embeddedFont>
    <p:embeddedFont>
      <p:font typeface="Work Sans"/>
      <p:regular r:id="rId106"/>
      <p:bold r:id="rId107"/>
      <p:italic r:id="rId108"/>
      <p:boldItalic r:id="rId109"/>
    </p:embeddedFont>
    <p:embeddedFont>
      <p:font typeface="Roboto Light"/>
      <p:regular r:id="rId110"/>
      <p:bold r:id="rId111"/>
      <p:italic r:id="rId112"/>
      <p:boldItalic r:id="rId113"/>
    </p:embeddedFont>
    <p:embeddedFont>
      <p:font typeface="IBM Plex Mono"/>
      <p:regular r:id="rId114"/>
      <p:bold r:id="rId115"/>
      <p:italic r:id="rId116"/>
      <p:boldItalic r:id="rId117"/>
    </p:embeddedFont>
    <p:embeddedFont>
      <p:font typeface="Barlow"/>
      <p:regular r:id="rId118"/>
      <p:bold r:id="rId119"/>
      <p:italic r:id="rId120"/>
      <p:boldItalic r:id="rId121"/>
    </p:embeddedFont>
    <p:embeddedFont>
      <p:font typeface="Nunito Light"/>
      <p:regular r:id="rId122"/>
      <p:bold r:id="rId123"/>
      <p:italic r:id="rId124"/>
      <p:boldItalic r:id="rId125"/>
    </p:embeddedFont>
    <p:embeddedFont>
      <p:font typeface="Open Sans"/>
      <p:bold r:id="rId126"/>
      <p:boldItalic r:id="rId1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128" roundtripDataSignature="AMtx7mjvHtZkVV4lYfIfPSUwr741tqGE5A=="/>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Cailin Notch"/>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0.xml"/><Relationship Id="rId42" Type="http://schemas.openxmlformats.org/officeDocument/2006/relationships/slide" Target="slides/slide32.xml"/><Relationship Id="rId41" Type="http://schemas.openxmlformats.org/officeDocument/2006/relationships/slide" Target="slides/slide31.xml"/><Relationship Id="rId44" Type="http://schemas.openxmlformats.org/officeDocument/2006/relationships/slide" Target="slides/slide34.xml"/><Relationship Id="rId43" Type="http://schemas.openxmlformats.org/officeDocument/2006/relationships/slide" Target="slides/slide33.xml"/><Relationship Id="rId46" Type="http://schemas.openxmlformats.org/officeDocument/2006/relationships/slide" Target="slides/slide36.xml"/><Relationship Id="rId45" Type="http://schemas.openxmlformats.org/officeDocument/2006/relationships/slide" Target="slides/slide35.xml"/><Relationship Id="rId107" Type="http://schemas.openxmlformats.org/officeDocument/2006/relationships/font" Target="fonts/WorkSans-bold.fntdata"/><Relationship Id="rId106" Type="http://schemas.openxmlformats.org/officeDocument/2006/relationships/font" Target="fonts/WorkSans-regular.fntdata"/><Relationship Id="rId105" Type="http://schemas.openxmlformats.org/officeDocument/2006/relationships/font" Target="fonts/Roboto-boldItalic.fntdata"/><Relationship Id="rId104" Type="http://schemas.openxmlformats.org/officeDocument/2006/relationships/font" Target="fonts/Roboto-italic.fntdata"/><Relationship Id="rId109" Type="http://schemas.openxmlformats.org/officeDocument/2006/relationships/font" Target="fonts/WorkSans-boldItalic.fntdata"/><Relationship Id="rId108" Type="http://schemas.openxmlformats.org/officeDocument/2006/relationships/font" Target="fonts/WorkSans-italic.fntdata"/><Relationship Id="rId48" Type="http://schemas.openxmlformats.org/officeDocument/2006/relationships/slide" Target="slides/slide38.xml"/><Relationship Id="rId47" Type="http://schemas.openxmlformats.org/officeDocument/2006/relationships/slide" Target="slides/slide37.xml"/><Relationship Id="rId49" Type="http://schemas.openxmlformats.org/officeDocument/2006/relationships/slide" Target="slides/slide39.xml"/><Relationship Id="rId103" Type="http://schemas.openxmlformats.org/officeDocument/2006/relationships/font" Target="fonts/Roboto-bold.fntdata"/><Relationship Id="rId102" Type="http://schemas.openxmlformats.org/officeDocument/2006/relationships/font" Target="fonts/Roboto-regular.fntdata"/><Relationship Id="rId101" Type="http://schemas.openxmlformats.org/officeDocument/2006/relationships/font" Target="fonts/RobotoMedium-boldItalic.fntdata"/><Relationship Id="rId100" Type="http://schemas.openxmlformats.org/officeDocument/2006/relationships/font" Target="fonts/RobotoMedium-italic.fntdata"/><Relationship Id="rId31" Type="http://schemas.openxmlformats.org/officeDocument/2006/relationships/slide" Target="slides/slide21.xml"/><Relationship Id="rId30" Type="http://schemas.openxmlformats.org/officeDocument/2006/relationships/slide" Target="slides/slide20.xml"/><Relationship Id="rId33" Type="http://schemas.openxmlformats.org/officeDocument/2006/relationships/slide" Target="slides/slide23.xml"/><Relationship Id="rId32" Type="http://schemas.openxmlformats.org/officeDocument/2006/relationships/slide" Target="slides/slide22.xml"/><Relationship Id="rId35" Type="http://schemas.openxmlformats.org/officeDocument/2006/relationships/slide" Target="slides/slide25.xml"/><Relationship Id="rId34" Type="http://schemas.openxmlformats.org/officeDocument/2006/relationships/slide" Target="slides/slide24.xml"/><Relationship Id="rId37" Type="http://schemas.openxmlformats.org/officeDocument/2006/relationships/slide" Target="slides/slide27.xml"/><Relationship Id="rId36" Type="http://schemas.openxmlformats.org/officeDocument/2006/relationships/slide" Target="slides/slide26.xml"/><Relationship Id="rId39" Type="http://schemas.openxmlformats.org/officeDocument/2006/relationships/slide" Target="slides/slide29.xml"/><Relationship Id="rId38" Type="http://schemas.openxmlformats.org/officeDocument/2006/relationships/slide" Target="slides/slide28.xml"/><Relationship Id="rId20" Type="http://schemas.openxmlformats.org/officeDocument/2006/relationships/slide" Target="slides/slide10.xml"/><Relationship Id="rId22" Type="http://schemas.openxmlformats.org/officeDocument/2006/relationships/slide" Target="slides/slide12.xml"/><Relationship Id="rId21" Type="http://schemas.openxmlformats.org/officeDocument/2006/relationships/slide" Target="slides/slide11.xml"/><Relationship Id="rId24" Type="http://schemas.openxmlformats.org/officeDocument/2006/relationships/slide" Target="slides/slide14.xml"/><Relationship Id="rId23" Type="http://schemas.openxmlformats.org/officeDocument/2006/relationships/slide" Target="slides/slide13.xml"/><Relationship Id="rId128" Type="http://customschemas.google.com/relationships/presentationmetadata" Target="metadata"/><Relationship Id="rId127" Type="http://schemas.openxmlformats.org/officeDocument/2006/relationships/font" Target="fonts/OpenSans-boldItalic.fntdata"/><Relationship Id="rId126" Type="http://schemas.openxmlformats.org/officeDocument/2006/relationships/font" Target="fonts/OpenSans-bold.fntdata"/><Relationship Id="rId26" Type="http://schemas.openxmlformats.org/officeDocument/2006/relationships/slide" Target="slides/slide16.xml"/><Relationship Id="rId121" Type="http://schemas.openxmlformats.org/officeDocument/2006/relationships/font" Target="fonts/Barlow-boldItalic.fntdata"/><Relationship Id="rId25" Type="http://schemas.openxmlformats.org/officeDocument/2006/relationships/slide" Target="slides/slide15.xml"/><Relationship Id="rId120" Type="http://schemas.openxmlformats.org/officeDocument/2006/relationships/font" Target="fonts/Barlow-italic.fntdata"/><Relationship Id="rId28" Type="http://schemas.openxmlformats.org/officeDocument/2006/relationships/slide" Target="slides/slide18.xml"/><Relationship Id="rId27" Type="http://schemas.openxmlformats.org/officeDocument/2006/relationships/slide" Target="slides/slide17.xml"/><Relationship Id="rId125" Type="http://schemas.openxmlformats.org/officeDocument/2006/relationships/font" Target="fonts/NunitoLight-boldItalic.fntdata"/><Relationship Id="rId29" Type="http://schemas.openxmlformats.org/officeDocument/2006/relationships/slide" Target="slides/slide19.xml"/><Relationship Id="rId124" Type="http://schemas.openxmlformats.org/officeDocument/2006/relationships/font" Target="fonts/NunitoLight-italic.fntdata"/><Relationship Id="rId123" Type="http://schemas.openxmlformats.org/officeDocument/2006/relationships/font" Target="fonts/NunitoLight-bold.fntdata"/><Relationship Id="rId122" Type="http://schemas.openxmlformats.org/officeDocument/2006/relationships/font" Target="fonts/NunitoLight-regular.fntdata"/><Relationship Id="rId95" Type="http://schemas.openxmlformats.org/officeDocument/2006/relationships/font" Target="fonts/IBMPlexSans-boldItalic.fntdata"/><Relationship Id="rId94" Type="http://schemas.openxmlformats.org/officeDocument/2006/relationships/font" Target="fonts/IBMPlexSans-italic.fntdata"/><Relationship Id="rId97" Type="http://schemas.openxmlformats.org/officeDocument/2006/relationships/font" Target="fonts/RobotoBlack-boldItalic.fntdata"/><Relationship Id="rId96" Type="http://schemas.openxmlformats.org/officeDocument/2006/relationships/font" Target="fonts/RobotoBlack-bold.fntdata"/><Relationship Id="rId11" Type="http://schemas.openxmlformats.org/officeDocument/2006/relationships/slide" Target="slides/slide1.xml"/><Relationship Id="rId99" Type="http://schemas.openxmlformats.org/officeDocument/2006/relationships/font" Target="fonts/RobotoMedium-bold.fntdata"/><Relationship Id="rId10" Type="http://schemas.openxmlformats.org/officeDocument/2006/relationships/notesMaster" Target="notesMasters/notesMaster1.xml"/><Relationship Id="rId98" Type="http://schemas.openxmlformats.org/officeDocument/2006/relationships/font" Target="fonts/RobotoMedium-regular.fntdata"/><Relationship Id="rId13" Type="http://schemas.openxmlformats.org/officeDocument/2006/relationships/slide" Target="slides/slide3.xml"/><Relationship Id="rId12" Type="http://schemas.openxmlformats.org/officeDocument/2006/relationships/slide" Target="slides/slide2.xml"/><Relationship Id="rId91" Type="http://schemas.openxmlformats.org/officeDocument/2006/relationships/slide" Target="slides/slide81.xml"/><Relationship Id="rId90" Type="http://schemas.openxmlformats.org/officeDocument/2006/relationships/slide" Target="slides/slide80.xml"/><Relationship Id="rId93" Type="http://schemas.openxmlformats.org/officeDocument/2006/relationships/font" Target="fonts/IBMPlexSans-bold.fntdata"/><Relationship Id="rId92" Type="http://schemas.openxmlformats.org/officeDocument/2006/relationships/font" Target="fonts/IBMPlexSans-regular.fntdata"/><Relationship Id="rId118" Type="http://schemas.openxmlformats.org/officeDocument/2006/relationships/font" Target="fonts/Barlow-regular.fntdata"/><Relationship Id="rId117" Type="http://schemas.openxmlformats.org/officeDocument/2006/relationships/font" Target="fonts/IBMPlexMono-boldItalic.fntdata"/><Relationship Id="rId116" Type="http://schemas.openxmlformats.org/officeDocument/2006/relationships/font" Target="fonts/IBMPlexMono-italic.fntdata"/><Relationship Id="rId115" Type="http://schemas.openxmlformats.org/officeDocument/2006/relationships/font" Target="fonts/IBMPlexMono-bold.fntdata"/><Relationship Id="rId119" Type="http://schemas.openxmlformats.org/officeDocument/2006/relationships/font" Target="fonts/Barlow-bold.fntdata"/><Relationship Id="rId15" Type="http://schemas.openxmlformats.org/officeDocument/2006/relationships/slide" Target="slides/slide5.xml"/><Relationship Id="rId110" Type="http://schemas.openxmlformats.org/officeDocument/2006/relationships/font" Target="fonts/RobotoLight-regular.fntdata"/><Relationship Id="rId14" Type="http://schemas.openxmlformats.org/officeDocument/2006/relationships/slide" Target="slides/slide4.xml"/><Relationship Id="rId17" Type="http://schemas.openxmlformats.org/officeDocument/2006/relationships/slide" Target="slides/slide7.xml"/><Relationship Id="rId16" Type="http://schemas.openxmlformats.org/officeDocument/2006/relationships/slide" Target="slides/slide6.xml"/><Relationship Id="rId19" Type="http://schemas.openxmlformats.org/officeDocument/2006/relationships/slide" Target="slides/slide9.xml"/><Relationship Id="rId114" Type="http://schemas.openxmlformats.org/officeDocument/2006/relationships/font" Target="fonts/IBMPlexMono-regular.fntdata"/><Relationship Id="rId18" Type="http://schemas.openxmlformats.org/officeDocument/2006/relationships/slide" Target="slides/slide8.xml"/><Relationship Id="rId113" Type="http://schemas.openxmlformats.org/officeDocument/2006/relationships/font" Target="fonts/RobotoLight-boldItalic.fntdata"/><Relationship Id="rId112" Type="http://schemas.openxmlformats.org/officeDocument/2006/relationships/font" Target="fonts/RobotoLight-italic.fntdata"/><Relationship Id="rId111" Type="http://schemas.openxmlformats.org/officeDocument/2006/relationships/font" Target="fonts/RobotoLight-bold.fntdata"/><Relationship Id="rId84" Type="http://schemas.openxmlformats.org/officeDocument/2006/relationships/slide" Target="slides/slide74.xml"/><Relationship Id="rId83" Type="http://schemas.openxmlformats.org/officeDocument/2006/relationships/slide" Target="slides/slide73.xml"/><Relationship Id="rId86" Type="http://schemas.openxmlformats.org/officeDocument/2006/relationships/slide" Target="slides/slide76.xml"/><Relationship Id="rId85" Type="http://schemas.openxmlformats.org/officeDocument/2006/relationships/slide" Target="slides/slide75.xml"/><Relationship Id="rId88" Type="http://schemas.openxmlformats.org/officeDocument/2006/relationships/slide" Target="slides/slide78.xml"/><Relationship Id="rId87" Type="http://schemas.openxmlformats.org/officeDocument/2006/relationships/slide" Target="slides/slide77.xml"/><Relationship Id="rId89" Type="http://schemas.openxmlformats.org/officeDocument/2006/relationships/slide" Target="slides/slide79.xml"/><Relationship Id="rId80" Type="http://schemas.openxmlformats.org/officeDocument/2006/relationships/slide" Target="slides/slide70.xml"/><Relationship Id="rId82" Type="http://schemas.openxmlformats.org/officeDocument/2006/relationships/slide" Target="slides/slide72.xml"/><Relationship Id="rId81" Type="http://schemas.openxmlformats.org/officeDocument/2006/relationships/slide" Target="slides/slide71.xml"/><Relationship Id="rId1" Type="http://schemas.openxmlformats.org/officeDocument/2006/relationships/theme" Target="theme/theme6.xml"/><Relationship Id="rId2" Type="http://schemas.openxmlformats.org/officeDocument/2006/relationships/presProps" Target="presProps.xml"/><Relationship Id="rId3"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73" Type="http://schemas.openxmlformats.org/officeDocument/2006/relationships/slide" Target="slides/slide63.xml"/><Relationship Id="rId72" Type="http://schemas.openxmlformats.org/officeDocument/2006/relationships/slide" Target="slides/slide62.xml"/><Relationship Id="rId75" Type="http://schemas.openxmlformats.org/officeDocument/2006/relationships/slide" Target="slides/slide65.xml"/><Relationship Id="rId74" Type="http://schemas.openxmlformats.org/officeDocument/2006/relationships/slide" Target="slides/slide64.xml"/><Relationship Id="rId77" Type="http://schemas.openxmlformats.org/officeDocument/2006/relationships/slide" Target="slides/slide67.xml"/><Relationship Id="rId76" Type="http://schemas.openxmlformats.org/officeDocument/2006/relationships/slide" Target="slides/slide66.xml"/><Relationship Id="rId79" Type="http://schemas.openxmlformats.org/officeDocument/2006/relationships/slide" Target="slides/slide69.xml"/><Relationship Id="rId78" Type="http://schemas.openxmlformats.org/officeDocument/2006/relationships/slide" Target="slides/slide68.xml"/><Relationship Id="rId71" Type="http://schemas.openxmlformats.org/officeDocument/2006/relationships/slide" Target="slides/slide61.xml"/><Relationship Id="rId70" Type="http://schemas.openxmlformats.org/officeDocument/2006/relationships/slide" Target="slides/slide60.xml"/><Relationship Id="rId62" Type="http://schemas.openxmlformats.org/officeDocument/2006/relationships/slide" Target="slides/slide52.xml"/><Relationship Id="rId61" Type="http://schemas.openxmlformats.org/officeDocument/2006/relationships/slide" Target="slides/slide51.xml"/><Relationship Id="rId64" Type="http://schemas.openxmlformats.org/officeDocument/2006/relationships/slide" Target="slides/slide54.xml"/><Relationship Id="rId63" Type="http://schemas.openxmlformats.org/officeDocument/2006/relationships/slide" Target="slides/slide53.xml"/><Relationship Id="rId66" Type="http://schemas.openxmlformats.org/officeDocument/2006/relationships/slide" Target="slides/slide56.xml"/><Relationship Id="rId65" Type="http://schemas.openxmlformats.org/officeDocument/2006/relationships/slide" Target="slides/slide55.xml"/><Relationship Id="rId68" Type="http://schemas.openxmlformats.org/officeDocument/2006/relationships/slide" Target="slides/slide58.xml"/><Relationship Id="rId67" Type="http://schemas.openxmlformats.org/officeDocument/2006/relationships/slide" Target="slides/slide57.xml"/><Relationship Id="rId60" Type="http://schemas.openxmlformats.org/officeDocument/2006/relationships/slide" Target="slides/slide50.xml"/><Relationship Id="rId69" Type="http://schemas.openxmlformats.org/officeDocument/2006/relationships/slide" Target="slides/slide59.xml"/><Relationship Id="rId51" Type="http://schemas.openxmlformats.org/officeDocument/2006/relationships/slide" Target="slides/slide41.xml"/><Relationship Id="rId50" Type="http://schemas.openxmlformats.org/officeDocument/2006/relationships/slide" Target="slides/slide40.xml"/><Relationship Id="rId53" Type="http://schemas.openxmlformats.org/officeDocument/2006/relationships/slide" Target="slides/slide43.xml"/><Relationship Id="rId52" Type="http://schemas.openxmlformats.org/officeDocument/2006/relationships/slide" Target="slides/slide42.xml"/><Relationship Id="rId55" Type="http://schemas.openxmlformats.org/officeDocument/2006/relationships/slide" Target="slides/slide45.xml"/><Relationship Id="rId54" Type="http://schemas.openxmlformats.org/officeDocument/2006/relationships/slide" Target="slides/slide44.xml"/><Relationship Id="rId57" Type="http://schemas.openxmlformats.org/officeDocument/2006/relationships/slide" Target="slides/slide47.xml"/><Relationship Id="rId56" Type="http://schemas.openxmlformats.org/officeDocument/2006/relationships/slide" Target="slides/slide46.xml"/><Relationship Id="rId59" Type="http://schemas.openxmlformats.org/officeDocument/2006/relationships/slide" Target="slides/slide49.xml"/><Relationship Id="rId58" Type="http://schemas.openxmlformats.org/officeDocument/2006/relationships/slide" Target="slides/slide48.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6-06-22T22:42:33.743">
    <p:pos x="6000" y="0"/>
    <p:text>add question slides</p:text>
    <p:extLst>
      <p:ext uri="{C676402C-5697-4E1C-873F-D02D1690AC5C}">
        <p15:threadingInfo timeZoneBias="0"/>
      </p:ext>
      <p:ext uri="http://customooxmlschemas.google.com/">
        <go:slidesCustomData xmlns:go="http://customooxmlschemas.google.com/" commentPostId="AAAB97_5qus"/>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1"/>
            <a:ext cx="3037840" cy="466434"/>
          </a:xfrm>
          <a:prstGeom prst="rect">
            <a:avLst/>
          </a:prstGeom>
          <a:noFill/>
          <a:ln>
            <a:noFill/>
          </a:ln>
        </p:spPr>
        <p:txBody>
          <a:bodyPr anchorCtr="0" anchor="t" bIns="46575" lIns="93175" spcFirstLastPara="1" rIns="93175" wrap="square" tIns="46575">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970938" y="1"/>
            <a:ext cx="3037840" cy="466434"/>
          </a:xfrm>
          <a:prstGeom prst="rect">
            <a:avLst/>
          </a:prstGeom>
          <a:noFill/>
          <a:ln>
            <a:noFill/>
          </a:ln>
        </p:spPr>
        <p:txBody>
          <a:bodyPr anchorCtr="0" anchor="t" bIns="46575" lIns="93175" spcFirstLastPara="1" rIns="93175" wrap="square" tIns="46575">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1082675" y="1162050"/>
            <a:ext cx="484505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01040" y="4473893"/>
            <a:ext cx="5608320" cy="3660458"/>
          </a:xfrm>
          <a:prstGeom prst="rect">
            <a:avLst/>
          </a:prstGeom>
          <a:noFill/>
          <a:ln>
            <a:noFill/>
          </a:ln>
        </p:spPr>
        <p:txBody>
          <a:bodyPr anchorCtr="0" anchor="t" bIns="46575" lIns="93175" spcFirstLastPara="1" rIns="93175" wrap="square" tIns="46575">
            <a:noAutofit/>
          </a:bodyPr>
          <a:lstStyle>
            <a:lvl1pPr indent="-228600" lvl="0" marL="457200" marR="0" rtl="0" algn="l">
              <a:spcBef>
                <a:spcPts val="0"/>
              </a:spcBef>
              <a:spcAft>
                <a:spcPts val="0"/>
              </a:spcAft>
              <a:buSzPts val="1400"/>
              <a:buNone/>
              <a:defRPr b="0" i="0" sz="1294"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94"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94"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94"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94"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94"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94"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94"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94"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829967"/>
            <a:ext cx="3037840" cy="466433"/>
          </a:xfrm>
          <a:prstGeom prst="rect">
            <a:avLst/>
          </a:prstGeom>
          <a:noFill/>
          <a:ln>
            <a:noFill/>
          </a:ln>
        </p:spPr>
        <p:txBody>
          <a:bodyPr anchorCtr="0" anchor="b" bIns="46575" lIns="93175" spcFirstLastPara="1" rIns="93175" wrap="square" tIns="46575">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970938" y="8829967"/>
            <a:ext cx="3037840" cy="466433"/>
          </a:xfrm>
          <a:prstGeom prst="rect">
            <a:avLst/>
          </a:prstGeom>
          <a:noFill/>
          <a:ln>
            <a:noFill/>
          </a:ln>
        </p:spPr>
        <p:txBody>
          <a:bodyPr anchorCtr="0" anchor="b" bIns="46575" lIns="93175" spcFirstLastPara="1" rIns="93175" wrap="square" tIns="46575">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1:notes"/>
          <p:cNvSpPr txBox="1"/>
          <p:nvPr>
            <p:ph idx="1" type="body"/>
          </p:nvPr>
        </p:nvSpPr>
        <p:spPr>
          <a:xfrm>
            <a:off x="701040" y="4473893"/>
            <a:ext cx="5608320" cy="3660458"/>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rPr lang="en-US"/>
              <a:t>Cailin</a:t>
            </a:r>
            <a:endParaRPr/>
          </a:p>
        </p:txBody>
      </p:sp>
      <p:sp>
        <p:nvSpPr>
          <p:cNvPr id="428" name="Google Shape;428;p1:notes"/>
          <p:cNvSpPr/>
          <p:nvPr>
            <p:ph idx="2" type="sldImg"/>
          </p:nvPr>
        </p:nvSpPr>
        <p:spPr>
          <a:xfrm>
            <a:off x="1082675" y="1162050"/>
            <a:ext cx="484505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3ec2da671b7_12_13:notes"/>
          <p:cNvSpPr txBox="1"/>
          <p:nvPr>
            <p:ph idx="1" type="body"/>
          </p:nvPr>
        </p:nvSpPr>
        <p:spPr>
          <a:xfrm>
            <a:off x="701040" y="4473893"/>
            <a:ext cx="5608200" cy="3660600"/>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SzPts val="1400"/>
              <a:buNone/>
            </a:pPr>
            <a:r>
              <a:t/>
            </a:r>
            <a:endParaRPr/>
          </a:p>
        </p:txBody>
      </p:sp>
      <p:sp>
        <p:nvSpPr>
          <p:cNvPr id="493" name="Google Shape;493;g3ec2da671b7_12_13:notes"/>
          <p:cNvSpPr/>
          <p:nvPr>
            <p:ph idx="2" type="sldImg"/>
          </p:nvPr>
        </p:nvSpPr>
        <p:spPr>
          <a:xfrm>
            <a:off x="1082675" y="1162050"/>
            <a:ext cx="48450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3edd38c5038_6_1:notes"/>
          <p:cNvSpPr/>
          <p:nvPr>
            <p:ph idx="2" type="sldImg"/>
          </p:nvPr>
        </p:nvSpPr>
        <p:spPr>
          <a:xfrm>
            <a:off x="1082675" y="1162050"/>
            <a:ext cx="4845000" cy="3136800"/>
          </a:xfrm>
          <a:custGeom>
            <a:rect b="b" l="l" r="r" t="t"/>
            <a:pathLst>
              <a:path extrusionOk="0" h="120000" w="120000">
                <a:moveTo>
                  <a:pt x="0" y="0"/>
                </a:moveTo>
                <a:lnTo>
                  <a:pt x="120000" y="0"/>
                </a:lnTo>
                <a:lnTo>
                  <a:pt x="120000" y="120000"/>
                </a:lnTo>
                <a:lnTo>
                  <a:pt x="0" y="120000"/>
                </a:lnTo>
                <a:close/>
              </a:path>
            </a:pathLst>
          </a:custGeom>
        </p:spPr>
      </p:sp>
      <p:sp>
        <p:nvSpPr>
          <p:cNvPr id="503" name="Google Shape;503;g3edd38c5038_6_1:notes"/>
          <p:cNvSpPr txBox="1"/>
          <p:nvPr>
            <p:ph idx="1" type="body"/>
          </p:nvPr>
        </p:nvSpPr>
        <p:spPr>
          <a:xfrm>
            <a:off x="701040" y="4473893"/>
            <a:ext cx="5608200" cy="36606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504" name="Google Shape;504;g3edd38c5038_6_1: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3edd38c5038_6_75:notes"/>
          <p:cNvSpPr/>
          <p:nvPr>
            <p:ph idx="2" type="sldImg"/>
          </p:nvPr>
        </p:nvSpPr>
        <p:spPr>
          <a:xfrm>
            <a:off x="1082675" y="1162050"/>
            <a:ext cx="4845000" cy="3136800"/>
          </a:xfrm>
          <a:custGeom>
            <a:rect b="b" l="l" r="r" t="t"/>
            <a:pathLst>
              <a:path extrusionOk="0" h="120000" w="120000">
                <a:moveTo>
                  <a:pt x="0" y="0"/>
                </a:moveTo>
                <a:lnTo>
                  <a:pt x="120000" y="0"/>
                </a:lnTo>
                <a:lnTo>
                  <a:pt x="120000" y="120000"/>
                </a:lnTo>
                <a:lnTo>
                  <a:pt x="0" y="120000"/>
                </a:lnTo>
                <a:close/>
              </a:path>
            </a:pathLst>
          </a:custGeom>
        </p:spPr>
      </p:sp>
      <p:sp>
        <p:nvSpPr>
          <p:cNvPr id="511" name="Google Shape;511;g3edd38c5038_6_75:notes"/>
          <p:cNvSpPr txBox="1"/>
          <p:nvPr>
            <p:ph idx="1" type="body"/>
          </p:nvPr>
        </p:nvSpPr>
        <p:spPr>
          <a:xfrm>
            <a:off x="701040" y="4473893"/>
            <a:ext cx="5608200" cy="36606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512" name="Google Shape;512;g3edd38c5038_6_75: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3edd38c5038_6_7:notes"/>
          <p:cNvSpPr/>
          <p:nvPr>
            <p:ph idx="2" type="sldImg"/>
          </p:nvPr>
        </p:nvSpPr>
        <p:spPr>
          <a:xfrm>
            <a:off x="1082675" y="1162050"/>
            <a:ext cx="4845000" cy="3136800"/>
          </a:xfrm>
          <a:custGeom>
            <a:rect b="b" l="l" r="r" t="t"/>
            <a:pathLst>
              <a:path extrusionOk="0" h="120000" w="120000">
                <a:moveTo>
                  <a:pt x="0" y="0"/>
                </a:moveTo>
                <a:lnTo>
                  <a:pt x="120000" y="0"/>
                </a:lnTo>
                <a:lnTo>
                  <a:pt x="120000" y="120000"/>
                </a:lnTo>
                <a:lnTo>
                  <a:pt x="0" y="120000"/>
                </a:lnTo>
                <a:close/>
              </a:path>
            </a:pathLst>
          </a:custGeom>
        </p:spPr>
      </p:sp>
      <p:sp>
        <p:nvSpPr>
          <p:cNvPr id="519" name="Google Shape;519;g3edd38c5038_6_7:notes"/>
          <p:cNvSpPr txBox="1"/>
          <p:nvPr>
            <p:ph idx="1" type="body"/>
          </p:nvPr>
        </p:nvSpPr>
        <p:spPr>
          <a:xfrm>
            <a:off x="701040" y="4473893"/>
            <a:ext cx="5608200" cy="36606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520" name="Google Shape;520;g3edd38c5038_6_7: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3edd38c5038_6_13:notes"/>
          <p:cNvSpPr/>
          <p:nvPr>
            <p:ph idx="2" type="sldImg"/>
          </p:nvPr>
        </p:nvSpPr>
        <p:spPr>
          <a:xfrm>
            <a:off x="1082675" y="1162050"/>
            <a:ext cx="4845000" cy="3136800"/>
          </a:xfrm>
          <a:custGeom>
            <a:rect b="b" l="l" r="r" t="t"/>
            <a:pathLst>
              <a:path extrusionOk="0" h="120000" w="120000">
                <a:moveTo>
                  <a:pt x="0" y="0"/>
                </a:moveTo>
                <a:lnTo>
                  <a:pt x="120000" y="0"/>
                </a:lnTo>
                <a:lnTo>
                  <a:pt x="120000" y="120000"/>
                </a:lnTo>
                <a:lnTo>
                  <a:pt x="0" y="120000"/>
                </a:lnTo>
                <a:close/>
              </a:path>
            </a:pathLst>
          </a:custGeom>
        </p:spPr>
      </p:sp>
      <p:sp>
        <p:nvSpPr>
          <p:cNvPr id="527" name="Google Shape;527;g3edd38c5038_6_13:notes"/>
          <p:cNvSpPr txBox="1"/>
          <p:nvPr>
            <p:ph idx="1" type="body"/>
          </p:nvPr>
        </p:nvSpPr>
        <p:spPr>
          <a:xfrm>
            <a:off x="701040" y="4473893"/>
            <a:ext cx="5608200" cy="36606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528" name="Google Shape;528;g3edd38c5038_6_13: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3edd38c5038_6_19:notes"/>
          <p:cNvSpPr/>
          <p:nvPr>
            <p:ph idx="2" type="sldImg"/>
          </p:nvPr>
        </p:nvSpPr>
        <p:spPr>
          <a:xfrm>
            <a:off x="1082675" y="1162050"/>
            <a:ext cx="4845000" cy="3136800"/>
          </a:xfrm>
          <a:custGeom>
            <a:rect b="b" l="l" r="r" t="t"/>
            <a:pathLst>
              <a:path extrusionOk="0" h="120000" w="120000">
                <a:moveTo>
                  <a:pt x="0" y="0"/>
                </a:moveTo>
                <a:lnTo>
                  <a:pt x="120000" y="0"/>
                </a:lnTo>
                <a:lnTo>
                  <a:pt x="120000" y="120000"/>
                </a:lnTo>
                <a:lnTo>
                  <a:pt x="0" y="120000"/>
                </a:lnTo>
                <a:close/>
              </a:path>
            </a:pathLst>
          </a:custGeom>
        </p:spPr>
      </p:sp>
      <p:sp>
        <p:nvSpPr>
          <p:cNvPr id="535" name="Google Shape;535;g3edd38c5038_6_19:notes"/>
          <p:cNvSpPr txBox="1"/>
          <p:nvPr>
            <p:ph idx="1" type="body"/>
          </p:nvPr>
        </p:nvSpPr>
        <p:spPr>
          <a:xfrm>
            <a:off x="701040" y="4473893"/>
            <a:ext cx="5608200" cy="36606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536" name="Google Shape;536;g3edd38c5038_6_19: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3edd38c5038_6_25:notes"/>
          <p:cNvSpPr/>
          <p:nvPr>
            <p:ph idx="2" type="sldImg"/>
          </p:nvPr>
        </p:nvSpPr>
        <p:spPr>
          <a:xfrm>
            <a:off x="1082675" y="1162050"/>
            <a:ext cx="4845000" cy="3136800"/>
          </a:xfrm>
          <a:custGeom>
            <a:rect b="b" l="l" r="r" t="t"/>
            <a:pathLst>
              <a:path extrusionOk="0" h="120000" w="120000">
                <a:moveTo>
                  <a:pt x="0" y="0"/>
                </a:moveTo>
                <a:lnTo>
                  <a:pt x="120000" y="0"/>
                </a:lnTo>
                <a:lnTo>
                  <a:pt x="120000" y="120000"/>
                </a:lnTo>
                <a:lnTo>
                  <a:pt x="0" y="120000"/>
                </a:lnTo>
                <a:close/>
              </a:path>
            </a:pathLst>
          </a:custGeom>
        </p:spPr>
      </p:sp>
      <p:sp>
        <p:nvSpPr>
          <p:cNvPr id="543" name="Google Shape;543;g3edd38c5038_6_25:notes"/>
          <p:cNvSpPr txBox="1"/>
          <p:nvPr>
            <p:ph idx="1" type="body"/>
          </p:nvPr>
        </p:nvSpPr>
        <p:spPr>
          <a:xfrm>
            <a:off x="701040" y="4473893"/>
            <a:ext cx="5608200" cy="36606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544" name="Google Shape;544;g3edd38c5038_6_25: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3edd38c5038_6_31:notes"/>
          <p:cNvSpPr/>
          <p:nvPr>
            <p:ph idx="2" type="sldImg"/>
          </p:nvPr>
        </p:nvSpPr>
        <p:spPr>
          <a:xfrm>
            <a:off x="1082675" y="1162050"/>
            <a:ext cx="4845000" cy="3136800"/>
          </a:xfrm>
          <a:custGeom>
            <a:rect b="b" l="l" r="r" t="t"/>
            <a:pathLst>
              <a:path extrusionOk="0" h="120000" w="120000">
                <a:moveTo>
                  <a:pt x="0" y="0"/>
                </a:moveTo>
                <a:lnTo>
                  <a:pt x="120000" y="0"/>
                </a:lnTo>
                <a:lnTo>
                  <a:pt x="120000" y="120000"/>
                </a:lnTo>
                <a:lnTo>
                  <a:pt x="0" y="120000"/>
                </a:lnTo>
                <a:close/>
              </a:path>
            </a:pathLst>
          </a:custGeom>
        </p:spPr>
      </p:sp>
      <p:sp>
        <p:nvSpPr>
          <p:cNvPr id="551" name="Google Shape;551;g3edd38c5038_6_31:notes"/>
          <p:cNvSpPr txBox="1"/>
          <p:nvPr>
            <p:ph idx="1" type="body"/>
          </p:nvPr>
        </p:nvSpPr>
        <p:spPr>
          <a:xfrm>
            <a:off x="701040" y="4473893"/>
            <a:ext cx="5608200" cy="36606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552" name="Google Shape;552;g3edd38c5038_6_31: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3edd38c5038_6_37:notes"/>
          <p:cNvSpPr/>
          <p:nvPr>
            <p:ph idx="2" type="sldImg"/>
          </p:nvPr>
        </p:nvSpPr>
        <p:spPr>
          <a:xfrm>
            <a:off x="1082675" y="1162050"/>
            <a:ext cx="4845000" cy="3136800"/>
          </a:xfrm>
          <a:custGeom>
            <a:rect b="b" l="l" r="r" t="t"/>
            <a:pathLst>
              <a:path extrusionOk="0" h="120000" w="120000">
                <a:moveTo>
                  <a:pt x="0" y="0"/>
                </a:moveTo>
                <a:lnTo>
                  <a:pt x="120000" y="0"/>
                </a:lnTo>
                <a:lnTo>
                  <a:pt x="120000" y="120000"/>
                </a:lnTo>
                <a:lnTo>
                  <a:pt x="0" y="120000"/>
                </a:lnTo>
                <a:close/>
              </a:path>
            </a:pathLst>
          </a:custGeom>
        </p:spPr>
      </p:sp>
      <p:sp>
        <p:nvSpPr>
          <p:cNvPr id="559" name="Google Shape;559;g3edd38c5038_6_37:notes"/>
          <p:cNvSpPr txBox="1"/>
          <p:nvPr>
            <p:ph idx="1" type="body"/>
          </p:nvPr>
        </p:nvSpPr>
        <p:spPr>
          <a:xfrm>
            <a:off x="701040" y="4473893"/>
            <a:ext cx="5608200" cy="36606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560" name="Google Shape;560;g3edd38c5038_6_37: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3edd38c5038_6_43:notes"/>
          <p:cNvSpPr/>
          <p:nvPr>
            <p:ph idx="2" type="sldImg"/>
          </p:nvPr>
        </p:nvSpPr>
        <p:spPr>
          <a:xfrm>
            <a:off x="1082675" y="1162050"/>
            <a:ext cx="4845000" cy="3136800"/>
          </a:xfrm>
          <a:custGeom>
            <a:rect b="b" l="l" r="r" t="t"/>
            <a:pathLst>
              <a:path extrusionOk="0" h="120000" w="120000">
                <a:moveTo>
                  <a:pt x="0" y="0"/>
                </a:moveTo>
                <a:lnTo>
                  <a:pt x="120000" y="0"/>
                </a:lnTo>
                <a:lnTo>
                  <a:pt x="120000" y="120000"/>
                </a:lnTo>
                <a:lnTo>
                  <a:pt x="0" y="120000"/>
                </a:lnTo>
                <a:close/>
              </a:path>
            </a:pathLst>
          </a:custGeom>
        </p:spPr>
      </p:sp>
      <p:sp>
        <p:nvSpPr>
          <p:cNvPr id="568" name="Google Shape;568;g3edd38c5038_6_43:notes"/>
          <p:cNvSpPr txBox="1"/>
          <p:nvPr>
            <p:ph idx="1" type="body"/>
          </p:nvPr>
        </p:nvSpPr>
        <p:spPr>
          <a:xfrm>
            <a:off x="701040" y="4473893"/>
            <a:ext cx="5608200" cy="36606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569" name="Google Shape;569;g3edd38c5038_6_43: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3eed323b2a6_0_263:notes"/>
          <p:cNvSpPr txBox="1"/>
          <p:nvPr>
            <p:ph idx="1" type="body"/>
          </p:nvPr>
        </p:nvSpPr>
        <p:spPr>
          <a:xfrm>
            <a:off x="701040" y="4473893"/>
            <a:ext cx="5608200" cy="3660600"/>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SzPts val="1400"/>
              <a:buNone/>
            </a:pPr>
            <a:r>
              <a:rPr lang="en-US"/>
              <a:t>Brian</a:t>
            </a:r>
            <a:endParaRPr/>
          </a:p>
        </p:txBody>
      </p:sp>
      <p:sp>
        <p:nvSpPr>
          <p:cNvPr id="435" name="Google Shape;435;g3eed323b2a6_0_263:notes"/>
          <p:cNvSpPr/>
          <p:nvPr>
            <p:ph idx="2" type="sldImg"/>
          </p:nvPr>
        </p:nvSpPr>
        <p:spPr>
          <a:xfrm>
            <a:off x="1082675" y="1162050"/>
            <a:ext cx="48450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3edd38c5038_6_90:notes"/>
          <p:cNvSpPr/>
          <p:nvPr>
            <p:ph idx="2" type="sldImg"/>
          </p:nvPr>
        </p:nvSpPr>
        <p:spPr>
          <a:xfrm>
            <a:off x="1082675" y="1162050"/>
            <a:ext cx="4845000" cy="3136800"/>
          </a:xfrm>
          <a:custGeom>
            <a:rect b="b" l="l" r="r" t="t"/>
            <a:pathLst>
              <a:path extrusionOk="0" h="120000" w="120000">
                <a:moveTo>
                  <a:pt x="0" y="0"/>
                </a:moveTo>
                <a:lnTo>
                  <a:pt x="120000" y="0"/>
                </a:lnTo>
                <a:lnTo>
                  <a:pt x="120000" y="120000"/>
                </a:lnTo>
                <a:lnTo>
                  <a:pt x="0" y="120000"/>
                </a:lnTo>
                <a:close/>
              </a:path>
            </a:pathLst>
          </a:custGeom>
        </p:spPr>
      </p:sp>
      <p:sp>
        <p:nvSpPr>
          <p:cNvPr id="576" name="Google Shape;576;g3edd38c5038_6_90:notes"/>
          <p:cNvSpPr txBox="1"/>
          <p:nvPr>
            <p:ph idx="1" type="body"/>
          </p:nvPr>
        </p:nvSpPr>
        <p:spPr>
          <a:xfrm>
            <a:off x="701040" y="4473893"/>
            <a:ext cx="5608200" cy="36606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577" name="Google Shape;577;g3edd38c5038_6_90: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g3edd38c5038_6_97:notes"/>
          <p:cNvSpPr/>
          <p:nvPr>
            <p:ph idx="2" type="sldImg"/>
          </p:nvPr>
        </p:nvSpPr>
        <p:spPr>
          <a:xfrm>
            <a:off x="1082675" y="1162050"/>
            <a:ext cx="4845000" cy="3136800"/>
          </a:xfrm>
          <a:custGeom>
            <a:rect b="b" l="l" r="r" t="t"/>
            <a:pathLst>
              <a:path extrusionOk="0" h="120000" w="120000">
                <a:moveTo>
                  <a:pt x="0" y="0"/>
                </a:moveTo>
                <a:lnTo>
                  <a:pt x="120000" y="0"/>
                </a:lnTo>
                <a:lnTo>
                  <a:pt x="120000" y="120000"/>
                </a:lnTo>
                <a:lnTo>
                  <a:pt x="0" y="120000"/>
                </a:lnTo>
                <a:close/>
              </a:path>
            </a:pathLst>
          </a:custGeom>
        </p:spPr>
      </p:sp>
      <p:sp>
        <p:nvSpPr>
          <p:cNvPr id="584" name="Google Shape;584;g3edd38c5038_6_97:notes"/>
          <p:cNvSpPr txBox="1"/>
          <p:nvPr>
            <p:ph idx="1" type="body"/>
          </p:nvPr>
        </p:nvSpPr>
        <p:spPr>
          <a:xfrm>
            <a:off x="701040" y="4473893"/>
            <a:ext cx="5608200" cy="36606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585" name="Google Shape;585;g3edd38c5038_6_97: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g3edd38c5038_6_104:notes"/>
          <p:cNvSpPr/>
          <p:nvPr>
            <p:ph idx="2" type="sldImg"/>
          </p:nvPr>
        </p:nvSpPr>
        <p:spPr>
          <a:xfrm>
            <a:off x="1082675" y="1162050"/>
            <a:ext cx="4845000" cy="3136800"/>
          </a:xfrm>
          <a:custGeom>
            <a:rect b="b" l="l" r="r" t="t"/>
            <a:pathLst>
              <a:path extrusionOk="0" h="120000" w="120000">
                <a:moveTo>
                  <a:pt x="0" y="0"/>
                </a:moveTo>
                <a:lnTo>
                  <a:pt x="120000" y="0"/>
                </a:lnTo>
                <a:lnTo>
                  <a:pt x="120000" y="120000"/>
                </a:lnTo>
                <a:lnTo>
                  <a:pt x="0" y="120000"/>
                </a:lnTo>
                <a:close/>
              </a:path>
            </a:pathLst>
          </a:custGeom>
        </p:spPr>
      </p:sp>
      <p:sp>
        <p:nvSpPr>
          <p:cNvPr id="592" name="Google Shape;592;g3edd38c5038_6_104:notes"/>
          <p:cNvSpPr txBox="1"/>
          <p:nvPr>
            <p:ph idx="1" type="body"/>
          </p:nvPr>
        </p:nvSpPr>
        <p:spPr>
          <a:xfrm>
            <a:off x="701040" y="4473893"/>
            <a:ext cx="5608200" cy="36606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593" name="Google Shape;593;g3edd38c5038_6_104: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g3edd38c5038_6_111:notes"/>
          <p:cNvSpPr/>
          <p:nvPr>
            <p:ph idx="2" type="sldImg"/>
          </p:nvPr>
        </p:nvSpPr>
        <p:spPr>
          <a:xfrm>
            <a:off x="1082675" y="1162050"/>
            <a:ext cx="4845000" cy="3136800"/>
          </a:xfrm>
          <a:custGeom>
            <a:rect b="b" l="l" r="r" t="t"/>
            <a:pathLst>
              <a:path extrusionOk="0" h="120000" w="120000">
                <a:moveTo>
                  <a:pt x="0" y="0"/>
                </a:moveTo>
                <a:lnTo>
                  <a:pt x="120000" y="0"/>
                </a:lnTo>
                <a:lnTo>
                  <a:pt x="120000" y="120000"/>
                </a:lnTo>
                <a:lnTo>
                  <a:pt x="0" y="120000"/>
                </a:lnTo>
                <a:close/>
              </a:path>
            </a:pathLst>
          </a:custGeom>
        </p:spPr>
      </p:sp>
      <p:sp>
        <p:nvSpPr>
          <p:cNvPr id="600" name="Google Shape;600;g3edd38c5038_6_111:notes"/>
          <p:cNvSpPr txBox="1"/>
          <p:nvPr>
            <p:ph idx="1" type="body"/>
          </p:nvPr>
        </p:nvSpPr>
        <p:spPr>
          <a:xfrm>
            <a:off x="701040" y="4473893"/>
            <a:ext cx="5608200" cy="36606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601" name="Google Shape;601;g3edd38c5038_6_111: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3edd38c5038_6_118:notes"/>
          <p:cNvSpPr/>
          <p:nvPr>
            <p:ph idx="2" type="sldImg"/>
          </p:nvPr>
        </p:nvSpPr>
        <p:spPr>
          <a:xfrm>
            <a:off x="1082675" y="1162050"/>
            <a:ext cx="4845000" cy="3136800"/>
          </a:xfrm>
          <a:custGeom>
            <a:rect b="b" l="l" r="r" t="t"/>
            <a:pathLst>
              <a:path extrusionOk="0" h="120000" w="120000">
                <a:moveTo>
                  <a:pt x="0" y="0"/>
                </a:moveTo>
                <a:lnTo>
                  <a:pt x="120000" y="0"/>
                </a:lnTo>
                <a:lnTo>
                  <a:pt x="120000" y="120000"/>
                </a:lnTo>
                <a:lnTo>
                  <a:pt x="0" y="120000"/>
                </a:lnTo>
                <a:close/>
              </a:path>
            </a:pathLst>
          </a:custGeom>
        </p:spPr>
      </p:sp>
      <p:sp>
        <p:nvSpPr>
          <p:cNvPr id="608" name="Google Shape;608;g3edd38c5038_6_118:notes"/>
          <p:cNvSpPr txBox="1"/>
          <p:nvPr>
            <p:ph idx="1" type="body"/>
          </p:nvPr>
        </p:nvSpPr>
        <p:spPr>
          <a:xfrm>
            <a:off x="701040" y="4473893"/>
            <a:ext cx="5608200" cy="36606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609" name="Google Shape;609;g3edd38c5038_6_118: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g3edd38c5038_6_125:notes"/>
          <p:cNvSpPr/>
          <p:nvPr>
            <p:ph idx="2" type="sldImg"/>
          </p:nvPr>
        </p:nvSpPr>
        <p:spPr>
          <a:xfrm>
            <a:off x="1082675" y="1162050"/>
            <a:ext cx="4845000" cy="3136800"/>
          </a:xfrm>
          <a:custGeom>
            <a:rect b="b" l="l" r="r" t="t"/>
            <a:pathLst>
              <a:path extrusionOk="0" h="120000" w="120000">
                <a:moveTo>
                  <a:pt x="0" y="0"/>
                </a:moveTo>
                <a:lnTo>
                  <a:pt x="120000" y="0"/>
                </a:lnTo>
                <a:lnTo>
                  <a:pt x="120000" y="120000"/>
                </a:lnTo>
                <a:lnTo>
                  <a:pt x="0" y="120000"/>
                </a:lnTo>
                <a:close/>
              </a:path>
            </a:pathLst>
          </a:custGeom>
        </p:spPr>
      </p:sp>
      <p:sp>
        <p:nvSpPr>
          <p:cNvPr id="616" name="Google Shape;616;g3edd38c5038_6_125:notes"/>
          <p:cNvSpPr txBox="1"/>
          <p:nvPr>
            <p:ph idx="1" type="body"/>
          </p:nvPr>
        </p:nvSpPr>
        <p:spPr>
          <a:xfrm>
            <a:off x="701040" y="4473893"/>
            <a:ext cx="5608200" cy="36606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617" name="Google Shape;617;g3edd38c5038_6_125: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3edd38c5038_6_132:notes"/>
          <p:cNvSpPr/>
          <p:nvPr>
            <p:ph idx="2" type="sldImg"/>
          </p:nvPr>
        </p:nvSpPr>
        <p:spPr>
          <a:xfrm>
            <a:off x="1082675" y="1162050"/>
            <a:ext cx="4845000" cy="3136800"/>
          </a:xfrm>
          <a:custGeom>
            <a:rect b="b" l="l" r="r" t="t"/>
            <a:pathLst>
              <a:path extrusionOk="0" h="120000" w="120000">
                <a:moveTo>
                  <a:pt x="0" y="0"/>
                </a:moveTo>
                <a:lnTo>
                  <a:pt x="120000" y="0"/>
                </a:lnTo>
                <a:lnTo>
                  <a:pt x="120000" y="120000"/>
                </a:lnTo>
                <a:lnTo>
                  <a:pt x="0" y="120000"/>
                </a:lnTo>
                <a:close/>
              </a:path>
            </a:pathLst>
          </a:custGeom>
        </p:spPr>
      </p:sp>
      <p:sp>
        <p:nvSpPr>
          <p:cNvPr id="624" name="Google Shape;624;g3edd38c5038_6_132:notes"/>
          <p:cNvSpPr txBox="1"/>
          <p:nvPr>
            <p:ph idx="1" type="body"/>
          </p:nvPr>
        </p:nvSpPr>
        <p:spPr>
          <a:xfrm>
            <a:off x="701040" y="4473893"/>
            <a:ext cx="5608200" cy="36606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625" name="Google Shape;625;g3edd38c5038_6_132: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g3edd38c5038_6_139:notes"/>
          <p:cNvSpPr/>
          <p:nvPr>
            <p:ph idx="2" type="sldImg"/>
          </p:nvPr>
        </p:nvSpPr>
        <p:spPr>
          <a:xfrm>
            <a:off x="1082675" y="1162050"/>
            <a:ext cx="4845000" cy="3136800"/>
          </a:xfrm>
          <a:custGeom>
            <a:rect b="b" l="l" r="r" t="t"/>
            <a:pathLst>
              <a:path extrusionOk="0" h="120000" w="120000">
                <a:moveTo>
                  <a:pt x="0" y="0"/>
                </a:moveTo>
                <a:lnTo>
                  <a:pt x="120000" y="0"/>
                </a:lnTo>
                <a:lnTo>
                  <a:pt x="120000" y="120000"/>
                </a:lnTo>
                <a:lnTo>
                  <a:pt x="0" y="120000"/>
                </a:lnTo>
                <a:close/>
              </a:path>
            </a:pathLst>
          </a:custGeom>
        </p:spPr>
      </p:sp>
      <p:sp>
        <p:nvSpPr>
          <p:cNvPr id="632" name="Google Shape;632;g3edd38c5038_6_139:notes"/>
          <p:cNvSpPr txBox="1"/>
          <p:nvPr>
            <p:ph idx="1" type="body"/>
          </p:nvPr>
        </p:nvSpPr>
        <p:spPr>
          <a:xfrm>
            <a:off x="701040" y="4473893"/>
            <a:ext cx="5608200" cy="36606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633" name="Google Shape;633;g3edd38c5038_6_139: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g3edd38c5038_6_146:notes"/>
          <p:cNvSpPr/>
          <p:nvPr>
            <p:ph idx="2" type="sldImg"/>
          </p:nvPr>
        </p:nvSpPr>
        <p:spPr>
          <a:xfrm>
            <a:off x="1082675" y="1162050"/>
            <a:ext cx="4845000" cy="3136800"/>
          </a:xfrm>
          <a:custGeom>
            <a:rect b="b" l="l" r="r" t="t"/>
            <a:pathLst>
              <a:path extrusionOk="0" h="120000" w="120000">
                <a:moveTo>
                  <a:pt x="0" y="0"/>
                </a:moveTo>
                <a:lnTo>
                  <a:pt x="120000" y="0"/>
                </a:lnTo>
                <a:lnTo>
                  <a:pt x="120000" y="120000"/>
                </a:lnTo>
                <a:lnTo>
                  <a:pt x="0" y="120000"/>
                </a:lnTo>
                <a:close/>
              </a:path>
            </a:pathLst>
          </a:custGeom>
        </p:spPr>
      </p:sp>
      <p:sp>
        <p:nvSpPr>
          <p:cNvPr id="640" name="Google Shape;640;g3edd38c5038_6_146:notes"/>
          <p:cNvSpPr txBox="1"/>
          <p:nvPr>
            <p:ph idx="1" type="body"/>
          </p:nvPr>
        </p:nvSpPr>
        <p:spPr>
          <a:xfrm>
            <a:off x="701040" y="4473893"/>
            <a:ext cx="5608200" cy="36606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641" name="Google Shape;641;g3edd38c5038_6_146: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g3edd38c5038_6_153:notes"/>
          <p:cNvSpPr/>
          <p:nvPr>
            <p:ph idx="2" type="sldImg"/>
          </p:nvPr>
        </p:nvSpPr>
        <p:spPr>
          <a:xfrm>
            <a:off x="1082675" y="1162050"/>
            <a:ext cx="4845000" cy="3136800"/>
          </a:xfrm>
          <a:custGeom>
            <a:rect b="b" l="l" r="r" t="t"/>
            <a:pathLst>
              <a:path extrusionOk="0" h="120000" w="120000">
                <a:moveTo>
                  <a:pt x="0" y="0"/>
                </a:moveTo>
                <a:lnTo>
                  <a:pt x="120000" y="0"/>
                </a:lnTo>
                <a:lnTo>
                  <a:pt x="120000" y="120000"/>
                </a:lnTo>
                <a:lnTo>
                  <a:pt x="0" y="120000"/>
                </a:lnTo>
                <a:close/>
              </a:path>
            </a:pathLst>
          </a:custGeom>
        </p:spPr>
      </p:sp>
      <p:sp>
        <p:nvSpPr>
          <p:cNvPr id="648" name="Google Shape;648;g3edd38c5038_6_153:notes"/>
          <p:cNvSpPr txBox="1"/>
          <p:nvPr>
            <p:ph idx="1" type="body"/>
          </p:nvPr>
        </p:nvSpPr>
        <p:spPr>
          <a:xfrm>
            <a:off x="701040" y="4473893"/>
            <a:ext cx="5608200" cy="36606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649" name="Google Shape;649;g3edd38c5038_6_153: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3eed323b2a6_0_68:notes"/>
          <p:cNvSpPr txBox="1"/>
          <p:nvPr>
            <p:ph idx="1" type="body"/>
          </p:nvPr>
        </p:nvSpPr>
        <p:spPr>
          <a:xfrm>
            <a:off x="701040" y="4473893"/>
            <a:ext cx="5608200" cy="3660600"/>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SzPts val="1400"/>
              <a:buNone/>
            </a:pPr>
            <a:r>
              <a:rPr lang="en-US"/>
              <a:t>Cailin</a:t>
            </a:r>
            <a:endParaRPr/>
          </a:p>
        </p:txBody>
      </p:sp>
      <p:sp>
        <p:nvSpPr>
          <p:cNvPr id="442" name="Google Shape;442;g3eed323b2a6_0_68:notes"/>
          <p:cNvSpPr/>
          <p:nvPr>
            <p:ph idx="2" type="sldImg"/>
          </p:nvPr>
        </p:nvSpPr>
        <p:spPr>
          <a:xfrm>
            <a:off x="1082675" y="1162050"/>
            <a:ext cx="48450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3edd38c5038_6_160:notes"/>
          <p:cNvSpPr/>
          <p:nvPr>
            <p:ph idx="2" type="sldImg"/>
          </p:nvPr>
        </p:nvSpPr>
        <p:spPr>
          <a:xfrm>
            <a:off x="1082675" y="1162050"/>
            <a:ext cx="4845000" cy="3136800"/>
          </a:xfrm>
          <a:custGeom>
            <a:rect b="b" l="l" r="r" t="t"/>
            <a:pathLst>
              <a:path extrusionOk="0" h="120000" w="120000">
                <a:moveTo>
                  <a:pt x="0" y="0"/>
                </a:moveTo>
                <a:lnTo>
                  <a:pt x="120000" y="0"/>
                </a:lnTo>
                <a:lnTo>
                  <a:pt x="120000" y="120000"/>
                </a:lnTo>
                <a:lnTo>
                  <a:pt x="0" y="120000"/>
                </a:lnTo>
                <a:close/>
              </a:path>
            </a:pathLst>
          </a:custGeom>
        </p:spPr>
      </p:sp>
      <p:sp>
        <p:nvSpPr>
          <p:cNvPr id="656" name="Google Shape;656;g3edd38c5038_6_160:notes"/>
          <p:cNvSpPr txBox="1"/>
          <p:nvPr>
            <p:ph idx="1" type="body"/>
          </p:nvPr>
        </p:nvSpPr>
        <p:spPr>
          <a:xfrm>
            <a:off x="701040" y="4473893"/>
            <a:ext cx="5608200" cy="36606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657" name="Google Shape;657;g3edd38c5038_6_160: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g3edd38c5038_6_167:notes"/>
          <p:cNvSpPr/>
          <p:nvPr>
            <p:ph idx="2" type="sldImg"/>
          </p:nvPr>
        </p:nvSpPr>
        <p:spPr>
          <a:xfrm>
            <a:off x="1082675" y="1162050"/>
            <a:ext cx="4845000" cy="3136800"/>
          </a:xfrm>
          <a:custGeom>
            <a:rect b="b" l="l" r="r" t="t"/>
            <a:pathLst>
              <a:path extrusionOk="0" h="120000" w="120000">
                <a:moveTo>
                  <a:pt x="0" y="0"/>
                </a:moveTo>
                <a:lnTo>
                  <a:pt x="120000" y="0"/>
                </a:lnTo>
                <a:lnTo>
                  <a:pt x="120000" y="120000"/>
                </a:lnTo>
                <a:lnTo>
                  <a:pt x="0" y="120000"/>
                </a:lnTo>
                <a:close/>
              </a:path>
            </a:pathLst>
          </a:custGeom>
        </p:spPr>
      </p:sp>
      <p:sp>
        <p:nvSpPr>
          <p:cNvPr id="664" name="Google Shape;664;g3edd38c5038_6_167:notes"/>
          <p:cNvSpPr txBox="1"/>
          <p:nvPr>
            <p:ph idx="1" type="body"/>
          </p:nvPr>
        </p:nvSpPr>
        <p:spPr>
          <a:xfrm>
            <a:off x="701040" y="4473893"/>
            <a:ext cx="5608200" cy="36606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665" name="Google Shape;665;g3edd38c5038_6_167: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g3edd38c5038_6_174:notes"/>
          <p:cNvSpPr/>
          <p:nvPr>
            <p:ph idx="2" type="sldImg"/>
          </p:nvPr>
        </p:nvSpPr>
        <p:spPr>
          <a:xfrm>
            <a:off x="1082675" y="1162050"/>
            <a:ext cx="4845000" cy="3136800"/>
          </a:xfrm>
          <a:custGeom>
            <a:rect b="b" l="l" r="r" t="t"/>
            <a:pathLst>
              <a:path extrusionOk="0" h="120000" w="120000">
                <a:moveTo>
                  <a:pt x="0" y="0"/>
                </a:moveTo>
                <a:lnTo>
                  <a:pt x="120000" y="0"/>
                </a:lnTo>
                <a:lnTo>
                  <a:pt x="120000" y="120000"/>
                </a:lnTo>
                <a:lnTo>
                  <a:pt x="0" y="120000"/>
                </a:lnTo>
                <a:close/>
              </a:path>
            </a:pathLst>
          </a:custGeom>
        </p:spPr>
      </p:sp>
      <p:sp>
        <p:nvSpPr>
          <p:cNvPr id="672" name="Google Shape;672;g3edd38c5038_6_174:notes"/>
          <p:cNvSpPr txBox="1"/>
          <p:nvPr>
            <p:ph idx="1" type="body"/>
          </p:nvPr>
        </p:nvSpPr>
        <p:spPr>
          <a:xfrm>
            <a:off x="701040" y="4473893"/>
            <a:ext cx="5608200" cy="36606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673" name="Google Shape;673;g3edd38c5038_6_174: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g3edd38c5038_6_181:notes"/>
          <p:cNvSpPr/>
          <p:nvPr>
            <p:ph idx="2" type="sldImg"/>
          </p:nvPr>
        </p:nvSpPr>
        <p:spPr>
          <a:xfrm>
            <a:off x="1082675" y="1162050"/>
            <a:ext cx="4845000" cy="3136800"/>
          </a:xfrm>
          <a:custGeom>
            <a:rect b="b" l="l" r="r" t="t"/>
            <a:pathLst>
              <a:path extrusionOk="0" h="120000" w="120000">
                <a:moveTo>
                  <a:pt x="0" y="0"/>
                </a:moveTo>
                <a:lnTo>
                  <a:pt x="120000" y="0"/>
                </a:lnTo>
                <a:lnTo>
                  <a:pt x="120000" y="120000"/>
                </a:lnTo>
                <a:lnTo>
                  <a:pt x="0" y="120000"/>
                </a:lnTo>
                <a:close/>
              </a:path>
            </a:pathLst>
          </a:custGeom>
        </p:spPr>
      </p:sp>
      <p:sp>
        <p:nvSpPr>
          <p:cNvPr id="680" name="Google Shape;680;g3edd38c5038_6_181:notes"/>
          <p:cNvSpPr txBox="1"/>
          <p:nvPr>
            <p:ph idx="1" type="body"/>
          </p:nvPr>
        </p:nvSpPr>
        <p:spPr>
          <a:xfrm>
            <a:off x="701040" y="4473893"/>
            <a:ext cx="5608200" cy="36606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681" name="Google Shape;681;g3edd38c5038_6_181: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g3edd38c5038_6_188:notes"/>
          <p:cNvSpPr/>
          <p:nvPr>
            <p:ph idx="2" type="sldImg"/>
          </p:nvPr>
        </p:nvSpPr>
        <p:spPr>
          <a:xfrm>
            <a:off x="1082675" y="1162050"/>
            <a:ext cx="4845000" cy="3136800"/>
          </a:xfrm>
          <a:custGeom>
            <a:rect b="b" l="l" r="r" t="t"/>
            <a:pathLst>
              <a:path extrusionOk="0" h="120000" w="120000">
                <a:moveTo>
                  <a:pt x="0" y="0"/>
                </a:moveTo>
                <a:lnTo>
                  <a:pt x="120000" y="0"/>
                </a:lnTo>
                <a:lnTo>
                  <a:pt x="120000" y="120000"/>
                </a:lnTo>
                <a:lnTo>
                  <a:pt x="0" y="120000"/>
                </a:lnTo>
                <a:close/>
              </a:path>
            </a:pathLst>
          </a:custGeom>
        </p:spPr>
      </p:sp>
      <p:sp>
        <p:nvSpPr>
          <p:cNvPr id="688" name="Google Shape;688;g3edd38c5038_6_188:notes"/>
          <p:cNvSpPr txBox="1"/>
          <p:nvPr>
            <p:ph idx="1" type="body"/>
          </p:nvPr>
        </p:nvSpPr>
        <p:spPr>
          <a:xfrm>
            <a:off x="701040" y="4473893"/>
            <a:ext cx="5608200" cy="36606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689" name="Google Shape;689;g3edd38c5038_6_188: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g3edd38c5038_6_195:notes"/>
          <p:cNvSpPr/>
          <p:nvPr>
            <p:ph idx="2" type="sldImg"/>
          </p:nvPr>
        </p:nvSpPr>
        <p:spPr>
          <a:xfrm>
            <a:off x="1082675" y="1162050"/>
            <a:ext cx="4845000" cy="3136800"/>
          </a:xfrm>
          <a:custGeom>
            <a:rect b="b" l="l" r="r" t="t"/>
            <a:pathLst>
              <a:path extrusionOk="0" h="120000" w="120000">
                <a:moveTo>
                  <a:pt x="0" y="0"/>
                </a:moveTo>
                <a:lnTo>
                  <a:pt x="120000" y="0"/>
                </a:lnTo>
                <a:lnTo>
                  <a:pt x="120000" y="120000"/>
                </a:lnTo>
                <a:lnTo>
                  <a:pt x="0" y="120000"/>
                </a:lnTo>
                <a:close/>
              </a:path>
            </a:pathLst>
          </a:custGeom>
        </p:spPr>
      </p:sp>
      <p:sp>
        <p:nvSpPr>
          <p:cNvPr id="696" name="Google Shape;696;g3edd38c5038_6_195:notes"/>
          <p:cNvSpPr txBox="1"/>
          <p:nvPr>
            <p:ph idx="1" type="body"/>
          </p:nvPr>
        </p:nvSpPr>
        <p:spPr>
          <a:xfrm>
            <a:off x="701040" y="4473893"/>
            <a:ext cx="5608200" cy="36606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697" name="Google Shape;697;g3edd38c5038_6_195: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g3ef27875b0f_1_6:notes"/>
          <p:cNvSpPr/>
          <p:nvPr>
            <p:ph idx="2" type="sldImg"/>
          </p:nvPr>
        </p:nvSpPr>
        <p:spPr>
          <a:xfrm>
            <a:off x="1082675" y="1162050"/>
            <a:ext cx="4845000" cy="3136800"/>
          </a:xfrm>
          <a:custGeom>
            <a:rect b="b" l="l" r="r" t="t"/>
            <a:pathLst>
              <a:path extrusionOk="0" h="120000" w="120000">
                <a:moveTo>
                  <a:pt x="0" y="0"/>
                </a:moveTo>
                <a:lnTo>
                  <a:pt x="120000" y="0"/>
                </a:lnTo>
                <a:lnTo>
                  <a:pt x="120000" y="120000"/>
                </a:lnTo>
                <a:lnTo>
                  <a:pt x="0" y="120000"/>
                </a:lnTo>
                <a:close/>
              </a:path>
            </a:pathLst>
          </a:custGeom>
        </p:spPr>
      </p:sp>
      <p:sp>
        <p:nvSpPr>
          <p:cNvPr id="704" name="Google Shape;704;g3ef27875b0f_1_6:notes"/>
          <p:cNvSpPr txBox="1"/>
          <p:nvPr>
            <p:ph idx="1" type="body"/>
          </p:nvPr>
        </p:nvSpPr>
        <p:spPr>
          <a:xfrm>
            <a:off x="701040" y="4473893"/>
            <a:ext cx="5608200" cy="36606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705" name="Google Shape;705;g3ef27875b0f_1_6: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g3edd38c5038_6_202:notes"/>
          <p:cNvSpPr/>
          <p:nvPr>
            <p:ph idx="2" type="sldImg"/>
          </p:nvPr>
        </p:nvSpPr>
        <p:spPr>
          <a:xfrm>
            <a:off x="1082675" y="1162050"/>
            <a:ext cx="4845000" cy="3136800"/>
          </a:xfrm>
          <a:custGeom>
            <a:rect b="b" l="l" r="r" t="t"/>
            <a:pathLst>
              <a:path extrusionOk="0" h="120000" w="120000">
                <a:moveTo>
                  <a:pt x="0" y="0"/>
                </a:moveTo>
                <a:lnTo>
                  <a:pt x="120000" y="0"/>
                </a:lnTo>
                <a:lnTo>
                  <a:pt x="120000" y="120000"/>
                </a:lnTo>
                <a:lnTo>
                  <a:pt x="0" y="120000"/>
                </a:lnTo>
                <a:close/>
              </a:path>
            </a:pathLst>
          </a:custGeom>
        </p:spPr>
      </p:sp>
      <p:sp>
        <p:nvSpPr>
          <p:cNvPr id="711" name="Google Shape;711;g3edd38c5038_6_202:notes"/>
          <p:cNvSpPr txBox="1"/>
          <p:nvPr>
            <p:ph idx="1" type="body"/>
          </p:nvPr>
        </p:nvSpPr>
        <p:spPr>
          <a:xfrm>
            <a:off x="701040" y="4473893"/>
            <a:ext cx="5608200" cy="36606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712" name="Google Shape;712;g3edd38c5038_6_202: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g3ebbb07b5c3_1_12:notes"/>
          <p:cNvSpPr txBox="1"/>
          <p:nvPr>
            <p:ph idx="1" type="body"/>
          </p:nvPr>
        </p:nvSpPr>
        <p:spPr>
          <a:xfrm>
            <a:off x="701040" y="4415790"/>
            <a:ext cx="5608200" cy="41835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rPr lang="en-US"/>
              <a:t>Lindsey</a:t>
            </a:r>
            <a:endParaRPr/>
          </a:p>
        </p:txBody>
      </p:sp>
      <p:sp>
        <p:nvSpPr>
          <p:cNvPr id="719" name="Google Shape;719;g3ebbb07b5c3_1_12:notes"/>
          <p:cNvSpPr/>
          <p:nvPr>
            <p:ph idx="2" type="sldImg"/>
          </p:nvPr>
        </p:nvSpPr>
        <p:spPr>
          <a:xfrm>
            <a:off x="1168630" y="697230"/>
            <a:ext cx="46740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g3eacff930fc_1_110:notes"/>
          <p:cNvSpPr txBox="1"/>
          <p:nvPr>
            <p:ph idx="1" type="body"/>
          </p:nvPr>
        </p:nvSpPr>
        <p:spPr>
          <a:xfrm>
            <a:off x="701040" y="4473893"/>
            <a:ext cx="5608200" cy="36606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725" name="Google Shape;725;g3eacff930fc_1_110:notes"/>
          <p:cNvSpPr/>
          <p:nvPr>
            <p:ph idx="2" type="sldImg"/>
          </p:nvPr>
        </p:nvSpPr>
        <p:spPr>
          <a:xfrm>
            <a:off x="1082675" y="1162050"/>
            <a:ext cx="4845000" cy="3136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3eed323b2a6_0_133:notes"/>
          <p:cNvSpPr txBox="1"/>
          <p:nvPr>
            <p:ph idx="1" type="body"/>
          </p:nvPr>
        </p:nvSpPr>
        <p:spPr>
          <a:xfrm>
            <a:off x="701040" y="4473893"/>
            <a:ext cx="5608200" cy="3660600"/>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SzPts val="1400"/>
              <a:buNone/>
            </a:pPr>
            <a:r>
              <a:rPr lang="en-US"/>
              <a:t>Cailin</a:t>
            </a:r>
            <a:endParaRPr/>
          </a:p>
        </p:txBody>
      </p:sp>
      <p:sp>
        <p:nvSpPr>
          <p:cNvPr id="447" name="Google Shape;447;g3eed323b2a6_0_133:notes"/>
          <p:cNvSpPr/>
          <p:nvPr>
            <p:ph idx="2" type="sldImg"/>
          </p:nvPr>
        </p:nvSpPr>
        <p:spPr>
          <a:xfrm>
            <a:off x="1082675" y="1162050"/>
            <a:ext cx="48450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g3eacff930fc_1_5:notes"/>
          <p:cNvSpPr txBox="1"/>
          <p:nvPr>
            <p:ph idx="1" type="body"/>
          </p:nvPr>
        </p:nvSpPr>
        <p:spPr>
          <a:xfrm>
            <a:off x="701040" y="4473893"/>
            <a:ext cx="5608200" cy="36606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747" name="Google Shape;747;g3eacff930fc_1_5:notes"/>
          <p:cNvSpPr/>
          <p:nvPr>
            <p:ph idx="2" type="sldImg"/>
          </p:nvPr>
        </p:nvSpPr>
        <p:spPr>
          <a:xfrm>
            <a:off x="1082675" y="1162050"/>
            <a:ext cx="4845000" cy="3136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g3ec2da671b7_9_27:notes"/>
          <p:cNvSpPr/>
          <p:nvPr>
            <p:ph idx="2" type="sldImg"/>
          </p:nvPr>
        </p:nvSpPr>
        <p:spPr>
          <a:xfrm>
            <a:off x="1082675" y="1162050"/>
            <a:ext cx="4845000" cy="3136800"/>
          </a:xfrm>
          <a:custGeom>
            <a:rect b="b" l="l" r="r" t="t"/>
            <a:pathLst>
              <a:path extrusionOk="0" h="120000" w="120000">
                <a:moveTo>
                  <a:pt x="0" y="0"/>
                </a:moveTo>
                <a:lnTo>
                  <a:pt x="120000" y="0"/>
                </a:lnTo>
                <a:lnTo>
                  <a:pt x="120000" y="120000"/>
                </a:lnTo>
                <a:lnTo>
                  <a:pt x="0" y="120000"/>
                </a:lnTo>
                <a:close/>
              </a:path>
            </a:pathLst>
          </a:custGeom>
        </p:spPr>
      </p:sp>
      <p:sp>
        <p:nvSpPr>
          <p:cNvPr id="768" name="Google Shape;768;g3ec2da671b7_9_27:notes"/>
          <p:cNvSpPr txBox="1"/>
          <p:nvPr>
            <p:ph idx="1" type="body"/>
          </p:nvPr>
        </p:nvSpPr>
        <p:spPr>
          <a:xfrm>
            <a:off x="701040" y="4473893"/>
            <a:ext cx="5608200" cy="36606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769" name="Google Shape;769;g3ec2da671b7_9_27: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g3ec72ccab82_1_2:notes"/>
          <p:cNvSpPr txBox="1"/>
          <p:nvPr>
            <p:ph idx="1" type="body"/>
          </p:nvPr>
        </p:nvSpPr>
        <p:spPr>
          <a:xfrm>
            <a:off x="701040" y="4473893"/>
            <a:ext cx="5608200" cy="36606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791" name="Google Shape;791;g3ec72ccab82_1_2:notes"/>
          <p:cNvSpPr/>
          <p:nvPr>
            <p:ph idx="2" type="sldImg"/>
          </p:nvPr>
        </p:nvSpPr>
        <p:spPr>
          <a:xfrm>
            <a:off x="1082675" y="1162050"/>
            <a:ext cx="4845000" cy="3136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g3eacff930fc_1_35:notes"/>
          <p:cNvSpPr txBox="1"/>
          <p:nvPr>
            <p:ph idx="1" type="body"/>
          </p:nvPr>
        </p:nvSpPr>
        <p:spPr>
          <a:xfrm>
            <a:off x="701040" y="4473893"/>
            <a:ext cx="5608200" cy="36606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801" name="Google Shape;801;g3eacff930fc_1_35:notes"/>
          <p:cNvSpPr/>
          <p:nvPr>
            <p:ph idx="2" type="sldImg"/>
          </p:nvPr>
        </p:nvSpPr>
        <p:spPr>
          <a:xfrm>
            <a:off x="1082675" y="1162050"/>
            <a:ext cx="4845000" cy="3136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1" name="Shape 811"/>
        <p:cNvGrpSpPr/>
        <p:nvPr/>
      </p:nvGrpSpPr>
      <p:grpSpPr>
        <a:xfrm>
          <a:off x="0" y="0"/>
          <a:ext cx="0" cy="0"/>
          <a:chOff x="0" y="0"/>
          <a:chExt cx="0" cy="0"/>
        </a:xfrm>
      </p:grpSpPr>
      <p:sp>
        <p:nvSpPr>
          <p:cNvPr id="812" name="Google Shape;812;g3eacff930fc_1_15:notes"/>
          <p:cNvSpPr txBox="1"/>
          <p:nvPr>
            <p:ph idx="1" type="body"/>
          </p:nvPr>
        </p:nvSpPr>
        <p:spPr>
          <a:xfrm>
            <a:off x="701040" y="4473893"/>
            <a:ext cx="5608200" cy="36606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813" name="Google Shape;813;g3eacff930fc_1_15:notes"/>
          <p:cNvSpPr/>
          <p:nvPr>
            <p:ph idx="2" type="sldImg"/>
          </p:nvPr>
        </p:nvSpPr>
        <p:spPr>
          <a:xfrm>
            <a:off x="1082675" y="1162050"/>
            <a:ext cx="4845000" cy="3136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8" name="Shape 818"/>
        <p:cNvGrpSpPr/>
        <p:nvPr/>
      </p:nvGrpSpPr>
      <p:grpSpPr>
        <a:xfrm>
          <a:off x="0" y="0"/>
          <a:ext cx="0" cy="0"/>
          <a:chOff x="0" y="0"/>
          <a:chExt cx="0" cy="0"/>
        </a:xfrm>
      </p:grpSpPr>
      <p:sp>
        <p:nvSpPr>
          <p:cNvPr id="819" name="Google Shape;819;g3f14e25e4af_1_22:notes"/>
          <p:cNvSpPr txBox="1"/>
          <p:nvPr>
            <p:ph idx="1" type="body"/>
          </p:nvPr>
        </p:nvSpPr>
        <p:spPr>
          <a:xfrm>
            <a:off x="701040" y="4473893"/>
            <a:ext cx="5608200" cy="36606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820" name="Google Shape;820;g3f14e25e4af_1_22:notes"/>
          <p:cNvSpPr/>
          <p:nvPr>
            <p:ph idx="2" type="sldImg"/>
          </p:nvPr>
        </p:nvSpPr>
        <p:spPr>
          <a:xfrm>
            <a:off x="1082675" y="1162050"/>
            <a:ext cx="4845000" cy="3136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7" name="Shape 827"/>
        <p:cNvGrpSpPr/>
        <p:nvPr/>
      </p:nvGrpSpPr>
      <p:grpSpPr>
        <a:xfrm>
          <a:off x="0" y="0"/>
          <a:ext cx="0" cy="0"/>
          <a:chOff x="0" y="0"/>
          <a:chExt cx="0" cy="0"/>
        </a:xfrm>
      </p:grpSpPr>
      <p:sp>
        <p:nvSpPr>
          <p:cNvPr id="828" name="Google Shape;828;g3f14e25e4af_1_0:notes"/>
          <p:cNvSpPr txBox="1"/>
          <p:nvPr>
            <p:ph idx="1" type="body"/>
          </p:nvPr>
        </p:nvSpPr>
        <p:spPr>
          <a:xfrm>
            <a:off x="701040" y="4473893"/>
            <a:ext cx="5608200" cy="36606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829" name="Google Shape;829;g3f14e25e4af_1_0:notes"/>
          <p:cNvSpPr/>
          <p:nvPr>
            <p:ph idx="2" type="sldImg"/>
          </p:nvPr>
        </p:nvSpPr>
        <p:spPr>
          <a:xfrm>
            <a:off x="1082675" y="1162050"/>
            <a:ext cx="4845000" cy="3136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7" name="Shape 837"/>
        <p:cNvGrpSpPr/>
        <p:nvPr/>
      </p:nvGrpSpPr>
      <p:grpSpPr>
        <a:xfrm>
          <a:off x="0" y="0"/>
          <a:ext cx="0" cy="0"/>
          <a:chOff x="0" y="0"/>
          <a:chExt cx="0" cy="0"/>
        </a:xfrm>
      </p:grpSpPr>
      <p:sp>
        <p:nvSpPr>
          <p:cNvPr id="838" name="Google Shape;838;g3eacff930fc_1_86:notes"/>
          <p:cNvSpPr txBox="1"/>
          <p:nvPr>
            <p:ph idx="1" type="body"/>
          </p:nvPr>
        </p:nvSpPr>
        <p:spPr>
          <a:xfrm>
            <a:off x="701040" y="4473893"/>
            <a:ext cx="5608200" cy="36606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839" name="Google Shape;839;g3eacff930fc_1_86:notes"/>
          <p:cNvSpPr/>
          <p:nvPr>
            <p:ph idx="2" type="sldImg"/>
          </p:nvPr>
        </p:nvSpPr>
        <p:spPr>
          <a:xfrm>
            <a:off x="1082675" y="1162050"/>
            <a:ext cx="4845000" cy="3136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3" name="Shape 853"/>
        <p:cNvGrpSpPr/>
        <p:nvPr/>
      </p:nvGrpSpPr>
      <p:grpSpPr>
        <a:xfrm>
          <a:off x="0" y="0"/>
          <a:ext cx="0" cy="0"/>
          <a:chOff x="0" y="0"/>
          <a:chExt cx="0" cy="0"/>
        </a:xfrm>
      </p:grpSpPr>
      <p:sp>
        <p:nvSpPr>
          <p:cNvPr id="854" name="Google Shape;854;g3ec29d35060_0_71:notes"/>
          <p:cNvSpPr txBox="1"/>
          <p:nvPr>
            <p:ph idx="1" type="body"/>
          </p:nvPr>
        </p:nvSpPr>
        <p:spPr>
          <a:xfrm>
            <a:off x="701040" y="4473893"/>
            <a:ext cx="5608200" cy="3660600"/>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SzPts val="1400"/>
              <a:buNone/>
            </a:pPr>
            <a:r>
              <a:t/>
            </a:r>
            <a:endParaRPr/>
          </a:p>
        </p:txBody>
      </p:sp>
      <p:sp>
        <p:nvSpPr>
          <p:cNvPr id="855" name="Google Shape;855;g3ec29d35060_0_71:notes"/>
          <p:cNvSpPr/>
          <p:nvPr>
            <p:ph idx="2" type="sldImg"/>
          </p:nvPr>
        </p:nvSpPr>
        <p:spPr>
          <a:xfrm>
            <a:off x="1082675" y="1162050"/>
            <a:ext cx="48450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g3ec29d35060_0_0:notes"/>
          <p:cNvSpPr txBox="1"/>
          <p:nvPr>
            <p:ph idx="1" type="body"/>
          </p:nvPr>
        </p:nvSpPr>
        <p:spPr>
          <a:xfrm>
            <a:off x="701040" y="4473893"/>
            <a:ext cx="5608200" cy="3660600"/>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SzPts val="1400"/>
              <a:buNone/>
            </a:pPr>
            <a:r>
              <a:t/>
            </a:r>
            <a:endParaRPr/>
          </a:p>
        </p:txBody>
      </p:sp>
      <p:sp>
        <p:nvSpPr>
          <p:cNvPr id="862" name="Google Shape;862;g3ec29d35060_0_0:notes"/>
          <p:cNvSpPr/>
          <p:nvPr>
            <p:ph idx="2" type="sldImg"/>
          </p:nvPr>
        </p:nvSpPr>
        <p:spPr>
          <a:xfrm>
            <a:off x="1082675" y="1162050"/>
            <a:ext cx="48450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3eed323b2a6_0_166:notes"/>
          <p:cNvSpPr txBox="1"/>
          <p:nvPr>
            <p:ph idx="1" type="body"/>
          </p:nvPr>
        </p:nvSpPr>
        <p:spPr>
          <a:xfrm>
            <a:off x="701040" y="4473893"/>
            <a:ext cx="5608200" cy="3660600"/>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SzPts val="1400"/>
              <a:buNone/>
            </a:pPr>
            <a:r>
              <a:rPr lang="en-US"/>
              <a:t>Cailin</a:t>
            </a:r>
            <a:endParaRPr/>
          </a:p>
        </p:txBody>
      </p:sp>
      <p:sp>
        <p:nvSpPr>
          <p:cNvPr id="453" name="Google Shape;453;g3eed323b2a6_0_166:notes"/>
          <p:cNvSpPr/>
          <p:nvPr>
            <p:ph idx="2" type="sldImg"/>
          </p:nvPr>
        </p:nvSpPr>
        <p:spPr>
          <a:xfrm>
            <a:off x="1082675" y="1162050"/>
            <a:ext cx="48450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8" name="Shape 868"/>
        <p:cNvGrpSpPr/>
        <p:nvPr/>
      </p:nvGrpSpPr>
      <p:grpSpPr>
        <a:xfrm>
          <a:off x="0" y="0"/>
          <a:ext cx="0" cy="0"/>
          <a:chOff x="0" y="0"/>
          <a:chExt cx="0" cy="0"/>
        </a:xfrm>
      </p:grpSpPr>
      <p:sp>
        <p:nvSpPr>
          <p:cNvPr id="869" name="Google Shape;869;g3ec29d35060_0_5:notes"/>
          <p:cNvSpPr txBox="1"/>
          <p:nvPr>
            <p:ph idx="1" type="body"/>
          </p:nvPr>
        </p:nvSpPr>
        <p:spPr>
          <a:xfrm>
            <a:off x="701040" y="4473893"/>
            <a:ext cx="5608200" cy="3660600"/>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SzPts val="1400"/>
              <a:buNone/>
            </a:pPr>
            <a:r>
              <a:t/>
            </a:r>
            <a:endParaRPr/>
          </a:p>
        </p:txBody>
      </p:sp>
      <p:sp>
        <p:nvSpPr>
          <p:cNvPr id="870" name="Google Shape;870;g3ec29d35060_0_5:notes"/>
          <p:cNvSpPr/>
          <p:nvPr>
            <p:ph idx="2" type="sldImg"/>
          </p:nvPr>
        </p:nvSpPr>
        <p:spPr>
          <a:xfrm>
            <a:off x="1082675" y="1162050"/>
            <a:ext cx="48450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5" name="Shape 875"/>
        <p:cNvGrpSpPr/>
        <p:nvPr/>
      </p:nvGrpSpPr>
      <p:grpSpPr>
        <a:xfrm>
          <a:off x="0" y="0"/>
          <a:ext cx="0" cy="0"/>
          <a:chOff x="0" y="0"/>
          <a:chExt cx="0" cy="0"/>
        </a:xfrm>
      </p:grpSpPr>
      <p:sp>
        <p:nvSpPr>
          <p:cNvPr id="876" name="Google Shape;876;g3ec29d35060_0_11:notes"/>
          <p:cNvSpPr txBox="1"/>
          <p:nvPr>
            <p:ph idx="1" type="body"/>
          </p:nvPr>
        </p:nvSpPr>
        <p:spPr>
          <a:xfrm>
            <a:off x="701040" y="4473893"/>
            <a:ext cx="5608200" cy="3660600"/>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SzPts val="1400"/>
              <a:buNone/>
            </a:pPr>
            <a:r>
              <a:t/>
            </a:r>
            <a:endParaRPr/>
          </a:p>
        </p:txBody>
      </p:sp>
      <p:sp>
        <p:nvSpPr>
          <p:cNvPr id="877" name="Google Shape;877;g3ec29d35060_0_11:notes"/>
          <p:cNvSpPr/>
          <p:nvPr>
            <p:ph idx="2" type="sldImg"/>
          </p:nvPr>
        </p:nvSpPr>
        <p:spPr>
          <a:xfrm>
            <a:off x="1082675" y="1162050"/>
            <a:ext cx="48450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6" name="Shape 886"/>
        <p:cNvGrpSpPr/>
        <p:nvPr/>
      </p:nvGrpSpPr>
      <p:grpSpPr>
        <a:xfrm>
          <a:off x="0" y="0"/>
          <a:ext cx="0" cy="0"/>
          <a:chOff x="0" y="0"/>
          <a:chExt cx="0" cy="0"/>
        </a:xfrm>
      </p:grpSpPr>
      <p:sp>
        <p:nvSpPr>
          <p:cNvPr id="887" name="Google Shape;887;g3ec29d35060_0_21:notes"/>
          <p:cNvSpPr txBox="1"/>
          <p:nvPr>
            <p:ph idx="1" type="body"/>
          </p:nvPr>
        </p:nvSpPr>
        <p:spPr>
          <a:xfrm>
            <a:off x="701040" y="4473893"/>
            <a:ext cx="5608200" cy="3660600"/>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SzPts val="1400"/>
              <a:buNone/>
            </a:pPr>
            <a:r>
              <a:t/>
            </a:r>
            <a:endParaRPr/>
          </a:p>
        </p:txBody>
      </p:sp>
      <p:sp>
        <p:nvSpPr>
          <p:cNvPr id="888" name="Google Shape;888;g3ec29d35060_0_21:notes"/>
          <p:cNvSpPr/>
          <p:nvPr>
            <p:ph idx="2" type="sldImg"/>
          </p:nvPr>
        </p:nvSpPr>
        <p:spPr>
          <a:xfrm>
            <a:off x="1082675" y="1162050"/>
            <a:ext cx="48450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7" name="Shape 897"/>
        <p:cNvGrpSpPr/>
        <p:nvPr/>
      </p:nvGrpSpPr>
      <p:grpSpPr>
        <a:xfrm>
          <a:off x="0" y="0"/>
          <a:ext cx="0" cy="0"/>
          <a:chOff x="0" y="0"/>
          <a:chExt cx="0" cy="0"/>
        </a:xfrm>
      </p:grpSpPr>
      <p:sp>
        <p:nvSpPr>
          <p:cNvPr id="898" name="Google Shape;898;g3f20ab0862d_1_380:notes"/>
          <p:cNvSpPr txBox="1"/>
          <p:nvPr>
            <p:ph idx="1" type="body"/>
          </p:nvPr>
        </p:nvSpPr>
        <p:spPr>
          <a:xfrm>
            <a:off x="701040" y="4415790"/>
            <a:ext cx="5608200" cy="4183500"/>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SzPts val="1400"/>
              <a:buNone/>
            </a:pPr>
            <a:r>
              <a:rPr lang="en-US"/>
              <a:t>Lindsey</a:t>
            </a:r>
            <a:endParaRPr/>
          </a:p>
        </p:txBody>
      </p:sp>
      <p:sp>
        <p:nvSpPr>
          <p:cNvPr id="899" name="Google Shape;899;g3f20ab0862d_1_380:notes"/>
          <p:cNvSpPr/>
          <p:nvPr>
            <p:ph idx="2" type="sldImg"/>
          </p:nvPr>
        </p:nvSpPr>
        <p:spPr>
          <a:xfrm>
            <a:off x="1168630" y="697230"/>
            <a:ext cx="46740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g3f20ab0862d_1_385:notes"/>
          <p:cNvSpPr txBox="1"/>
          <p:nvPr>
            <p:ph idx="1" type="body"/>
          </p:nvPr>
        </p:nvSpPr>
        <p:spPr>
          <a:xfrm>
            <a:off x="701040" y="4473893"/>
            <a:ext cx="5608200" cy="366060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Clr>
                <a:schemeClr val="dk1"/>
              </a:buClr>
              <a:buSzPts val="1400"/>
              <a:buFont typeface="Arial"/>
              <a:buNone/>
            </a:pPr>
            <a:r>
              <a:rPr lang="en-US"/>
              <a:t>Jeanette</a:t>
            </a:r>
            <a:endParaRPr/>
          </a:p>
        </p:txBody>
      </p:sp>
      <p:sp>
        <p:nvSpPr>
          <p:cNvPr id="904" name="Google Shape;904;g3f20ab0862d_1_385:notes"/>
          <p:cNvSpPr/>
          <p:nvPr>
            <p:ph idx="2" type="sldImg"/>
          </p:nvPr>
        </p:nvSpPr>
        <p:spPr>
          <a:xfrm>
            <a:off x="1082675" y="1162050"/>
            <a:ext cx="48450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6" name="Shape 926"/>
        <p:cNvGrpSpPr/>
        <p:nvPr/>
      </p:nvGrpSpPr>
      <p:grpSpPr>
        <a:xfrm>
          <a:off x="0" y="0"/>
          <a:ext cx="0" cy="0"/>
          <a:chOff x="0" y="0"/>
          <a:chExt cx="0" cy="0"/>
        </a:xfrm>
      </p:grpSpPr>
      <p:sp>
        <p:nvSpPr>
          <p:cNvPr id="927" name="Google Shape;927;g3f20ab0862d_1_408:notes"/>
          <p:cNvSpPr/>
          <p:nvPr>
            <p:ph idx="2" type="sldImg"/>
          </p:nvPr>
        </p:nvSpPr>
        <p:spPr>
          <a:xfrm>
            <a:off x="1082675" y="1162050"/>
            <a:ext cx="4845000" cy="3136800"/>
          </a:xfrm>
          <a:custGeom>
            <a:rect b="b" l="l" r="r" t="t"/>
            <a:pathLst>
              <a:path extrusionOk="0" h="120000" w="120000">
                <a:moveTo>
                  <a:pt x="0" y="0"/>
                </a:moveTo>
                <a:lnTo>
                  <a:pt x="120000" y="0"/>
                </a:lnTo>
                <a:lnTo>
                  <a:pt x="120000" y="120000"/>
                </a:lnTo>
                <a:lnTo>
                  <a:pt x="0" y="120000"/>
                </a:lnTo>
                <a:close/>
              </a:path>
            </a:pathLst>
          </a:custGeom>
        </p:spPr>
      </p:sp>
      <p:sp>
        <p:nvSpPr>
          <p:cNvPr id="928" name="Google Shape;928;g3f20ab0862d_1_408:notes"/>
          <p:cNvSpPr txBox="1"/>
          <p:nvPr>
            <p:ph idx="1" type="body"/>
          </p:nvPr>
        </p:nvSpPr>
        <p:spPr>
          <a:xfrm>
            <a:off x="701040" y="4473893"/>
            <a:ext cx="5608200" cy="36606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Clr>
                <a:schemeClr val="dk1"/>
              </a:buClr>
              <a:buSzPts val="1400"/>
              <a:buFont typeface="Arial"/>
              <a:buNone/>
            </a:pPr>
            <a:r>
              <a:t/>
            </a:r>
            <a:endParaRPr/>
          </a:p>
        </p:txBody>
      </p:sp>
      <p:sp>
        <p:nvSpPr>
          <p:cNvPr id="929" name="Google Shape;929;g3f20ab0862d_1_408: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9" name="Shape 949"/>
        <p:cNvGrpSpPr/>
        <p:nvPr/>
      </p:nvGrpSpPr>
      <p:grpSpPr>
        <a:xfrm>
          <a:off x="0" y="0"/>
          <a:ext cx="0" cy="0"/>
          <a:chOff x="0" y="0"/>
          <a:chExt cx="0" cy="0"/>
        </a:xfrm>
      </p:grpSpPr>
      <p:sp>
        <p:nvSpPr>
          <p:cNvPr id="950" name="Google Shape;950;g3f20ab0862d_1_431:notes"/>
          <p:cNvSpPr/>
          <p:nvPr>
            <p:ph idx="2" type="sldImg"/>
          </p:nvPr>
        </p:nvSpPr>
        <p:spPr>
          <a:xfrm>
            <a:off x="1082675" y="1162050"/>
            <a:ext cx="4845000" cy="3136800"/>
          </a:xfrm>
          <a:custGeom>
            <a:rect b="b" l="l" r="r" t="t"/>
            <a:pathLst>
              <a:path extrusionOk="0" h="120000" w="120000">
                <a:moveTo>
                  <a:pt x="0" y="0"/>
                </a:moveTo>
                <a:lnTo>
                  <a:pt x="120000" y="0"/>
                </a:lnTo>
                <a:lnTo>
                  <a:pt x="120000" y="120000"/>
                </a:lnTo>
                <a:lnTo>
                  <a:pt x="0" y="120000"/>
                </a:lnTo>
                <a:close/>
              </a:path>
            </a:pathLst>
          </a:custGeom>
        </p:spPr>
      </p:sp>
      <p:sp>
        <p:nvSpPr>
          <p:cNvPr id="951" name="Google Shape;951;g3f20ab0862d_1_431:notes"/>
          <p:cNvSpPr txBox="1"/>
          <p:nvPr>
            <p:ph idx="1" type="body"/>
          </p:nvPr>
        </p:nvSpPr>
        <p:spPr>
          <a:xfrm>
            <a:off x="701040" y="4473893"/>
            <a:ext cx="5608200" cy="36606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952" name="Google Shape;952;g3f20ab0862d_1_431: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6" name="Shape 966"/>
        <p:cNvGrpSpPr/>
        <p:nvPr/>
      </p:nvGrpSpPr>
      <p:grpSpPr>
        <a:xfrm>
          <a:off x="0" y="0"/>
          <a:ext cx="0" cy="0"/>
          <a:chOff x="0" y="0"/>
          <a:chExt cx="0" cy="0"/>
        </a:xfrm>
      </p:grpSpPr>
      <p:sp>
        <p:nvSpPr>
          <p:cNvPr id="967" name="Google Shape;967;g3f20ab0862d_1_448:notes"/>
          <p:cNvSpPr/>
          <p:nvPr>
            <p:ph idx="2" type="sldImg"/>
          </p:nvPr>
        </p:nvSpPr>
        <p:spPr>
          <a:xfrm>
            <a:off x="1082675" y="1162050"/>
            <a:ext cx="4845000" cy="3136800"/>
          </a:xfrm>
          <a:custGeom>
            <a:rect b="b" l="l" r="r" t="t"/>
            <a:pathLst>
              <a:path extrusionOk="0" h="120000" w="120000">
                <a:moveTo>
                  <a:pt x="0" y="0"/>
                </a:moveTo>
                <a:lnTo>
                  <a:pt x="120000" y="0"/>
                </a:lnTo>
                <a:lnTo>
                  <a:pt x="120000" y="120000"/>
                </a:lnTo>
                <a:lnTo>
                  <a:pt x="0" y="120000"/>
                </a:lnTo>
                <a:close/>
              </a:path>
            </a:pathLst>
          </a:custGeom>
        </p:spPr>
      </p:sp>
      <p:sp>
        <p:nvSpPr>
          <p:cNvPr id="968" name="Google Shape;968;g3f20ab0862d_1_448:notes"/>
          <p:cNvSpPr txBox="1"/>
          <p:nvPr>
            <p:ph idx="1" type="body"/>
          </p:nvPr>
        </p:nvSpPr>
        <p:spPr>
          <a:xfrm>
            <a:off x="701040" y="4473893"/>
            <a:ext cx="5608200" cy="36606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969" name="Google Shape;969;g3f20ab0862d_1_448: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6" name="Shape 976"/>
        <p:cNvGrpSpPr/>
        <p:nvPr/>
      </p:nvGrpSpPr>
      <p:grpSpPr>
        <a:xfrm>
          <a:off x="0" y="0"/>
          <a:ext cx="0" cy="0"/>
          <a:chOff x="0" y="0"/>
          <a:chExt cx="0" cy="0"/>
        </a:xfrm>
      </p:grpSpPr>
      <p:sp>
        <p:nvSpPr>
          <p:cNvPr id="977" name="Google Shape;977;g3f20ab0862d_1_457:notes"/>
          <p:cNvSpPr/>
          <p:nvPr>
            <p:ph idx="2" type="sldImg"/>
          </p:nvPr>
        </p:nvSpPr>
        <p:spPr>
          <a:xfrm>
            <a:off x="1082675" y="1162050"/>
            <a:ext cx="4845000" cy="3136800"/>
          </a:xfrm>
          <a:custGeom>
            <a:rect b="b" l="l" r="r" t="t"/>
            <a:pathLst>
              <a:path extrusionOk="0" h="120000" w="120000">
                <a:moveTo>
                  <a:pt x="0" y="0"/>
                </a:moveTo>
                <a:lnTo>
                  <a:pt x="120000" y="0"/>
                </a:lnTo>
                <a:lnTo>
                  <a:pt x="120000" y="120000"/>
                </a:lnTo>
                <a:lnTo>
                  <a:pt x="0" y="120000"/>
                </a:lnTo>
                <a:close/>
              </a:path>
            </a:pathLst>
          </a:custGeom>
        </p:spPr>
      </p:sp>
      <p:sp>
        <p:nvSpPr>
          <p:cNvPr id="978" name="Google Shape;978;g3f20ab0862d_1_457:notes"/>
          <p:cNvSpPr txBox="1"/>
          <p:nvPr>
            <p:ph idx="1" type="body"/>
          </p:nvPr>
        </p:nvSpPr>
        <p:spPr>
          <a:xfrm>
            <a:off x="701040" y="4473893"/>
            <a:ext cx="5608200" cy="36606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979" name="Google Shape;979;g3f20ab0862d_1_457: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1" name="Shape 991"/>
        <p:cNvGrpSpPr/>
        <p:nvPr/>
      </p:nvGrpSpPr>
      <p:grpSpPr>
        <a:xfrm>
          <a:off x="0" y="0"/>
          <a:ext cx="0" cy="0"/>
          <a:chOff x="0" y="0"/>
          <a:chExt cx="0" cy="0"/>
        </a:xfrm>
      </p:grpSpPr>
      <p:sp>
        <p:nvSpPr>
          <p:cNvPr id="992" name="Google Shape;992;g3f20ab0862d_1_471:notes"/>
          <p:cNvSpPr/>
          <p:nvPr>
            <p:ph idx="2" type="sldImg"/>
          </p:nvPr>
        </p:nvSpPr>
        <p:spPr>
          <a:xfrm>
            <a:off x="1082675" y="1162050"/>
            <a:ext cx="4845000" cy="3136800"/>
          </a:xfrm>
          <a:custGeom>
            <a:rect b="b" l="l" r="r" t="t"/>
            <a:pathLst>
              <a:path extrusionOk="0" h="120000" w="120000">
                <a:moveTo>
                  <a:pt x="0" y="0"/>
                </a:moveTo>
                <a:lnTo>
                  <a:pt x="120000" y="0"/>
                </a:lnTo>
                <a:lnTo>
                  <a:pt x="120000" y="120000"/>
                </a:lnTo>
                <a:lnTo>
                  <a:pt x="0" y="120000"/>
                </a:lnTo>
                <a:close/>
              </a:path>
            </a:pathLst>
          </a:custGeom>
        </p:spPr>
      </p:sp>
      <p:sp>
        <p:nvSpPr>
          <p:cNvPr id="993" name="Google Shape;993;g3f20ab0862d_1_471:notes"/>
          <p:cNvSpPr txBox="1"/>
          <p:nvPr>
            <p:ph idx="1" type="body"/>
          </p:nvPr>
        </p:nvSpPr>
        <p:spPr>
          <a:xfrm>
            <a:off x="701040" y="4473893"/>
            <a:ext cx="5608200" cy="36606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994" name="Google Shape;994;g3f20ab0862d_1_471: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3eed323b2a6_0_198:notes"/>
          <p:cNvSpPr txBox="1"/>
          <p:nvPr>
            <p:ph idx="1" type="body"/>
          </p:nvPr>
        </p:nvSpPr>
        <p:spPr>
          <a:xfrm>
            <a:off x="701040" y="4415790"/>
            <a:ext cx="5608200" cy="4183500"/>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SzPts val="1400"/>
              <a:buNone/>
            </a:pPr>
            <a:r>
              <a:rPr lang="en-US"/>
              <a:t>Cailin</a:t>
            </a:r>
            <a:endParaRPr/>
          </a:p>
        </p:txBody>
      </p:sp>
      <p:sp>
        <p:nvSpPr>
          <p:cNvPr id="458" name="Google Shape;458;g3eed323b2a6_0_198:notes"/>
          <p:cNvSpPr/>
          <p:nvPr>
            <p:ph idx="2" type="sldImg"/>
          </p:nvPr>
        </p:nvSpPr>
        <p:spPr>
          <a:xfrm>
            <a:off x="1168630" y="697230"/>
            <a:ext cx="46740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7" name="Shape 1007"/>
        <p:cNvGrpSpPr/>
        <p:nvPr/>
      </p:nvGrpSpPr>
      <p:grpSpPr>
        <a:xfrm>
          <a:off x="0" y="0"/>
          <a:ext cx="0" cy="0"/>
          <a:chOff x="0" y="0"/>
          <a:chExt cx="0" cy="0"/>
        </a:xfrm>
      </p:grpSpPr>
      <p:sp>
        <p:nvSpPr>
          <p:cNvPr id="1008" name="Google Shape;1008;g3f20ab0862d_1_486:notes"/>
          <p:cNvSpPr/>
          <p:nvPr>
            <p:ph idx="2" type="sldImg"/>
          </p:nvPr>
        </p:nvSpPr>
        <p:spPr>
          <a:xfrm>
            <a:off x="1082675" y="1162050"/>
            <a:ext cx="4845000" cy="3136800"/>
          </a:xfrm>
          <a:custGeom>
            <a:rect b="b" l="l" r="r" t="t"/>
            <a:pathLst>
              <a:path extrusionOk="0" h="120000" w="120000">
                <a:moveTo>
                  <a:pt x="0" y="0"/>
                </a:moveTo>
                <a:lnTo>
                  <a:pt x="120000" y="0"/>
                </a:lnTo>
                <a:lnTo>
                  <a:pt x="120000" y="120000"/>
                </a:lnTo>
                <a:lnTo>
                  <a:pt x="0" y="120000"/>
                </a:lnTo>
                <a:close/>
              </a:path>
            </a:pathLst>
          </a:custGeom>
        </p:spPr>
      </p:sp>
      <p:sp>
        <p:nvSpPr>
          <p:cNvPr id="1009" name="Google Shape;1009;g3f20ab0862d_1_486:notes"/>
          <p:cNvSpPr txBox="1"/>
          <p:nvPr>
            <p:ph idx="1" type="body"/>
          </p:nvPr>
        </p:nvSpPr>
        <p:spPr>
          <a:xfrm>
            <a:off x="701040" y="4473893"/>
            <a:ext cx="5608200" cy="36606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010" name="Google Shape;1010;g3f20ab0862d_1_486: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2" name="Shape 1022"/>
        <p:cNvGrpSpPr/>
        <p:nvPr/>
      </p:nvGrpSpPr>
      <p:grpSpPr>
        <a:xfrm>
          <a:off x="0" y="0"/>
          <a:ext cx="0" cy="0"/>
          <a:chOff x="0" y="0"/>
          <a:chExt cx="0" cy="0"/>
        </a:xfrm>
      </p:grpSpPr>
      <p:sp>
        <p:nvSpPr>
          <p:cNvPr id="1023" name="Google Shape;1023;g3f20ab0862d_1_500:notes"/>
          <p:cNvSpPr/>
          <p:nvPr>
            <p:ph idx="2" type="sldImg"/>
          </p:nvPr>
        </p:nvSpPr>
        <p:spPr>
          <a:xfrm>
            <a:off x="1082675" y="1162050"/>
            <a:ext cx="4845000" cy="3136800"/>
          </a:xfrm>
          <a:custGeom>
            <a:rect b="b" l="l" r="r" t="t"/>
            <a:pathLst>
              <a:path extrusionOk="0" h="120000" w="120000">
                <a:moveTo>
                  <a:pt x="0" y="0"/>
                </a:moveTo>
                <a:lnTo>
                  <a:pt x="120000" y="0"/>
                </a:lnTo>
                <a:lnTo>
                  <a:pt x="120000" y="120000"/>
                </a:lnTo>
                <a:lnTo>
                  <a:pt x="0" y="120000"/>
                </a:lnTo>
                <a:close/>
              </a:path>
            </a:pathLst>
          </a:custGeom>
        </p:spPr>
      </p:sp>
      <p:sp>
        <p:nvSpPr>
          <p:cNvPr id="1024" name="Google Shape;1024;g3f20ab0862d_1_500:notes"/>
          <p:cNvSpPr txBox="1"/>
          <p:nvPr>
            <p:ph idx="1" type="body"/>
          </p:nvPr>
        </p:nvSpPr>
        <p:spPr>
          <a:xfrm>
            <a:off x="701040" y="4473893"/>
            <a:ext cx="5608200" cy="36606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025" name="Google Shape;1025;g3f20ab0862d_1_500: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3" name="Shape 1033"/>
        <p:cNvGrpSpPr/>
        <p:nvPr/>
      </p:nvGrpSpPr>
      <p:grpSpPr>
        <a:xfrm>
          <a:off x="0" y="0"/>
          <a:ext cx="0" cy="0"/>
          <a:chOff x="0" y="0"/>
          <a:chExt cx="0" cy="0"/>
        </a:xfrm>
      </p:grpSpPr>
      <p:sp>
        <p:nvSpPr>
          <p:cNvPr id="1034" name="Google Shape;1034;g3f20ab0862d_1_510:notes"/>
          <p:cNvSpPr/>
          <p:nvPr>
            <p:ph idx="2" type="sldImg"/>
          </p:nvPr>
        </p:nvSpPr>
        <p:spPr>
          <a:xfrm>
            <a:off x="1082675" y="1162050"/>
            <a:ext cx="4845000" cy="3136800"/>
          </a:xfrm>
          <a:custGeom>
            <a:rect b="b" l="l" r="r" t="t"/>
            <a:pathLst>
              <a:path extrusionOk="0" h="120000" w="120000">
                <a:moveTo>
                  <a:pt x="0" y="0"/>
                </a:moveTo>
                <a:lnTo>
                  <a:pt x="120000" y="0"/>
                </a:lnTo>
                <a:lnTo>
                  <a:pt x="120000" y="120000"/>
                </a:lnTo>
                <a:lnTo>
                  <a:pt x="0" y="120000"/>
                </a:lnTo>
                <a:close/>
              </a:path>
            </a:pathLst>
          </a:custGeom>
        </p:spPr>
      </p:sp>
      <p:sp>
        <p:nvSpPr>
          <p:cNvPr id="1035" name="Google Shape;1035;g3f20ab0862d_1_510:notes"/>
          <p:cNvSpPr txBox="1"/>
          <p:nvPr>
            <p:ph idx="1" type="body"/>
          </p:nvPr>
        </p:nvSpPr>
        <p:spPr>
          <a:xfrm>
            <a:off x="701040" y="4473893"/>
            <a:ext cx="5608200" cy="36606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036" name="Google Shape;1036;g3f20ab0862d_1_510: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8" name="Shape 1068"/>
        <p:cNvGrpSpPr/>
        <p:nvPr/>
      </p:nvGrpSpPr>
      <p:grpSpPr>
        <a:xfrm>
          <a:off x="0" y="0"/>
          <a:ext cx="0" cy="0"/>
          <a:chOff x="0" y="0"/>
          <a:chExt cx="0" cy="0"/>
        </a:xfrm>
      </p:grpSpPr>
      <p:sp>
        <p:nvSpPr>
          <p:cNvPr id="1069" name="Google Shape;1069;g3f20ab0862d_1_544:notes"/>
          <p:cNvSpPr/>
          <p:nvPr>
            <p:ph idx="2" type="sldImg"/>
          </p:nvPr>
        </p:nvSpPr>
        <p:spPr>
          <a:xfrm>
            <a:off x="1082675" y="1162050"/>
            <a:ext cx="4845000" cy="3136800"/>
          </a:xfrm>
          <a:custGeom>
            <a:rect b="b" l="l" r="r" t="t"/>
            <a:pathLst>
              <a:path extrusionOk="0" h="120000" w="120000">
                <a:moveTo>
                  <a:pt x="0" y="0"/>
                </a:moveTo>
                <a:lnTo>
                  <a:pt x="120000" y="0"/>
                </a:lnTo>
                <a:lnTo>
                  <a:pt x="120000" y="120000"/>
                </a:lnTo>
                <a:lnTo>
                  <a:pt x="0" y="120000"/>
                </a:lnTo>
                <a:close/>
              </a:path>
            </a:pathLst>
          </a:custGeom>
        </p:spPr>
      </p:sp>
      <p:sp>
        <p:nvSpPr>
          <p:cNvPr id="1070" name="Google Shape;1070;g3f20ab0862d_1_544:notes"/>
          <p:cNvSpPr txBox="1"/>
          <p:nvPr>
            <p:ph idx="1" type="body"/>
          </p:nvPr>
        </p:nvSpPr>
        <p:spPr>
          <a:xfrm>
            <a:off x="701040" y="4473893"/>
            <a:ext cx="5608200" cy="36606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071" name="Google Shape;1071;g3f20ab0862d_1_544: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1" name="Shape 1081"/>
        <p:cNvGrpSpPr/>
        <p:nvPr/>
      </p:nvGrpSpPr>
      <p:grpSpPr>
        <a:xfrm>
          <a:off x="0" y="0"/>
          <a:ext cx="0" cy="0"/>
          <a:chOff x="0" y="0"/>
          <a:chExt cx="0" cy="0"/>
        </a:xfrm>
      </p:grpSpPr>
      <p:sp>
        <p:nvSpPr>
          <p:cNvPr id="1082" name="Google Shape;1082;g3f20ab0862d_1_556:notes"/>
          <p:cNvSpPr txBox="1"/>
          <p:nvPr>
            <p:ph idx="1" type="body"/>
          </p:nvPr>
        </p:nvSpPr>
        <p:spPr>
          <a:xfrm>
            <a:off x="701040" y="4473893"/>
            <a:ext cx="5608200" cy="366060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Clr>
                <a:schemeClr val="dk1"/>
              </a:buClr>
              <a:buSzPts val="1400"/>
              <a:buFont typeface="Arial"/>
              <a:buNone/>
            </a:pPr>
            <a:r>
              <a:rPr lang="en-US"/>
              <a:t>Jeanette</a:t>
            </a:r>
            <a:endParaRPr/>
          </a:p>
        </p:txBody>
      </p:sp>
      <p:sp>
        <p:nvSpPr>
          <p:cNvPr id="1083" name="Google Shape;1083;g3f20ab0862d_1_556:notes"/>
          <p:cNvSpPr/>
          <p:nvPr>
            <p:ph idx="2" type="sldImg"/>
          </p:nvPr>
        </p:nvSpPr>
        <p:spPr>
          <a:xfrm>
            <a:off x="1082675" y="1162050"/>
            <a:ext cx="48450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6" name="Shape 1136"/>
        <p:cNvGrpSpPr/>
        <p:nvPr/>
      </p:nvGrpSpPr>
      <p:grpSpPr>
        <a:xfrm>
          <a:off x="0" y="0"/>
          <a:ext cx="0" cy="0"/>
          <a:chOff x="0" y="0"/>
          <a:chExt cx="0" cy="0"/>
        </a:xfrm>
      </p:grpSpPr>
      <p:sp>
        <p:nvSpPr>
          <p:cNvPr id="1137" name="Google Shape;1137;g3f20ab0862d_1_611:notes"/>
          <p:cNvSpPr txBox="1"/>
          <p:nvPr>
            <p:ph idx="1" type="body"/>
          </p:nvPr>
        </p:nvSpPr>
        <p:spPr>
          <a:xfrm>
            <a:off x="701040" y="4473893"/>
            <a:ext cx="5608200" cy="3660600"/>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SzPts val="1400"/>
              <a:buNone/>
            </a:pPr>
            <a:r>
              <a:t/>
            </a:r>
            <a:endParaRPr/>
          </a:p>
        </p:txBody>
      </p:sp>
      <p:sp>
        <p:nvSpPr>
          <p:cNvPr id="1138" name="Google Shape;1138;g3f20ab0862d_1_611:notes"/>
          <p:cNvSpPr/>
          <p:nvPr>
            <p:ph idx="2" type="sldImg"/>
          </p:nvPr>
        </p:nvSpPr>
        <p:spPr>
          <a:xfrm>
            <a:off x="1082675" y="1162050"/>
            <a:ext cx="48450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2" name="Shape 1142"/>
        <p:cNvGrpSpPr/>
        <p:nvPr/>
      </p:nvGrpSpPr>
      <p:grpSpPr>
        <a:xfrm>
          <a:off x="0" y="0"/>
          <a:ext cx="0" cy="0"/>
          <a:chOff x="0" y="0"/>
          <a:chExt cx="0" cy="0"/>
        </a:xfrm>
      </p:grpSpPr>
      <p:sp>
        <p:nvSpPr>
          <p:cNvPr id="1143" name="Google Shape;1143;p5:notes"/>
          <p:cNvSpPr txBox="1"/>
          <p:nvPr>
            <p:ph idx="1" type="body"/>
          </p:nvPr>
        </p:nvSpPr>
        <p:spPr>
          <a:xfrm>
            <a:off x="701040" y="4473893"/>
            <a:ext cx="5608320" cy="3660458"/>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144" name="Google Shape;1144;p5:notes"/>
          <p:cNvSpPr/>
          <p:nvPr>
            <p:ph idx="2" type="sldImg"/>
          </p:nvPr>
        </p:nvSpPr>
        <p:spPr>
          <a:xfrm>
            <a:off x="1082675" y="1162050"/>
            <a:ext cx="484505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9" name="Shape 1149"/>
        <p:cNvGrpSpPr/>
        <p:nvPr/>
      </p:nvGrpSpPr>
      <p:grpSpPr>
        <a:xfrm>
          <a:off x="0" y="0"/>
          <a:ext cx="0" cy="0"/>
          <a:chOff x="0" y="0"/>
          <a:chExt cx="0" cy="0"/>
        </a:xfrm>
      </p:grpSpPr>
      <p:sp>
        <p:nvSpPr>
          <p:cNvPr id="1150" name="Google Shape;1150;g3edcd3fab0d_0_495:notes"/>
          <p:cNvSpPr txBox="1"/>
          <p:nvPr>
            <p:ph idx="1" type="body"/>
          </p:nvPr>
        </p:nvSpPr>
        <p:spPr>
          <a:xfrm>
            <a:off x="716619" y="4548458"/>
            <a:ext cx="5732700" cy="3721500"/>
          </a:xfrm>
          <a:prstGeom prst="rect">
            <a:avLst/>
          </a:prstGeom>
          <a:noFill/>
          <a:ln>
            <a:noFill/>
          </a:ln>
        </p:spPr>
        <p:txBody>
          <a:bodyPr anchorCtr="0" anchor="t" bIns="47525" lIns="95075" spcFirstLastPara="1" rIns="95075" wrap="square" tIns="47525">
            <a:noAutofit/>
          </a:bodyPr>
          <a:lstStyle/>
          <a:p>
            <a:pPr indent="0" lvl="0" marL="0" rtl="0" algn="l">
              <a:spcBef>
                <a:spcPts val="0"/>
              </a:spcBef>
              <a:spcAft>
                <a:spcPts val="0"/>
              </a:spcAft>
              <a:buClr>
                <a:schemeClr val="dk1"/>
              </a:buClr>
              <a:buSzPts val="1200"/>
              <a:buFont typeface="Arial"/>
              <a:buNone/>
            </a:pPr>
            <a:r>
              <a:t/>
            </a:r>
            <a:endParaRPr/>
          </a:p>
        </p:txBody>
      </p:sp>
      <p:sp>
        <p:nvSpPr>
          <p:cNvPr id="1151" name="Google Shape;1151;g3edcd3fab0d_0_495:notes"/>
          <p:cNvSpPr/>
          <p:nvPr>
            <p:ph idx="2" type="sldImg"/>
          </p:nvPr>
        </p:nvSpPr>
        <p:spPr>
          <a:xfrm>
            <a:off x="1105879" y="1181417"/>
            <a:ext cx="4954200" cy="3189000"/>
          </a:xfrm>
          <a:custGeom>
            <a:rect b="b" l="l" r="r" t="t"/>
            <a:pathLst>
              <a:path extrusionOk="0" h="120000" w="120000">
                <a:moveTo>
                  <a:pt x="0" y="0"/>
                </a:moveTo>
                <a:lnTo>
                  <a:pt x="120000" y="0"/>
                </a:lnTo>
                <a:lnTo>
                  <a:pt x="120000" y="120000"/>
                </a:lnTo>
                <a:lnTo>
                  <a:pt x="0" y="120000"/>
                </a:lnTo>
                <a:close/>
              </a:path>
            </a:pathLst>
          </a:custGeom>
          <a:noFill/>
          <a:ln cap="flat" cmpd="sng" w="12950">
            <a:solidFill>
              <a:srgbClr val="000000"/>
            </a:solidFill>
            <a:prstDash val="solid"/>
            <a:round/>
            <a:headEnd len="sm" w="sm" type="none"/>
            <a:tailEnd len="sm" w="sm"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7" name="Shape 1157"/>
        <p:cNvGrpSpPr/>
        <p:nvPr/>
      </p:nvGrpSpPr>
      <p:grpSpPr>
        <a:xfrm>
          <a:off x="0" y="0"/>
          <a:ext cx="0" cy="0"/>
          <a:chOff x="0" y="0"/>
          <a:chExt cx="0" cy="0"/>
        </a:xfrm>
      </p:grpSpPr>
      <p:sp>
        <p:nvSpPr>
          <p:cNvPr id="1158" name="Google Shape;1158;g3edcd3fab0d_0_502:notes"/>
          <p:cNvSpPr txBox="1"/>
          <p:nvPr>
            <p:ph idx="1" type="body"/>
          </p:nvPr>
        </p:nvSpPr>
        <p:spPr>
          <a:xfrm>
            <a:off x="716619" y="4548458"/>
            <a:ext cx="5732700" cy="3721500"/>
          </a:xfrm>
          <a:prstGeom prst="rect">
            <a:avLst/>
          </a:prstGeom>
          <a:noFill/>
          <a:ln>
            <a:noFill/>
          </a:ln>
        </p:spPr>
        <p:txBody>
          <a:bodyPr anchorCtr="0" anchor="t" bIns="47525" lIns="95075" spcFirstLastPara="1" rIns="95075" wrap="square" tIns="47525">
            <a:noAutofit/>
          </a:bodyPr>
          <a:lstStyle/>
          <a:p>
            <a:pPr indent="0" lvl="0" marL="0" rtl="0" algn="l">
              <a:spcBef>
                <a:spcPts val="0"/>
              </a:spcBef>
              <a:spcAft>
                <a:spcPts val="0"/>
              </a:spcAft>
              <a:buClr>
                <a:schemeClr val="dk1"/>
              </a:buClr>
              <a:buSzPts val="1200"/>
              <a:buFont typeface="Arial"/>
              <a:buNone/>
            </a:pPr>
            <a:r>
              <a:t/>
            </a:r>
            <a:endParaRPr/>
          </a:p>
        </p:txBody>
      </p:sp>
      <p:sp>
        <p:nvSpPr>
          <p:cNvPr id="1159" name="Google Shape;1159;g3edcd3fab0d_0_502:notes"/>
          <p:cNvSpPr/>
          <p:nvPr>
            <p:ph idx="2" type="sldImg"/>
          </p:nvPr>
        </p:nvSpPr>
        <p:spPr>
          <a:xfrm>
            <a:off x="1105879" y="1181417"/>
            <a:ext cx="4954200" cy="3189000"/>
          </a:xfrm>
          <a:custGeom>
            <a:rect b="b" l="l" r="r" t="t"/>
            <a:pathLst>
              <a:path extrusionOk="0" h="120000" w="120000">
                <a:moveTo>
                  <a:pt x="0" y="0"/>
                </a:moveTo>
                <a:lnTo>
                  <a:pt x="120000" y="0"/>
                </a:lnTo>
                <a:lnTo>
                  <a:pt x="120000" y="120000"/>
                </a:lnTo>
                <a:lnTo>
                  <a:pt x="0" y="120000"/>
                </a:lnTo>
                <a:close/>
              </a:path>
            </a:pathLst>
          </a:custGeom>
          <a:noFill/>
          <a:ln cap="flat" cmpd="sng" w="12950">
            <a:solidFill>
              <a:srgbClr val="000000"/>
            </a:solidFill>
            <a:prstDash val="solid"/>
            <a:round/>
            <a:headEnd len="sm" w="sm" type="none"/>
            <a:tailEnd len="sm" w="sm"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6" name="Shape 1166"/>
        <p:cNvGrpSpPr/>
        <p:nvPr/>
      </p:nvGrpSpPr>
      <p:grpSpPr>
        <a:xfrm>
          <a:off x="0" y="0"/>
          <a:ext cx="0" cy="0"/>
          <a:chOff x="0" y="0"/>
          <a:chExt cx="0" cy="0"/>
        </a:xfrm>
      </p:grpSpPr>
      <p:sp>
        <p:nvSpPr>
          <p:cNvPr id="1167" name="Google Shape;1167;g3edcd3fab0d_0_510:notes"/>
          <p:cNvSpPr txBox="1"/>
          <p:nvPr>
            <p:ph idx="1" type="body"/>
          </p:nvPr>
        </p:nvSpPr>
        <p:spPr>
          <a:xfrm>
            <a:off x="716619" y="4548458"/>
            <a:ext cx="5732700" cy="3721500"/>
          </a:xfrm>
          <a:prstGeom prst="rect">
            <a:avLst/>
          </a:prstGeom>
          <a:noFill/>
          <a:ln>
            <a:noFill/>
          </a:ln>
        </p:spPr>
        <p:txBody>
          <a:bodyPr anchorCtr="0" anchor="t" bIns="47525" lIns="95075" spcFirstLastPara="1" rIns="95075" wrap="square" tIns="47525">
            <a:noAutofit/>
          </a:bodyPr>
          <a:lstStyle/>
          <a:p>
            <a:pPr indent="0" lvl="0" marL="0" rtl="0" algn="l">
              <a:spcBef>
                <a:spcPts val="0"/>
              </a:spcBef>
              <a:spcAft>
                <a:spcPts val="0"/>
              </a:spcAft>
              <a:buClr>
                <a:schemeClr val="dk1"/>
              </a:buClr>
              <a:buSzPts val="1200"/>
              <a:buFont typeface="Arial"/>
              <a:buNone/>
            </a:pPr>
            <a:r>
              <a:t/>
            </a:r>
            <a:endParaRPr/>
          </a:p>
        </p:txBody>
      </p:sp>
      <p:sp>
        <p:nvSpPr>
          <p:cNvPr id="1168" name="Google Shape;1168;g3edcd3fab0d_0_510:notes"/>
          <p:cNvSpPr/>
          <p:nvPr>
            <p:ph idx="2" type="sldImg"/>
          </p:nvPr>
        </p:nvSpPr>
        <p:spPr>
          <a:xfrm>
            <a:off x="1105879" y="1181417"/>
            <a:ext cx="4954200" cy="3189000"/>
          </a:xfrm>
          <a:custGeom>
            <a:rect b="b" l="l" r="r" t="t"/>
            <a:pathLst>
              <a:path extrusionOk="0" h="120000" w="120000">
                <a:moveTo>
                  <a:pt x="0" y="0"/>
                </a:moveTo>
                <a:lnTo>
                  <a:pt x="120000" y="0"/>
                </a:lnTo>
                <a:lnTo>
                  <a:pt x="120000" y="120000"/>
                </a:lnTo>
                <a:lnTo>
                  <a:pt x="0" y="120000"/>
                </a:lnTo>
                <a:close/>
              </a:path>
            </a:pathLst>
          </a:custGeom>
          <a:noFill/>
          <a:ln cap="flat" cmpd="sng" w="1295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3ec7014a02d_1_119:notes"/>
          <p:cNvSpPr txBox="1"/>
          <p:nvPr>
            <p:ph idx="1" type="body"/>
          </p:nvPr>
        </p:nvSpPr>
        <p:spPr>
          <a:xfrm>
            <a:off x="701040" y="4415790"/>
            <a:ext cx="5608200" cy="4183500"/>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SzPts val="1400"/>
              <a:buNone/>
            </a:pPr>
            <a:r>
              <a:rPr lang="en-US"/>
              <a:t>Cailin</a:t>
            </a:r>
            <a:endParaRPr/>
          </a:p>
        </p:txBody>
      </p:sp>
      <p:sp>
        <p:nvSpPr>
          <p:cNvPr id="472" name="Google Shape;472;g3ec7014a02d_1_119:notes"/>
          <p:cNvSpPr/>
          <p:nvPr>
            <p:ph idx="2" type="sldImg"/>
          </p:nvPr>
        </p:nvSpPr>
        <p:spPr>
          <a:xfrm>
            <a:off x="1168630" y="697230"/>
            <a:ext cx="46740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7" name="Shape 1177"/>
        <p:cNvGrpSpPr/>
        <p:nvPr/>
      </p:nvGrpSpPr>
      <p:grpSpPr>
        <a:xfrm>
          <a:off x="0" y="0"/>
          <a:ext cx="0" cy="0"/>
          <a:chOff x="0" y="0"/>
          <a:chExt cx="0" cy="0"/>
        </a:xfrm>
      </p:grpSpPr>
      <p:sp>
        <p:nvSpPr>
          <p:cNvPr id="1178" name="Google Shape;1178;g3edcd3fab0d_0_520:notes"/>
          <p:cNvSpPr txBox="1"/>
          <p:nvPr>
            <p:ph idx="1" type="body"/>
          </p:nvPr>
        </p:nvSpPr>
        <p:spPr>
          <a:xfrm>
            <a:off x="716619" y="4548458"/>
            <a:ext cx="5732700" cy="3721500"/>
          </a:xfrm>
          <a:prstGeom prst="rect">
            <a:avLst/>
          </a:prstGeom>
          <a:noFill/>
          <a:ln>
            <a:noFill/>
          </a:ln>
        </p:spPr>
        <p:txBody>
          <a:bodyPr anchorCtr="0" anchor="t" bIns="47525" lIns="95075" spcFirstLastPara="1" rIns="95075" wrap="square" tIns="47525">
            <a:noAutofit/>
          </a:bodyPr>
          <a:lstStyle/>
          <a:p>
            <a:pPr indent="0" lvl="0" marL="0" rtl="0" algn="l">
              <a:spcBef>
                <a:spcPts val="0"/>
              </a:spcBef>
              <a:spcAft>
                <a:spcPts val="0"/>
              </a:spcAft>
              <a:buClr>
                <a:schemeClr val="dk1"/>
              </a:buClr>
              <a:buSzPts val="1200"/>
              <a:buFont typeface="Arial"/>
              <a:buNone/>
            </a:pPr>
            <a:r>
              <a:t/>
            </a:r>
            <a:endParaRPr/>
          </a:p>
        </p:txBody>
      </p:sp>
      <p:sp>
        <p:nvSpPr>
          <p:cNvPr id="1179" name="Google Shape;1179;g3edcd3fab0d_0_520:notes"/>
          <p:cNvSpPr/>
          <p:nvPr>
            <p:ph idx="2" type="sldImg"/>
          </p:nvPr>
        </p:nvSpPr>
        <p:spPr>
          <a:xfrm>
            <a:off x="1105879" y="1181417"/>
            <a:ext cx="4954200" cy="3189000"/>
          </a:xfrm>
          <a:custGeom>
            <a:rect b="b" l="l" r="r" t="t"/>
            <a:pathLst>
              <a:path extrusionOk="0" h="120000" w="120000">
                <a:moveTo>
                  <a:pt x="0" y="0"/>
                </a:moveTo>
                <a:lnTo>
                  <a:pt x="120000" y="0"/>
                </a:lnTo>
                <a:lnTo>
                  <a:pt x="120000" y="120000"/>
                </a:lnTo>
                <a:lnTo>
                  <a:pt x="0" y="120000"/>
                </a:lnTo>
                <a:close/>
              </a:path>
            </a:pathLst>
          </a:custGeom>
          <a:noFill/>
          <a:ln cap="flat" cmpd="sng" w="12950">
            <a:solidFill>
              <a:srgbClr val="000000"/>
            </a:solidFill>
            <a:prstDash val="solid"/>
            <a:round/>
            <a:headEnd len="sm" w="sm" type="none"/>
            <a:tailEnd len="sm" w="sm" type="none"/>
          </a:ln>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6" name="Shape 1186"/>
        <p:cNvGrpSpPr/>
        <p:nvPr/>
      </p:nvGrpSpPr>
      <p:grpSpPr>
        <a:xfrm>
          <a:off x="0" y="0"/>
          <a:ext cx="0" cy="0"/>
          <a:chOff x="0" y="0"/>
          <a:chExt cx="0" cy="0"/>
        </a:xfrm>
      </p:grpSpPr>
      <p:sp>
        <p:nvSpPr>
          <p:cNvPr id="1187" name="Google Shape;1187;g3ef39dc3149_1_14:notes"/>
          <p:cNvSpPr/>
          <p:nvPr>
            <p:ph idx="2" type="sldImg"/>
          </p:nvPr>
        </p:nvSpPr>
        <p:spPr>
          <a:xfrm>
            <a:off x="1082675" y="1162050"/>
            <a:ext cx="4845000" cy="3136800"/>
          </a:xfrm>
          <a:custGeom>
            <a:rect b="b" l="l" r="r" t="t"/>
            <a:pathLst>
              <a:path extrusionOk="0" h="120000" w="120000">
                <a:moveTo>
                  <a:pt x="0" y="0"/>
                </a:moveTo>
                <a:lnTo>
                  <a:pt x="120000" y="0"/>
                </a:lnTo>
                <a:lnTo>
                  <a:pt x="120000" y="120000"/>
                </a:lnTo>
                <a:lnTo>
                  <a:pt x="0" y="120000"/>
                </a:lnTo>
                <a:close/>
              </a:path>
            </a:pathLst>
          </a:custGeom>
        </p:spPr>
      </p:sp>
      <p:sp>
        <p:nvSpPr>
          <p:cNvPr id="1188" name="Google Shape;1188;g3ef39dc3149_1_14:notes"/>
          <p:cNvSpPr txBox="1"/>
          <p:nvPr>
            <p:ph idx="1" type="body"/>
          </p:nvPr>
        </p:nvSpPr>
        <p:spPr>
          <a:xfrm>
            <a:off x="701040" y="4473893"/>
            <a:ext cx="5608200" cy="36606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189" name="Google Shape;1189;g3ef39dc3149_1_14: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3" name="Shape 1193"/>
        <p:cNvGrpSpPr/>
        <p:nvPr/>
      </p:nvGrpSpPr>
      <p:grpSpPr>
        <a:xfrm>
          <a:off x="0" y="0"/>
          <a:ext cx="0" cy="0"/>
          <a:chOff x="0" y="0"/>
          <a:chExt cx="0" cy="0"/>
        </a:xfrm>
      </p:grpSpPr>
      <p:sp>
        <p:nvSpPr>
          <p:cNvPr id="1194" name="Google Shape;1194;g3edcd3fab0d_0_534:notes"/>
          <p:cNvSpPr txBox="1"/>
          <p:nvPr>
            <p:ph idx="1" type="body"/>
          </p:nvPr>
        </p:nvSpPr>
        <p:spPr>
          <a:xfrm>
            <a:off x="716619" y="4548458"/>
            <a:ext cx="5732700" cy="3721500"/>
          </a:xfrm>
          <a:prstGeom prst="rect">
            <a:avLst/>
          </a:prstGeom>
          <a:noFill/>
          <a:ln>
            <a:noFill/>
          </a:ln>
        </p:spPr>
        <p:txBody>
          <a:bodyPr anchorCtr="0" anchor="t" bIns="47525" lIns="95075" spcFirstLastPara="1" rIns="95075" wrap="square" tIns="47525">
            <a:noAutofit/>
          </a:bodyPr>
          <a:lstStyle/>
          <a:p>
            <a:pPr indent="0" lvl="0" marL="0" rtl="0" algn="l">
              <a:spcBef>
                <a:spcPts val="0"/>
              </a:spcBef>
              <a:spcAft>
                <a:spcPts val="0"/>
              </a:spcAft>
              <a:buClr>
                <a:schemeClr val="dk1"/>
              </a:buClr>
              <a:buSzPts val="1200"/>
              <a:buFont typeface="Arial"/>
              <a:buNone/>
            </a:pPr>
            <a:r>
              <a:t/>
            </a:r>
            <a:endParaRPr/>
          </a:p>
        </p:txBody>
      </p:sp>
      <p:sp>
        <p:nvSpPr>
          <p:cNvPr id="1195" name="Google Shape;1195;g3edcd3fab0d_0_534:notes"/>
          <p:cNvSpPr/>
          <p:nvPr>
            <p:ph idx="2" type="sldImg"/>
          </p:nvPr>
        </p:nvSpPr>
        <p:spPr>
          <a:xfrm>
            <a:off x="1105879" y="1181417"/>
            <a:ext cx="4954200" cy="3189000"/>
          </a:xfrm>
          <a:custGeom>
            <a:rect b="b" l="l" r="r" t="t"/>
            <a:pathLst>
              <a:path extrusionOk="0" h="120000" w="120000">
                <a:moveTo>
                  <a:pt x="0" y="0"/>
                </a:moveTo>
                <a:lnTo>
                  <a:pt x="120000" y="0"/>
                </a:lnTo>
                <a:lnTo>
                  <a:pt x="120000" y="120000"/>
                </a:lnTo>
                <a:lnTo>
                  <a:pt x="0" y="120000"/>
                </a:lnTo>
                <a:close/>
              </a:path>
            </a:pathLst>
          </a:custGeom>
          <a:noFill/>
          <a:ln cap="flat" cmpd="sng" w="12950">
            <a:solidFill>
              <a:srgbClr val="000000"/>
            </a:solidFill>
            <a:prstDash val="solid"/>
            <a:round/>
            <a:headEnd len="sm" w="sm" type="none"/>
            <a:tailEnd len="sm" w="sm" type="none"/>
          </a:ln>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0" name="Shape 1210"/>
        <p:cNvGrpSpPr/>
        <p:nvPr/>
      </p:nvGrpSpPr>
      <p:grpSpPr>
        <a:xfrm>
          <a:off x="0" y="0"/>
          <a:ext cx="0" cy="0"/>
          <a:chOff x="0" y="0"/>
          <a:chExt cx="0" cy="0"/>
        </a:xfrm>
      </p:grpSpPr>
      <p:sp>
        <p:nvSpPr>
          <p:cNvPr id="1211" name="Google Shape;1211;g3edcd3fab0d_0_550:notes"/>
          <p:cNvSpPr txBox="1"/>
          <p:nvPr>
            <p:ph idx="1" type="body"/>
          </p:nvPr>
        </p:nvSpPr>
        <p:spPr>
          <a:xfrm>
            <a:off x="716619" y="4548458"/>
            <a:ext cx="5732700" cy="3721500"/>
          </a:xfrm>
          <a:prstGeom prst="rect">
            <a:avLst/>
          </a:prstGeom>
          <a:noFill/>
          <a:ln>
            <a:noFill/>
          </a:ln>
        </p:spPr>
        <p:txBody>
          <a:bodyPr anchorCtr="0" anchor="t" bIns="47525" lIns="95075" spcFirstLastPara="1" rIns="95075" wrap="square" tIns="47525">
            <a:noAutofit/>
          </a:bodyPr>
          <a:lstStyle/>
          <a:p>
            <a:pPr indent="0" lvl="0" marL="0" rtl="0" algn="l">
              <a:spcBef>
                <a:spcPts val="0"/>
              </a:spcBef>
              <a:spcAft>
                <a:spcPts val="0"/>
              </a:spcAft>
              <a:buClr>
                <a:schemeClr val="dk1"/>
              </a:buClr>
              <a:buSzPts val="1200"/>
              <a:buFont typeface="Arial"/>
              <a:buNone/>
            </a:pPr>
            <a:r>
              <a:t/>
            </a:r>
            <a:endParaRPr/>
          </a:p>
        </p:txBody>
      </p:sp>
      <p:sp>
        <p:nvSpPr>
          <p:cNvPr id="1212" name="Google Shape;1212;g3edcd3fab0d_0_550:notes"/>
          <p:cNvSpPr/>
          <p:nvPr>
            <p:ph idx="2" type="sldImg"/>
          </p:nvPr>
        </p:nvSpPr>
        <p:spPr>
          <a:xfrm>
            <a:off x="1105879" y="1181417"/>
            <a:ext cx="4954200" cy="3189000"/>
          </a:xfrm>
          <a:custGeom>
            <a:rect b="b" l="l" r="r" t="t"/>
            <a:pathLst>
              <a:path extrusionOk="0" h="120000" w="120000">
                <a:moveTo>
                  <a:pt x="0" y="0"/>
                </a:moveTo>
                <a:lnTo>
                  <a:pt x="120000" y="0"/>
                </a:lnTo>
                <a:lnTo>
                  <a:pt x="120000" y="120000"/>
                </a:lnTo>
                <a:lnTo>
                  <a:pt x="0" y="120000"/>
                </a:lnTo>
                <a:close/>
              </a:path>
            </a:pathLst>
          </a:custGeom>
          <a:noFill/>
          <a:ln cap="flat" cmpd="sng" w="12950">
            <a:solidFill>
              <a:srgbClr val="000000"/>
            </a:solidFill>
            <a:prstDash val="solid"/>
            <a:round/>
            <a:headEnd len="sm" w="sm" type="none"/>
            <a:tailEnd len="sm" w="sm" type="none"/>
          </a:ln>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0" name="Shape 1220"/>
        <p:cNvGrpSpPr/>
        <p:nvPr/>
      </p:nvGrpSpPr>
      <p:grpSpPr>
        <a:xfrm>
          <a:off x="0" y="0"/>
          <a:ext cx="0" cy="0"/>
          <a:chOff x="0" y="0"/>
          <a:chExt cx="0" cy="0"/>
        </a:xfrm>
      </p:grpSpPr>
      <p:sp>
        <p:nvSpPr>
          <p:cNvPr id="1221" name="Google Shape;1221;g3edcd3fab0d_0_559:notes"/>
          <p:cNvSpPr txBox="1"/>
          <p:nvPr>
            <p:ph idx="1" type="body"/>
          </p:nvPr>
        </p:nvSpPr>
        <p:spPr>
          <a:xfrm>
            <a:off x="716619" y="4548458"/>
            <a:ext cx="5732700" cy="3721500"/>
          </a:xfrm>
          <a:prstGeom prst="rect">
            <a:avLst/>
          </a:prstGeom>
          <a:noFill/>
          <a:ln>
            <a:noFill/>
          </a:ln>
        </p:spPr>
        <p:txBody>
          <a:bodyPr anchorCtr="0" anchor="t" bIns="47525" lIns="95075" spcFirstLastPara="1" rIns="95075" wrap="square" tIns="47525">
            <a:noAutofit/>
          </a:bodyPr>
          <a:lstStyle/>
          <a:p>
            <a:pPr indent="0" lvl="0" marL="0" rtl="0" algn="l">
              <a:spcBef>
                <a:spcPts val="0"/>
              </a:spcBef>
              <a:spcAft>
                <a:spcPts val="0"/>
              </a:spcAft>
              <a:buClr>
                <a:schemeClr val="dk1"/>
              </a:buClr>
              <a:buSzPts val="1200"/>
              <a:buFont typeface="Arial"/>
              <a:buNone/>
            </a:pPr>
            <a:r>
              <a:t/>
            </a:r>
            <a:endParaRPr/>
          </a:p>
        </p:txBody>
      </p:sp>
      <p:sp>
        <p:nvSpPr>
          <p:cNvPr id="1222" name="Google Shape;1222;g3edcd3fab0d_0_559:notes"/>
          <p:cNvSpPr/>
          <p:nvPr>
            <p:ph idx="2" type="sldImg"/>
          </p:nvPr>
        </p:nvSpPr>
        <p:spPr>
          <a:xfrm>
            <a:off x="1105879" y="1181417"/>
            <a:ext cx="4954200" cy="3189000"/>
          </a:xfrm>
          <a:custGeom>
            <a:rect b="b" l="l" r="r" t="t"/>
            <a:pathLst>
              <a:path extrusionOk="0" h="120000" w="120000">
                <a:moveTo>
                  <a:pt x="0" y="0"/>
                </a:moveTo>
                <a:lnTo>
                  <a:pt x="120000" y="0"/>
                </a:lnTo>
                <a:lnTo>
                  <a:pt x="120000" y="120000"/>
                </a:lnTo>
                <a:lnTo>
                  <a:pt x="0" y="120000"/>
                </a:lnTo>
                <a:close/>
              </a:path>
            </a:pathLst>
          </a:custGeom>
          <a:noFill/>
          <a:ln cap="flat" cmpd="sng" w="12950">
            <a:solidFill>
              <a:srgbClr val="000000"/>
            </a:solidFill>
            <a:prstDash val="solid"/>
            <a:round/>
            <a:headEnd len="sm" w="sm" type="none"/>
            <a:tailEnd len="sm" w="sm" type="none"/>
          </a:ln>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1" name="Shape 1231"/>
        <p:cNvGrpSpPr/>
        <p:nvPr/>
      </p:nvGrpSpPr>
      <p:grpSpPr>
        <a:xfrm>
          <a:off x="0" y="0"/>
          <a:ext cx="0" cy="0"/>
          <a:chOff x="0" y="0"/>
          <a:chExt cx="0" cy="0"/>
        </a:xfrm>
      </p:grpSpPr>
      <p:sp>
        <p:nvSpPr>
          <p:cNvPr id="1232" name="Google Shape;1232;g3edcd3fab0d_0_569:notes"/>
          <p:cNvSpPr txBox="1"/>
          <p:nvPr>
            <p:ph idx="1" type="body"/>
          </p:nvPr>
        </p:nvSpPr>
        <p:spPr>
          <a:xfrm>
            <a:off x="716619" y="4548458"/>
            <a:ext cx="5732700" cy="3721500"/>
          </a:xfrm>
          <a:prstGeom prst="rect">
            <a:avLst/>
          </a:prstGeom>
          <a:noFill/>
          <a:ln>
            <a:noFill/>
          </a:ln>
        </p:spPr>
        <p:txBody>
          <a:bodyPr anchorCtr="0" anchor="t" bIns="47525" lIns="95075" spcFirstLastPara="1" rIns="95075" wrap="square" tIns="47525">
            <a:noAutofit/>
          </a:bodyPr>
          <a:lstStyle/>
          <a:p>
            <a:pPr indent="0" lvl="0" marL="0" rtl="0" algn="l">
              <a:spcBef>
                <a:spcPts val="0"/>
              </a:spcBef>
              <a:spcAft>
                <a:spcPts val="0"/>
              </a:spcAft>
              <a:buClr>
                <a:schemeClr val="dk1"/>
              </a:buClr>
              <a:buSzPts val="1200"/>
              <a:buFont typeface="Arial"/>
              <a:buNone/>
            </a:pPr>
            <a:r>
              <a:t/>
            </a:r>
            <a:endParaRPr/>
          </a:p>
        </p:txBody>
      </p:sp>
      <p:sp>
        <p:nvSpPr>
          <p:cNvPr id="1233" name="Google Shape;1233;g3edcd3fab0d_0_569:notes"/>
          <p:cNvSpPr/>
          <p:nvPr>
            <p:ph idx="2" type="sldImg"/>
          </p:nvPr>
        </p:nvSpPr>
        <p:spPr>
          <a:xfrm>
            <a:off x="1105879" y="1181417"/>
            <a:ext cx="4954200" cy="3189000"/>
          </a:xfrm>
          <a:custGeom>
            <a:rect b="b" l="l" r="r" t="t"/>
            <a:pathLst>
              <a:path extrusionOk="0" h="120000" w="120000">
                <a:moveTo>
                  <a:pt x="0" y="0"/>
                </a:moveTo>
                <a:lnTo>
                  <a:pt x="120000" y="0"/>
                </a:lnTo>
                <a:lnTo>
                  <a:pt x="120000" y="120000"/>
                </a:lnTo>
                <a:lnTo>
                  <a:pt x="0" y="120000"/>
                </a:lnTo>
                <a:close/>
              </a:path>
            </a:pathLst>
          </a:custGeom>
          <a:noFill/>
          <a:ln cap="flat" cmpd="sng" w="12950">
            <a:solidFill>
              <a:srgbClr val="000000"/>
            </a:solidFill>
            <a:prstDash val="solid"/>
            <a:round/>
            <a:headEnd len="sm" w="sm" type="none"/>
            <a:tailEnd len="sm" w="sm" type="none"/>
          </a:ln>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2" name="Shape 1242"/>
        <p:cNvGrpSpPr/>
        <p:nvPr/>
      </p:nvGrpSpPr>
      <p:grpSpPr>
        <a:xfrm>
          <a:off x="0" y="0"/>
          <a:ext cx="0" cy="0"/>
          <a:chOff x="0" y="0"/>
          <a:chExt cx="0" cy="0"/>
        </a:xfrm>
      </p:grpSpPr>
      <p:sp>
        <p:nvSpPr>
          <p:cNvPr id="1243" name="Google Shape;1243;g3ef39dc3149_1_2:notes"/>
          <p:cNvSpPr/>
          <p:nvPr>
            <p:ph idx="2" type="sldImg"/>
          </p:nvPr>
        </p:nvSpPr>
        <p:spPr>
          <a:xfrm>
            <a:off x="1082675" y="1162050"/>
            <a:ext cx="4845000" cy="3136800"/>
          </a:xfrm>
          <a:custGeom>
            <a:rect b="b" l="l" r="r" t="t"/>
            <a:pathLst>
              <a:path extrusionOk="0" h="120000" w="120000">
                <a:moveTo>
                  <a:pt x="0" y="0"/>
                </a:moveTo>
                <a:lnTo>
                  <a:pt x="120000" y="0"/>
                </a:lnTo>
                <a:lnTo>
                  <a:pt x="120000" y="120000"/>
                </a:lnTo>
                <a:lnTo>
                  <a:pt x="0" y="120000"/>
                </a:lnTo>
                <a:close/>
              </a:path>
            </a:pathLst>
          </a:custGeom>
        </p:spPr>
      </p:sp>
      <p:sp>
        <p:nvSpPr>
          <p:cNvPr id="1244" name="Google Shape;1244;g3ef39dc3149_1_2:notes"/>
          <p:cNvSpPr txBox="1"/>
          <p:nvPr>
            <p:ph idx="1" type="body"/>
          </p:nvPr>
        </p:nvSpPr>
        <p:spPr>
          <a:xfrm>
            <a:off x="701040" y="4473893"/>
            <a:ext cx="5608200" cy="36606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245" name="Google Shape;1245;g3ef39dc3149_1_2: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9" name="Shape 1249"/>
        <p:cNvGrpSpPr/>
        <p:nvPr/>
      </p:nvGrpSpPr>
      <p:grpSpPr>
        <a:xfrm>
          <a:off x="0" y="0"/>
          <a:ext cx="0" cy="0"/>
          <a:chOff x="0" y="0"/>
          <a:chExt cx="0" cy="0"/>
        </a:xfrm>
      </p:grpSpPr>
      <p:sp>
        <p:nvSpPr>
          <p:cNvPr id="1250" name="Google Shape;1250;g3edcd3fab0d_0_591:notes"/>
          <p:cNvSpPr txBox="1"/>
          <p:nvPr>
            <p:ph idx="1" type="body"/>
          </p:nvPr>
        </p:nvSpPr>
        <p:spPr>
          <a:xfrm>
            <a:off x="716619" y="4548458"/>
            <a:ext cx="5732700" cy="3721500"/>
          </a:xfrm>
          <a:prstGeom prst="rect">
            <a:avLst/>
          </a:prstGeom>
          <a:noFill/>
          <a:ln>
            <a:noFill/>
          </a:ln>
        </p:spPr>
        <p:txBody>
          <a:bodyPr anchorCtr="0" anchor="t" bIns="47525" lIns="95075" spcFirstLastPara="1" rIns="95075" wrap="square" tIns="47525">
            <a:noAutofit/>
          </a:bodyPr>
          <a:lstStyle/>
          <a:p>
            <a:pPr indent="0" lvl="0" marL="0" rtl="0" algn="l">
              <a:spcBef>
                <a:spcPts val="0"/>
              </a:spcBef>
              <a:spcAft>
                <a:spcPts val="0"/>
              </a:spcAft>
              <a:buClr>
                <a:schemeClr val="dk1"/>
              </a:buClr>
              <a:buSzPts val="1200"/>
              <a:buFont typeface="Arial"/>
              <a:buNone/>
            </a:pPr>
            <a:r>
              <a:t/>
            </a:r>
            <a:endParaRPr/>
          </a:p>
        </p:txBody>
      </p:sp>
      <p:sp>
        <p:nvSpPr>
          <p:cNvPr id="1251" name="Google Shape;1251;g3edcd3fab0d_0_591:notes"/>
          <p:cNvSpPr/>
          <p:nvPr>
            <p:ph idx="2" type="sldImg"/>
          </p:nvPr>
        </p:nvSpPr>
        <p:spPr>
          <a:xfrm>
            <a:off x="1105879" y="1181417"/>
            <a:ext cx="4954200" cy="3189000"/>
          </a:xfrm>
          <a:custGeom>
            <a:rect b="b" l="l" r="r" t="t"/>
            <a:pathLst>
              <a:path extrusionOk="0" h="120000" w="120000">
                <a:moveTo>
                  <a:pt x="0" y="0"/>
                </a:moveTo>
                <a:lnTo>
                  <a:pt x="120000" y="0"/>
                </a:lnTo>
                <a:lnTo>
                  <a:pt x="120000" y="120000"/>
                </a:lnTo>
                <a:lnTo>
                  <a:pt x="0" y="120000"/>
                </a:lnTo>
                <a:close/>
              </a:path>
            </a:pathLst>
          </a:custGeom>
          <a:noFill/>
          <a:ln cap="flat" cmpd="sng" w="12950">
            <a:solidFill>
              <a:srgbClr val="000000"/>
            </a:solidFill>
            <a:prstDash val="solid"/>
            <a:round/>
            <a:headEnd len="sm" w="sm" type="none"/>
            <a:tailEnd len="sm" w="sm" type="none"/>
          </a:ln>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6" name="Shape 1256"/>
        <p:cNvGrpSpPr/>
        <p:nvPr/>
      </p:nvGrpSpPr>
      <p:grpSpPr>
        <a:xfrm>
          <a:off x="0" y="0"/>
          <a:ext cx="0" cy="0"/>
          <a:chOff x="0" y="0"/>
          <a:chExt cx="0" cy="0"/>
        </a:xfrm>
      </p:grpSpPr>
      <p:sp>
        <p:nvSpPr>
          <p:cNvPr id="1257" name="Google Shape;1257;g3eed323b2a6_0_326:notes"/>
          <p:cNvSpPr txBox="1"/>
          <p:nvPr>
            <p:ph idx="1" type="body"/>
          </p:nvPr>
        </p:nvSpPr>
        <p:spPr>
          <a:xfrm>
            <a:off x="701040" y="4415790"/>
            <a:ext cx="5608200" cy="4183500"/>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SzPts val="1400"/>
              <a:buNone/>
            </a:pPr>
            <a:r>
              <a:rPr lang="en-US"/>
              <a:t>Zoe</a:t>
            </a:r>
            <a:endParaRPr/>
          </a:p>
        </p:txBody>
      </p:sp>
      <p:sp>
        <p:nvSpPr>
          <p:cNvPr id="1258" name="Google Shape;1258;g3eed323b2a6_0_326:notes"/>
          <p:cNvSpPr/>
          <p:nvPr>
            <p:ph idx="2" type="sldImg"/>
          </p:nvPr>
        </p:nvSpPr>
        <p:spPr>
          <a:xfrm>
            <a:off x="1168630" y="697230"/>
            <a:ext cx="46740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3" name="Shape 1263"/>
        <p:cNvGrpSpPr/>
        <p:nvPr/>
      </p:nvGrpSpPr>
      <p:grpSpPr>
        <a:xfrm>
          <a:off x="0" y="0"/>
          <a:ext cx="0" cy="0"/>
          <a:chOff x="0" y="0"/>
          <a:chExt cx="0" cy="0"/>
        </a:xfrm>
      </p:grpSpPr>
      <p:sp>
        <p:nvSpPr>
          <p:cNvPr id="1264" name="Google Shape;1264;g3eed323b2a6_0_332:notes"/>
          <p:cNvSpPr/>
          <p:nvPr>
            <p:ph idx="2" type="sldImg"/>
          </p:nvPr>
        </p:nvSpPr>
        <p:spPr>
          <a:xfrm>
            <a:off x="1082675" y="1162050"/>
            <a:ext cx="48450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5" name="Google Shape;1265;g3eed323b2a6_0_332:notes"/>
          <p:cNvSpPr txBox="1"/>
          <p:nvPr>
            <p:ph idx="1" type="body"/>
          </p:nvPr>
        </p:nvSpPr>
        <p:spPr>
          <a:xfrm>
            <a:off x="701040" y="4473893"/>
            <a:ext cx="5608200" cy="3660600"/>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SzPts val="1400"/>
              <a:buNone/>
            </a:pPr>
            <a:r>
              <a:rPr lang="en-US"/>
              <a:t>Zoe</a:t>
            </a:r>
            <a:endParaRPr/>
          </a:p>
        </p:txBody>
      </p:sp>
      <p:sp>
        <p:nvSpPr>
          <p:cNvPr id="1266" name="Google Shape;1266;g3eed323b2a6_0_332:notes"/>
          <p:cNvSpPr txBox="1"/>
          <p:nvPr>
            <p:ph idx="12" type="sldNum"/>
          </p:nvPr>
        </p:nvSpPr>
        <p:spPr>
          <a:xfrm>
            <a:off x="3970938" y="8829967"/>
            <a:ext cx="3037800" cy="466500"/>
          </a:xfrm>
          <a:prstGeom prst="rect">
            <a:avLst/>
          </a:prstGeom>
          <a:noFill/>
          <a:ln>
            <a:noFill/>
          </a:ln>
        </p:spPr>
        <p:txBody>
          <a:bodyPr anchorCtr="0" anchor="b" bIns="46575" lIns="93175" spcFirstLastPara="1" rIns="93175" wrap="square" tIns="465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3ec2da671b7_12_0:notes"/>
          <p:cNvSpPr txBox="1"/>
          <p:nvPr>
            <p:ph idx="1" type="body"/>
          </p:nvPr>
        </p:nvSpPr>
        <p:spPr>
          <a:xfrm>
            <a:off x="701040" y="4473893"/>
            <a:ext cx="5608200" cy="3660600"/>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SzPts val="1400"/>
              <a:buNone/>
            </a:pPr>
            <a:r>
              <a:t/>
            </a:r>
            <a:endParaRPr/>
          </a:p>
        </p:txBody>
      </p:sp>
      <p:sp>
        <p:nvSpPr>
          <p:cNvPr id="478" name="Google Shape;478;g3ec2da671b7_12_0:notes"/>
          <p:cNvSpPr/>
          <p:nvPr>
            <p:ph idx="2" type="sldImg"/>
          </p:nvPr>
        </p:nvSpPr>
        <p:spPr>
          <a:xfrm>
            <a:off x="1082675" y="1162050"/>
            <a:ext cx="48450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3" name="Shape 1273"/>
        <p:cNvGrpSpPr/>
        <p:nvPr/>
      </p:nvGrpSpPr>
      <p:grpSpPr>
        <a:xfrm>
          <a:off x="0" y="0"/>
          <a:ext cx="0" cy="0"/>
          <a:chOff x="0" y="0"/>
          <a:chExt cx="0" cy="0"/>
        </a:xfrm>
      </p:grpSpPr>
      <p:sp>
        <p:nvSpPr>
          <p:cNvPr id="1274" name="Google Shape;1274;p14:notes"/>
          <p:cNvSpPr txBox="1"/>
          <p:nvPr>
            <p:ph idx="1" type="body"/>
          </p:nvPr>
        </p:nvSpPr>
        <p:spPr>
          <a:xfrm>
            <a:off x="701040" y="4473893"/>
            <a:ext cx="5608320" cy="3660458"/>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275" name="Google Shape;1275;p14:notes"/>
          <p:cNvSpPr/>
          <p:nvPr>
            <p:ph idx="2" type="sldImg"/>
          </p:nvPr>
        </p:nvSpPr>
        <p:spPr>
          <a:xfrm>
            <a:off x="1082675" y="1162050"/>
            <a:ext cx="484505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0" name="Shape 1330"/>
        <p:cNvGrpSpPr/>
        <p:nvPr/>
      </p:nvGrpSpPr>
      <p:grpSpPr>
        <a:xfrm>
          <a:off x="0" y="0"/>
          <a:ext cx="0" cy="0"/>
          <a:chOff x="0" y="0"/>
          <a:chExt cx="0" cy="0"/>
        </a:xfrm>
      </p:grpSpPr>
      <p:sp>
        <p:nvSpPr>
          <p:cNvPr id="1331" name="Google Shape;1331;p16:notes"/>
          <p:cNvSpPr txBox="1"/>
          <p:nvPr>
            <p:ph idx="1" type="body"/>
          </p:nvPr>
        </p:nvSpPr>
        <p:spPr>
          <a:xfrm>
            <a:off x="701040" y="4473893"/>
            <a:ext cx="5608320" cy="3660458"/>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332" name="Google Shape;1332;p16:notes"/>
          <p:cNvSpPr/>
          <p:nvPr>
            <p:ph idx="2" type="sldImg"/>
          </p:nvPr>
        </p:nvSpPr>
        <p:spPr>
          <a:xfrm>
            <a:off x="1082675" y="1162050"/>
            <a:ext cx="484505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3ec2da671b7_12_6:notes"/>
          <p:cNvSpPr txBox="1"/>
          <p:nvPr>
            <p:ph idx="1" type="body"/>
          </p:nvPr>
        </p:nvSpPr>
        <p:spPr>
          <a:xfrm>
            <a:off x="701040" y="4473893"/>
            <a:ext cx="5608200" cy="3660600"/>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SzPts val="1400"/>
              <a:buNone/>
            </a:pPr>
            <a:r>
              <a:t/>
            </a:r>
            <a:endParaRPr/>
          </a:p>
        </p:txBody>
      </p:sp>
      <p:sp>
        <p:nvSpPr>
          <p:cNvPr id="485" name="Google Shape;485;g3ec2da671b7_12_6:notes"/>
          <p:cNvSpPr/>
          <p:nvPr>
            <p:ph idx="2" type="sldImg"/>
          </p:nvPr>
        </p:nvSpPr>
        <p:spPr>
          <a:xfrm>
            <a:off x="1082675" y="1162050"/>
            <a:ext cx="48450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2.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jp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jp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jp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jp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6.jp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2.jp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3.jp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Title">
    <p:bg>
      <p:bgPr>
        <a:blipFill>
          <a:blip r:embed="rId2">
            <a:alphaModFix/>
          </a:blip>
          <a:stretch>
            <a:fillRect/>
          </a:stretch>
        </a:blipFill>
      </p:bgPr>
    </p:bg>
    <p:spTree>
      <p:nvGrpSpPr>
        <p:cNvPr id="14" name="Shape 14"/>
        <p:cNvGrpSpPr/>
        <p:nvPr/>
      </p:nvGrpSpPr>
      <p:grpSpPr>
        <a:xfrm>
          <a:off x="0" y="0"/>
          <a:ext cx="0" cy="0"/>
          <a:chOff x="0" y="0"/>
          <a:chExt cx="0" cy="0"/>
        </a:xfrm>
      </p:grpSpPr>
      <p:sp>
        <p:nvSpPr>
          <p:cNvPr id="15" name="Google Shape;15;p18"/>
          <p:cNvSpPr/>
          <p:nvPr/>
        </p:nvSpPr>
        <p:spPr>
          <a:xfrm>
            <a:off x="1944" y="0"/>
            <a:ext cx="15540913" cy="100584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6" name="Google Shape;16;p18"/>
          <p:cNvSpPr txBox="1"/>
          <p:nvPr>
            <p:ph idx="1" type="body"/>
          </p:nvPr>
        </p:nvSpPr>
        <p:spPr>
          <a:xfrm>
            <a:off x="1371601" y="5036448"/>
            <a:ext cx="12801600" cy="914401"/>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0" sz="44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 name="Google Shape;17;p18"/>
          <p:cNvSpPr txBox="1"/>
          <p:nvPr>
            <p:ph idx="2" type="body"/>
          </p:nvPr>
        </p:nvSpPr>
        <p:spPr>
          <a:xfrm>
            <a:off x="474801" y="8766884"/>
            <a:ext cx="5943600" cy="3486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1" sz="24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 name="Google Shape;18;p18"/>
          <p:cNvSpPr txBox="1"/>
          <p:nvPr>
            <p:ph idx="3" type="body"/>
          </p:nvPr>
        </p:nvSpPr>
        <p:spPr>
          <a:xfrm>
            <a:off x="474801" y="9241253"/>
            <a:ext cx="5943600" cy="348662"/>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1" sz="24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 name="Google Shape;19;p18"/>
          <p:cNvSpPr txBox="1"/>
          <p:nvPr>
            <p:ph idx="4" type="body"/>
          </p:nvPr>
        </p:nvSpPr>
        <p:spPr>
          <a:xfrm>
            <a:off x="474801" y="4114800"/>
            <a:ext cx="14612799" cy="914400"/>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5400"/>
              <a:buNone/>
              <a:defRPr b="1" sz="5400" strike="noStrike">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hedule">
  <p:cSld name="Schedule">
    <p:bg>
      <p:bgPr>
        <a:blipFill>
          <a:blip r:embed="rId2">
            <a:alphaModFix/>
          </a:blip>
          <a:stretch>
            <a:fillRect/>
          </a:stretch>
        </a:blipFill>
      </p:bgPr>
    </p:bg>
    <p:spTree>
      <p:nvGrpSpPr>
        <p:cNvPr id="86" name="Shape 86"/>
        <p:cNvGrpSpPr/>
        <p:nvPr/>
      </p:nvGrpSpPr>
      <p:grpSpPr>
        <a:xfrm>
          <a:off x="0" y="0"/>
          <a:ext cx="0" cy="0"/>
          <a:chOff x="0" y="0"/>
          <a:chExt cx="0" cy="0"/>
        </a:xfrm>
      </p:grpSpPr>
      <p:sp>
        <p:nvSpPr>
          <p:cNvPr id="87" name="Google Shape;87;p36"/>
          <p:cNvSpPr txBox="1"/>
          <p:nvPr>
            <p:ph idx="10" type="dt"/>
          </p:nvPr>
        </p:nvSpPr>
        <p:spPr>
          <a:xfrm>
            <a:off x="467497" y="9333705"/>
            <a:ext cx="1818503" cy="534987"/>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A5A5A5"/>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36"/>
          <p:cNvSpPr txBox="1"/>
          <p:nvPr>
            <p:ph idx="12" type="sldNum"/>
          </p:nvPr>
        </p:nvSpPr>
        <p:spPr>
          <a:xfrm>
            <a:off x="14173200" y="9333705"/>
            <a:ext cx="904103" cy="534987"/>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1200" u="none" cap="none" strike="noStrike">
                <a:solidFill>
                  <a:srgbClr val="A5A5A5"/>
                </a:solidFill>
                <a:latin typeface="Arial"/>
                <a:ea typeface="Arial"/>
                <a:cs typeface="Arial"/>
                <a:sym typeface="Arial"/>
              </a:defRPr>
            </a:lvl1pPr>
            <a:lvl2pPr indent="0" lvl="1" marL="0" algn="r">
              <a:spcBef>
                <a:spcPts val="0"/>
              </a:spcBef>
              <a:buNone/>
              <a:defRPr b="0" i="0" sz="1200" u="none" cap="none" strike="noStrike">
                <a:solidFill>
                  <a:srgbClr val="A5A5A5"/>
                </a:solidFill>
                <a:latin typeface="Arial"/>
                <a:ea typeface="Arial"/>
                <a:cs typeface="Arial"/>
                <a:sym typeface="Arial"/>
              </a:defRPr>
            </a:lvl2pPr>
            <a:lvl3pPr indent="0" lvl="2" marL="0" algn="r">
              <a:spcBef>
                <a:spcPts val="0"/>
              </a:spcBef>
              <a:buNone/>
              <a:defRPr b="0" i="0" sz="1200" u="none" cap="none" strike="noStrike">
                <a:solidFill>
                  <a:srgbClr val="A5A5A5"/>
                </a:solidFill>
                <a:latin typeface="Arial"/>
                <a:ea typeface="Arial"/>
                <a:cs typeface="Arial"/>
                <a:sym typeface="Arial"/>
              </a:defRPr>
            </a:lvl3pPr>
            <a:lvl4pPr indent="0" lvl="3" marL="0" algn="r">
              <a:spcBef>
                <a:spcPts val="0"/>
              </a:spcBef>
              <a:buNone/>
              <a:defRPr b="0" i="0" sz="1200" u="none" cap="none" strike="noStrike">
                <a:solidFill>
                  <a:srgbClr val="A5A5A5"/>
                </a:solidFill>
                <a:latin typeface="Arial"/>
                <a:ea typeface="Arial"/>
                <a:cs typeface="Arial"/>
                <a:sym typeface="Arial"/>
              </a:defRPr>
            </a:lvl4pPr>
            <a:lvl5pPr indent="0" lvl="4" marL="0" algn="r">
              <a:spcBef>
                <a:spcPts val="0"/>
              </a:spcBef>
              <a:buNone/>
              <a:defRPr b="0" i="0" sz="1200" u="none" cap="none" strike="noStrike">
                <a:solidFill>
                  <a:srgbClr val="A5A5A5"/>
                </a:solidFill>
                <a:latin typeface="Arial"/>
                <a:ea typeface="Arial"/>
                <a:cs typeface="Arial"/>
                <a:sym typeface="Arial"/>
              </a:defRPr>
            </a:lvl5pPr>
            <a:lvl6pPr indent="0" lvl="5" marL="0" algn="r">
              <a:spcBef>
                <a:spcPts val="0"/>
              </a:spcBef>
              <a:buNone/>
              <a:defRPr b="0" i="0" sz="1200" u="none" cap="none" strike="noStrike">
                <a:solidFill>
                  <a:srgbClr val="A5A5A5"/>
                </a:solidFill>
                <a:latin typeface="Arial"/>
                <a:ea typeface="Arial"/>
                <a:cs typeface="Arial"/>
                <a:sym typeface="Arial"/>
              </a:defRPr>
            </a:lvl6pPr>
            <a:lvl7pPr indent="0" lvl="6" marL="0" algn="r">
              <a:spcBef>
                <a:spcPts val="0"/>
              </a:spcBef>
              <a:buNone/>
              <a:defRPr b="0" i="0" sz="1200" u="none" cap="none" strike="noStrike">
                <a:solidFill>
                  <a:srgbClr val="A5A5A5"/>
                </a:solidFill>
                <a:latin typeface="Arial"/>
                <a:ea typeface="Arial"/>
                <a:cs typeface="Arial"/>
                <a:sym typeface="Arial"/>
              </a:defRPr>
            </a:lvl7pPr>
            <a:lvl8pPr indent="0" lvl="7" marL="0" algn="r">
              <a:spcBef>
                <a:spcPts val="0"/>
              </a:spcBef>
              <a:buNone/>
              <a:defRPr b="0" i="0" sz="1200" u="none" cap="none" strike="noStrike">
                <a:solidFill>
                  <a:srgbClr val="A5A5A5"/>
                </a:solidFill>
                <a:latin typeface="Arial"/>
                <a:ea typeface="Arial"/>
                <a:cs typeface="Arial"/>
                <a:sym typeface="Arial"/>
              </a:defRPr>
            </a:lvl8pPr>
            <a:lvl9pPr indent="0" lvl="8" marL="0" algn="r">
              <a:spcBef>
                <a:spcPts val="0"/>
              </a:spcBef>
              <a:buNone/>
              <a:defRPr b="0" i="0" sz="1200" u="none" cap="none" strike="noStrike">
                <a:solidFill>
                  <a:srgbClr val="A5A5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89" name="Google Shape;89;p36"/>
          <p:cNvSpPr/>
          <p:nvPr/>
        </p:nvSpPr>
        <p:spPr>
          <a:xfrm>
            <a:off x="1130120" y="6388799"/>
            <a:ext cx="215444" cy="215444"/>
          </a:xfrm>
          <a:prstGeom prst="diamond">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90" name="Google Shape;90;p36"/>
          <p:cNvSpPr/>
          <p:nvPr/>
        </p:nvSpPr>
        <p:spPr>
          <a:xfrm>
            <a:off x="1130120" y="5953484"/>
            <a:ext cx="215444" cy="215444"/>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91" name="Google Shape;91;p36"/>
          <p:cNvSpPr txBox="1"/>
          <p:nvPr>
            <p:ph idx="1" type="body"/>
          </p:nvPr>
        </p:nvSpPr>
        <p:spPr>
          <a:xfrm>
            <a:off x="850900" y="3092450"/>
            <a:ext cx="1981200" cy="2746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1"/>
              </a:buClr>
              <a:buSzPts val="1200"/>
              <a:buNone/>
              <a:defRPr sz="12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2" name="Google Shape;92;p36"/>
          <p:cNvSpPr txBox="1"/>
          <p:nvPr>
            <p:ph idx="2" type="body"/>
          </p:nvPr>
        </p:nvSpPr>
        <p:spPr>
          <a:xfrm>
            <a:off x="850900" y="3543679"/>
            <a:ext cx="1981200" cy="2746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1"/>
              </a:buClr>
              <a:buSzPts val="1200"/>
              <a:buNone/>
              <a:defRPr sz="12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 name="Google Shape;93;p36"/>
          <p:cNvSpPr txBox="1"/>
          <p:nvPr>
            <p:ph idx="3" type="body"/>
          </p:nvPr>
        </p:nvSpPr>
        <p:spPr>
          <a:xfrm>
            <a:off x="850900" y="3967597"/>
            <a:ext cx="1981200" cy="2746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1"/>
              </a:buClr>
              <a:buSzPts val="1600"/>
              <a:buNone/>
              <a:defRPr sz="16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 name="Google Shape;94;p36"/>
          <p:cNvSpPr txBox="1"/>
          <p:nvPr>
            <p:ph idx="4" type="body"/>
          </p:nvPr>
        </p:nvSpPr>
        <p:spPr>
          <a:xfrm>
            <a:off x="850900" y="4409712"/>
            <a:ext cx="1981200" cy="2746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1"/>
              </a:buClr>
              <a:buSzPts val="1600"/>
              <a:buNone/>
              <a:defRPr sz="16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 name="Google Shape;95;p36"/>
          <p:cNvSpPr txBox="1"/>
          <p:nvPr>
            <p:ph idx="5" type="body"/>
          </p:nvPr>
        </p:nvSpPr>
        <p:spPr>
          <a:xfrm>
            <a:off x="850900" y="4864487"/>
            <a:ext cx="1981200" cy="2746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1"/>
              </a:buClr>
              <a:buSzPts val="1600"/>
              <a:buNone/>
              <a:defRPr sz="16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 name="Google Shape;96;p36"/>
          <p:cNvSpPr txBox="1"/>
          <p:nvPr>
            <p:ph idx="6" type="body"/>
          </p:nvPr>
        </p:nvSpPr>
        <p:spPr>
          <a:xfrm>
            <a:off x="850900" y="5348701"/>
            <a:ext cx="1981200" cy="2746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1"/>
              </a:buClr>
              <a:buSzPts val="1600"/>
              <a:buNone/>
              <a:defRPr sz="16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 name="Google Shape;97;p36"/>
          <p:cNvSpPr txBox="1"/>
          <p:nvPr>
            <p:ph idx="7" type="body"/>
          </p:nvPr>
        </p:nvSpPr>
        <p:spPr>
          <a:xfrm>
            <a:off x="1594165" y="5923887"/>
            <a:ext cx="4441104" cy="316189"/>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000"/>
              <a:buNone/>
              <a:defRPr sz="1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8" name="Google Shape;98;p36"/>
          <p:cNvSpPr txBox="1"/>
          <p:nvPr>
            <p:ph idx="8" type="body"/>
          </p:nvPr>
        </p:nvSpPr>
        <p:spPr>
          <a:xfrm>
            <a:off x="1594165" y="6355133"/>
            <a:ext cx="4441104" cy="316189"/>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000"/>
              <a:buNone/>
              <a:defRPr sz="1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9" name="Google Shape;99;p36"/>
          <p:cNvSpPr txBox="1"/>
          <p:nvPr>
            <p:ph idx="9" type="body"/>
          </p:nvPr>
        </p:nvSpPr>
        <p:spPr>
          <a:xfrm>
            <a:off x="467498" y="482198"/>
            <a:ext cx="7076300" cy="427038"/>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a:solidFill>
                  <a:schemeClr val="dk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0" name="Google Shape;100;p36"/>
          <p:cNvSpPr txBox="1"/>
          <p:nvPr>
            <p:ph idx="13" type="body"/>
          </p:nvPr>
        </p:nvSpPr>
        <p:spPr>
          <a:xfrm>
            <a:off x="467498" y="939398"/>
            <a:ext cx="7076300" cy="432202"/>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0" sz="18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1" name="Shape 101"/>
        <p:cNvGrpSpPr/>
        <p:nvPr/>
      </p:nvGrpSpPr>
      <p:grpSpPr>
        <a:xfrm>
          <a:off x="0" y="0"/>
          <a:ext cx="0" cy="0"/>
          <a:chOff x="0" y="0"/>
          <a:chExt cx="0" cy="0"/>
        </a:xfrm>
      </p:grpSpPr>
      <p:sp>
        <p:nvSpPr>
          <p:cNvPr id="102" name="Google Shape;102;p37"/>
          <p:cNvSpPr txBox="1"/>
          <p:nvPr>
            <p:ph idx="10" type="dt"/>
          </p:nvPr>
        </p:nvSpPr>
        <p:spPr>
          <a:xfrm>
            <a:off x="467497" y="9333705"/>
            <a:ext cx="1818503" cy="534987"/>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A5A5A5"/>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 name="Google Shape;103;p37"/>
          <p:cNvSpPr txBox="1"/>
          <p:nvPr>
            <p:ph idx="12" type="sldNum"/>
          </p:nvPr>
        </p:nvSpPr>
        <p:spPr>
          <a:xfrm>
            <a:off x="14173200" y="9333705"/>
            <a:ext cx="904103" cy="534987"/>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rgbClr val="A5A5A5"/>
                </a:solidFill>
                <a:latin typeface="Arial"/>
                <a:ea typeface="Arial"/>
                <a:cs typeface="Arial"/>
                <a:sym typeface="Arial"/>
              </a:defRPr>
            </a:lvl1pPr>
            <a:lvl2pPr indent="0" lvl="1" marL="0" algn="r">
              <a:spcBef>
                <a:spcPts val="0"/>
              </a:spcBef>
              <a:buNone/>
              <a:defRPr sz="1200">
                <a:solidFill>
                  <a:srgbClr val="A5A5A5"/>
                </a:solidFill>
                <a:latin typeface="Arial"/>
                <a:ea typeface="Arial"/>
                <a:cs typeface="Arial"/>
                <a:sym typeface="Arial"/>
              </a:defRPr>
            </a:lvl2pPr>
            <a:lvl3pPr indent="0" lvl="2" marL="0" algn="r">
              <a:spcBef>
                <a:spcPts val="0"/>
              </a:spcBef>
              <a:buNone/>
              <a:defRPr sz="1200">
                <a:solidFill>
                  <a:srgbClr val="A5A5A5"/>
                </a:solidFill>
                <a:latin typeface="Arial"/>
                <a:ea typeface="Arial"/>
                <a:cs typeface="Arial"/>
                <a:sym typeface="Arial"/>
              </a:defRPr>
            </a:lvl3pPr>
            <a:lvl4pPr indent="0" lvl="3" marL="0" algn="r">
              <a:spcBef>
                <a:spcPts val="0"/>
              </a:spcBef>
              <a:buNone/>
              <a:defRPr sz="1200">
                <a:solidFill>
                  <a:srgbClr val="A5A5A5"/>
                </a:solidFill>
                <a:latin typeface="Arial"/>
                <a:ea typeface="Arial"/>
                <a:cs typeface="Arial"/>
                <a:sym typeface="Arial"/>
              </a:defRPr>
            </a:lvl4pPr>
            <a:lvl5pPr indent="0" lvl="4" marL="0" algn="r">
              <a:spcBef>
                <a:spcPts val="0"/>
              </a:spcBef>
              <a:buNone/>
              <a:defRPr sz="1200">
                <a:solidFill>
                  <a:srgbClr val="A5A5A5"/>
                </a:solidFill>
                <a:latin typeface="Arial"/>
                <a:ea typeface="Arial"/>
                <a:cs typeface="Arial"/>
                <a:sym typeface="Arial"/>
              </a:defRPr>
            </a:lvl5pPr>
            <a:lvl6pPr indent="0" lvl="5" marL="0" algn="r">
              <a:spcBef>
                <a:spcPts val="0"/>
              </a:spcBef>
              <a:buNone/>
              <a:defRPr sz="1200">
                <a:solidFill>
                  <a:srgbClr val="A5A5A5"/>
                </a:solidFill>
                <a:latin typeface="Arial"/>
                <a:ea typeface="Arial"/>
                <a:cs typeface="Arial"/>
                <a:sym typeface="Arial"/>
              </a:defRPr>
            </a:lvl6pPr>
            <a:lvl7pPr indent="0" lvl="6" marL="0" algn="r">
              <a:spcBef>
                <a:spcPts val="0"/>
              </a:spcBef>
              <a:buNone/>
              <a:defRPr sz="1200">
                <a:solidFill>
                  <a:srgbClr val="A5A5A5"/>
                </a:solidFill>
                <a:latin typeface="Arial"/>
                <a:ea typeface="Arial"/>
                <a:cs typeface="Arial"/>
                <a:sym typeface="Arial"/>
              </a:defRPr>
            </a:lvl7pPr>
            <a:lvl8pPr indent="0" lvl="7" marL="0" algn="r">
              <a:spcBef>
                <a:spcPts val="0"/>
              </a:spcBef>
              <a:buNone/>
              <a:defRPr sz="1200">
                <a:solidFill>
                  <a:srgbClr val="A5A5A5"/>
                </a:solidFill>
                <a:latin typeface="Arial"/>
                <a:ea typeface="Arial"/>
                <a:cs typeface="Arial"/>
                <a:sym typeface="Arial"/>
              </a:defRPr>
            </a:lvl8pPr>
            <a:lvl9pPr indent="0" lvl="8" marL="0" algn="r">
              <a:spcBef>
                <a:spcPts val="0"/>
              </a:spcBef>
              <a:buNone/>
              <a:defRPr sz="1200">
                <a:solidFill>
                  <a:srgbClr val="A5A5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bg>
      <p:bgPr>
        <a:solidFill>
          <a:srgbClr val="023A3F"/>
        </a:solidFill>
      </p:bgPr>
    </p:bg>
    <p:spTree>
      <p:nvGrpSpPr>
        <p:cNvPr id="104" name="Shape 104"/>
        <p:cNvGrpSpPr/>
        <p:nvPr/>
      </p:nvGrpSpPr>
      <p:grpSpPr>
        <a:xfrm>
          <a:off x="0" y="0"/>
          <a:ext cx="0" cy="0"/>
          <a:chOff x="0" y="0"/>
          <a:chExt cx="0" cy="0"/>
        </a:xfrm>
      </p:grpSpPr>
      <p:sp>
        <p:nvSpPr>
          <p:cNvPr id="105" name="Google Shape;105;p20"/>
          <p:cNvSpPr txBox="1"/>
          <p:nvPr>
            <p:ph idx="1" type="body"/>
          </p:nvPr>
        </p:nvSpPr>
        <p:spPr>
          <a:xfrm>
            <a:off x="467497" y="482198"/>
            <a:ext cx="7304904" cy="889402"/>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4000"/>
              <a:buNone/>
              <a:defRPr b="1" sz="40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106" name="Google Shape;106;p20"/>
          <p:cNvSpPr txBox="1"/>
          <p:nvPr>
            <p:ph idx="2" type="body"/>
          </p:nvPr>
        </p:nvSpPr>
        <p:spPr>
          <a:xfrm>
            <a:off x="466725" y="1524000"/>
            <a:ext cx="14610578" cy="7162800"/>
          </a:xfrm>
          <a:prstGeom prst="rect">
            <a:avLst/>
          </a:prstGeom>
          <a:noFill/>
          <a:ln>
            <a:noFill/>
          </a:ln>
        </p:spPr>
        <p:txBody>
          <a:bodyPr anchorCtr="0" anchor="t" bIns="45700" lIns="91425" spcFirstLastPara="1" rIns="91425" wrap="square" tIns="45700">
            <a:normAutofit/>
          </a:bodyPr>
          <a:lstStyle>
            <a:lvl1pPr indent="-457200" lvl="0" marL="457200" algn="l">
              <a:lnSpc>
                <a:spcPct val="90000"/>
              </a:lnSpc>
              <a:spcBef>
                <a:spcPts val="1000"/>
              </a:spcBef>
              <a:spcAft>
                <a:spcPts val="0"/>
              </a:spcAft>
              <a:buClr>
                <a:schemeClr val="lt1"/>
              </a:buClr>
              <a:buSzPts val="3600"/>
              <a:buFont typeface="Arial"/>
              <a:buChar char="•"/>
              <a:defRPr sz="3600"/>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p:cSld name="Divider">
    <p:bg>
      <p:bgPr>
        <a:blipFill>
          <a:blip r:embed="rId2">
            <a:alphaModFix/>
          </a:blip>
          <a:stretch>
            <a:fillRect/>
          </a:stretch>
        </a:blipFill>
      </p:bgPr>
    </p:bg>
    <p:spTree>
      <p:nvGrpSpPr>
        <p:cNvPr id="107" name="Shape 107"/>
        <p:cNvGrpSpPr/>
        <p:nvPr/>
      </p:nvGrpSpPr>
      <p:grpSpPr>
        <a:xfrm>
          <a:off x="0" y="0"/>
          <a:ext cx="0" cy="0"/>
          <a:chOff x="0" y="0"/>
          <a:chExt cx="0" cy="0"/>
        </a:xfrm>
      </p:grpSpPr>
      <p:sp>
        <p:nvSpPr>
          <p:cNvPr id="108" name="Google Shape;108;p22"/>
          <p:cNvSpPr/>
          <p:nvPr/>
        </p:nvSpPr>
        <p:spPr>
          <a:xfrm>
            <a:off x="1944" y="0"/>
            <a:ext cx="15540913" cy="100584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sz="1800" u="none">
              <a:solidFill>
                <a:schemeClr val="lt1"/>
              </a:solidFill>
              <a:latin typeface="Arial"/>
              <a:ea typeface="Arial"/>
              <a:cs typeface="Arial"/>
              <a:sym typeface="Arial"/>
            </a:endParaRPr>
          </a:p>
        </p:txBody>
      </p:sp>
      <p:sp>
        <p:nvSpPr>
          <p:cNvPr id="109" name="Google Shape;109;p22"/>
          <p:cNvSpPr txBox="1"/>
          <p:nvPr>
            <p:ph idx="1" type="body"/>
          </p:nvPr>
        </p:nvSpPr>
        <p:spPr>
          <a:xfrm>
            <a:off x="1371600" y="4619634"/>
            <a:ext cx="12801600" cy="914400"/>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5400"/>
              <a:buNone/>
              <a:defRPr b="1" sz="5400" strike="noStrike">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divider">
  <p:cSld name="Subdivider">
    <p:bg>
      <p:bgPr>
        <a:gradFill>
          <a:gsLst>
            <a:gs pos="0">
              <a:srgbClr val="8B6A64"/>
            </a:gs>
            <a:gs pos="50000">
              <a:srgbClr val="7B5753"/>
            </a:gs>
            <a:gs pos="100000">
              <a:srgbClr val="604340"/>
            </a:gs>
          </a:gsLst>
          <a:lin ang="5400000" scaled="0"/>
        </a:gradFill>
      </p:bgPr>
    </p:bg>
    <p:spTree>
      <p:nvGrpSpPr>
        <p:cNvPr id="110" name="Shape 110"/>
        <p:cNvGrpSpPr/>
        <p:nvPr/>
      </p:nvGrpSpPr>
      <p:grpSpPr>
        <a:xfrm>
          <a:off x="0" y="0"/>
          <a:ext cx="0" cy="0"/>
          <a:chOff x="0" y="0"/>
          <a:chExt cx="0" cy="0"/>
        </a:xfrm>
      </p:grpSpPr>
      <p:sp>
        <p:nvSpPr>
          <p:cNvPr id="111" name="Google Shape;111;p24"/>
          <p:cNvSpPr/>
          <p:nvPr/>
        </p:nvSpPr>
        <p:spPr>
          <a:xfrm>
            <a:off x="1944" y="0"/>
            <a:ext cx="15540913" cy="100584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sz="1800" u="none">
              <a:solidFill>
                <a:schemeClr val="lt1"/>
              </a:solidFill>
              <a:latin typeface="Arial"/>
              <a:ea typeface="Arial"/>
              <a:cs typeface="Arial"/>
              <a:sym typeface="Arial"/>
            </a:endParaRPr>
          </a:p>
        </p:txBody>
      </p:sp>
      <p:sp>
        <p:nvSpPr>
          <p:cNvPr id="112" name="Google Shape;112;p24"/>
          <p:cNvSpPr txBox="1"/>
          <p:nvPr>
            <p:ph idx="1" type="body"/>
          </p:nvPr>
        </p:nvSpPr>
        <p:spPr>
          <a:xfrm>
            <a:off x="1371600" y="4619634"/>
            <a:ext cx="12801600" cy="914400"/>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5400"/>
              <a:buNone/>
              <a:defRPr b="1" sz="5400" strike="noStrike">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p:cSld name="Text Only">
    <p:bg>
      <p:bgPr>
        <a:solidFill>
          <a:schemeClr val="accent2"/>
        </a:solidFill>
      </p:bgPr>
    </p:bg>
    <p:spTree>
      <p:nvGrpSpPr>
        <p:cNvPr id="113" name="Shape 113"/>
        <p:cNvGrpSpPr/>
        <p:nvPr/>
      </p:nvGrpSpPr>
      <p:grpSpPr>
        <a:xfrm>
          <a:off x="0" y="0"/>
          <a:ext cx="0" cy="0"/>
          <a:chOff x="0" y="0"/>
          <a:chExt cx="0" cy="0"/>
        </a:xfrm>
      </p:grpSpPr>
      <p:sp>
        <p:nvSpPr>
          <p:cNvPr id="114" name="Google Shape;114;p26"/>
          <p:cNvSpPr txBox="1"/>
          <p:nvPr>
            <p:ph idx="10" type="dt"/>
          </p:nvPr>
        </p:nvSpPr>
        <p:spPr>
          <a:xfrm>
            <a:off x="467497" y="9333705"/>
            <a:ext cx="1818503" cy="534987"/>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5" name="Google Shape;115;p26"/>
          <p:cNvSpPr txBox="1"/>
          <p:nvPr>
            <p:ph idx="12" type="sldNum"/>
          </p:nvPr>
        </p:nvSpPr>
        <p:spPr>
          <a:xfrm>
            <a:off x="14173200" y="9333705"/>
            <a:ext cx="904103" cy="534987"/>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1200" u="none" cap="none" strike="noStrike">
                <a:solidFill>
                  <a:srgbClr val="FFFFFF"/>
                </a:solidFill>
                <a:latin typeface="Arial"/>
                <a:ea typeface="Arial"/>
                <a:cs typeface="Arial"/>
                <a:sym typeface="Arial"/>
              </a:defRPr>
            </a:lvl1pPr>
            <a:lvl2pPr indent="0" lvl="1" marL="0" algn="r">
              <a:spcBef>
                <a:spcPts val="0"/>
              </a:spcBef>
              <a:buNone/>
              <a:defRPr b="0" i="0" sz="1200" u="none" cap="none" strike="noStrike">
                <a:solidFill>
                  <a:srgbClr val="FFFFFF"/>
                </a:solidFill>
                <a:latin typeface="Arial"/>
                <a:ea typeface="Arial"/>
                <a:cs typeface="Arial"/>
                <a:sym typeface="Arial"/>
              </a:defRPr>
            </a:lvl2pPr>
            <a:lvl3pPr indent="0" lvl="2" marL="0" algn="r">
              <a:spcBef>
                <a:spcPts val="0"/>
              </a:spcBef>
              <a:buNone/>
              <a:defRPr b="0" i="0" sz="1200" u="none" cap="none" strike="noStrike">
                <a:solidFill>
                  <a:srgbClr val="FFFFFF"/>
                </a:solidFill>
                <a:latin typeface="Arial"/>
                <a:ea typeface="Arial"/>
                <a:cs typeface="Arial"/>
                <a:sym typeface="Arial"/>
              </a:defRPr>
            </a:lvl3pPr>
            <a:lvl4pPr indent="0" lvl="3" marL="0" algn="r">
              <a:spcBef>
                <a:spcPts val="0"/>
              </a:spcBef>
              <a:buNone/>
              <a:defRPr b="0" i="0" sz="1200" u="none" cap="none" strike="noStrike">
                <a:solidFill>
                  <a:srgbClr val="FFFFFF"/>
                </a:solidFill>
                <a:latin typeface="Arial"/>
                <a:ea typeface="Arial"/>
                <a:cs typeface="Arial"/>
                <a:sym typeface="Arial"/>
              </a:defRPr>
            </a:lvl4pPr>
            <a:lvl5pPr indent="0" lvl="4" marL="0" algn="r">
              <a:spcBef>
                <a:spcPts val="0"/>
              </a:spcBef>
              <a:buNone/>
              <a:defRPr b="0" i="0" sz="1200" u="none" cap="none" strike="noStrike">
                <a:solidFill>
                  <a:srgbClr val="FFFFFF"/>
                </a:solidFill>
                <a:latin typeface="Arial"/>
                <a:ea typeface="Arial"/>
                <a:cs typeface="Arial"/>
                <a:sym typeface="Arial"/>
              </a:defRPr>
            </a:lvl5pPr>
            <a:lvl6pPr indent="0" lvl="5" marL="0" algn="r">
              <a:spcBef>
                <a:spcPts val="0"/>
              </a:spcBef>
              <a:buNone/>
              <a:defRPr b="0" i="0" sz="1200" u="none" cap="none" strike="noStrike">
                <a:solidFill>
                  <a:srgbClr val="FFFFFF"/>
                </a:solidFill>
                <a:latin typeface="Arial"/>
                <a:ea typeface="Arial"/>
                <a:cs typeface="Arial"/>
                <a:sym typeface="Arial"/>
              </a:defRPr>
            </a:lvl6pPr>
            <a:lvl7pPr indent="0" lvl="6" marL="0" algn="r">
              <a:spcBef>
                <a:spcPts val="0"/>
              </a:spcBef>
              <a:buNone/>
              <a:defRPr b="0" i="0" sz="1200" u="none" cap="none" strike="noStrike">
                <a:solidFill>
                  <a:srgbClr val="FFFFFF"/>
                </a:solidFill>
                <a:latin typeface="Arial"/>
                <a:ea typeface="Arial"/>
                <a:cs typeface="Arial"/>
                <a:sym typeface="Arial"/>
              </a:defRPr>
            </a:lvl7pPr>
            <a:lvl8pPr indent="0" lvl="7" marL="0" algn="r">
              <a:spcBef>
                <a:spcPts val="0"/>
              </a:spcBef>
              <a:buNone/>
              <a:defRPr b="0" i="0" sz="1200" u="none" cap="none" strike="noStrike">
                <a:solidFill>
                  <a:srgbClr val="FFFFFF"/>
                </a:solidFill>
                <a:latin typeface="Arial"/>
                <a:ea typeface="Arial"/>
                <a:cs typeface="Arial"/>
                <a:sym typeface="Arial"/>
              </a:defRPr>
            </a:lvl8pPr>
            <a:lvl9pPr indent="0" lvl="8" marL="0" algn="r">
              <a:spcBef>
                <a:spcPts val="0"/>
              </a:spcBef>
              <a:buNone/>
              <a:defRPr b="0" i="0" sz="12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16" name="Google Shape;116;p26"/>
          <p:cNvSpPr txBox="1"/>
          <p:nvPr>
            <p:ph idx="1" type="body"/>
          </p:nvPr>
        </p:nvSpPr>
        <p:spPr>
          <a:xfrm>
            <a:off x="467497" y="482198"/>
            <a:ext cx="7304904" cy="427038"/>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FFFFFF"/>
              </a:buClr>
              <a:buSzPts val="2400"/>
              <a:buNone/>
              <a:defRPr b="1">
                <a:solidFill>
                  <a:srgbClr val="FFFFFF"/>
                </a:solidFill>
                <a:latin typeface="Arial"/>
                <a:ea typeface="Arial"/>
                <a:cs typeface="Arial"/>
                <a:sym typeface="Arial"/>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117" name="Google Shape;117;p26"/>
          <p:cNvSpPr txBox="1"/>
          <p:nvPr>
            <p:ph idx="2" type="body"/>
          </p:nvPr>
        </p:nvSpPr>
        <p:spPr>
          <a:xfrm>
            <a:off x="467497" y="939398"/>
            <a:ext cx="7304903" cy="432202"/>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FFFFFF"/>
              </a:buClr>
              <a:buSzPts val="1800"/>
              <a:buNone/>
              <a:defRPr b="0" sz="1800">
                <a:solidFill>
                  <a:srgbClr val="FFFFFF"/>
                </a:solidFill>
                <a:latin typeface="Arial"/>
                <a:ea typeface="Arial"/>
                <a:cs typeface="Arial"/>
                <a:sym typeface="Arial"/>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118" name="Google Shape;118;p26"/>
          <p:cNvSpPr txBox="1"/>
          <p:nvPr>
            <p:ph idx="3" type="body"/>
          </p:nvPr>
        </p:nvSpPr>
        <p:spPr>
          <a:xfrm>
            <a:off x="466725" y="1524000"/>
            <a:ext cx="14610578" cy="7162800"/>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rgbClr val="FFFFFF"/>
              </a:buClr>
              <a:buSzPts val="2400"/>
              <a:buChar char="•"/>
              <a:defRPr>
                <a:solidFill>
                  <a:srgbClr val="FFFFFF"/>
                </a:solidFill>
              </a:defRPr>
            </a:lvl1pPr>
            <a:lvl2pPr indent="-355600" lvl="1" marL="914400" algn="l">
              <a:lnSpc>
                <a:spcPct val="90000"/>
              </a:lnSpc>
              <a:spcBef>
                <a:spcPts val="500"/>
              </a:spcBef>
              <a:spcAft>
                <a:spcPts val="0"/>
              </a:spcAft>
              <a:buClr>
                <a:srgbClr val="FFFFFF"/>
              </a:buClr>
              <a:buSzPts val="2000"/>
              <a:buChar char="•"/>
              <a:defRPr>
                <a:solidFill>
                  <a:srgbClr val="FFFFFF"/>
                </a:solidFill>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bg>
      <p:bgPr>
        <a:solidFill>
          <a:srgbClr val="023A3F"/>
        </a:solidFill>
      </p:bgPr>
    </p:bg>
    <p:spTree>
      <p:nvGrpSpPr>
        <p:cNvPr id="124" name="Shape 124"/>
        <p:cNvGrpSpPr/>
        <p:nvPr/>
      </p:nvGrpSpPr>
      <p:grpSpPr>
        <a:xfrm>
          <a:off x="0" y="0"/>
          <a:ext cx="0" cy="0"/>
          <a:chOff x="0" y="0"/>
          <a:chExt cx="0" cy="0"/>
        </a:xfrm>
      </p:grpSpPr>
      <p:sp>
        <p:nvSpPr>
          <p:cNvPr id="125" name="Google Shape;125;p21"/>
          <p:cNvSpPr txBox="1"/>
          <p:nvPr>
            <p:ph idx="1" type="body"/>
          </p:nvPr>
        </p:nvSpPr>
        <p:spPr>
          <a:xfrm>
            <a:off x="467497" y="482198"/>
            <a:ext cx="7304904" cy="889402"/>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4000"/>
              <a:buNone/>
              <a:defRPr b="1" sz="40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126" name="Google Shape;126;p21"/>
          <p:cNvSpPr txBox="1"/>
          <p:nvPr>
            <p:ph idx="2" type="body"/>
          </p:nvPr>
        </p:nvSpPr>
        <p:spPr>
          <a:xfrm>
            <a:off x="466725" y="1524000"/>
            <a:ext cx="14610578" cy="7162800"/>
          </a:xfrm>
          <a:prstGeom prst="rect">
            <a:avLst/>
          </a:prstGeom>
          <a:noFill/>
          <a:ln>
            <a:noFill/>
          </a:ln>
        </p:spPr>
        <p:txBody>
          <a:bodyPr anchorCtr="0" anchor="t" bIns="45700" lIns="91425" spcFirstLastPara="1" rIns="91425" wrap="square" tIns="45700">
            <a:normAutofit/>
          </a:bodyPr>
          <a:lstStyle>
            <a:lvl1pPr indent="-457200" lvl="0" marL="457200" algn="l">
              <a:lnSpc>
                <a:spcPct val="90000"/>
              </a:lnSpc>
              <a:spcBef>
                <a:spcPts val="1000"/>
              </a:spcBef>
              <a:spcAft>
                <a:spcPts val="0"/>
              </a:spcAft>
              <a:buClr>
                <a:schemeClr val="lt1"/>
              </a:buClr>
              <a:buSzPts val="3600"/>
              <a:buFont typeface="Arial"/>
              <a:buChar char="•"/>
              <a:defRPr sz="3600"/>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p:cSld name="Divider">
    <p:bg>
      <p:bgPr>
        <a:blipFill>
          <a:blip r:embed="rId2">
            <a:alphaModFix/>
          </a:blip>
          <a:stretch>
            <a:fillRect/>
          </a:stretch>
        </a:blipFill>
      </p:bgPr>
    </p:bg>
    <p:spTree>
      <p:nvGrpSpPr>
        <p:cNvPr id="127" name="Shape 127"/>
        <p:cNvGrpSpPr/>
        <p:nvPr/>
      </p:nvGrpSpPr>
      <p:grpSpPr>
        <a:xfrm>
          <a:off x="0" y="0"/>
          <a:ext cx="0" cy="0"/>
          <a:chOff x="0" y="0"/>
          <a:chExt cx="0" cy="0"/>
        </a:xfrm>
      </p:grpSpPr>
      <p:sp>
        <p:nvSpPr>
          <p:cNvPr id="128" name="Google Shape;128;p23"/>
          <p:cNvSpPr/>
          <p:nvPr/>
        </p:nvSpPr>
        <p:spPr>
          <a:xfrm>
            <a:off x="1944" y="0"/>
            <a:ext cx="15540913" cy="100584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29" name="Google Shape;129;p23"/>
          <p:cNvSpPr txBox="1"/>
          <p:nvPr>
            <p:ph idx="1" type="body"/>
          </p:nvPr>
        </p:nvSpPr>
        <p:spPr>
          <a:xfrm>
            <a:off x="1371600" y="4619634"/>
            <a:ext cx="12801600" cy="914400"/>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5400"/>
              <a:buNone/>
              <a:defRPr b="1" sz="5400" strike="noStrike">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divider">
  <p:cSld name="Subdivider">
    <p:bg>
      <p:bgPr>
        <a:gradFill>
          <a:gsLst>
            <a:gs pos="0">
              <a:srgbClr val="8B6A64"/>
            </a:gs>
            <a:gs pos="50000">
              <a:srgbClr val="7B5753"/>
            </a:gs>
            <a:gs pos="100000">
              <a:srgbClr val="604340"/>
            </a:gs>
          </a:gsLst>
          <a:lin ang="5400000" scaled="0"/>
        </a:gradFill>
      </p:bgPr>
    </p:bg>
    <p:spTree>
      <p:nvGrpSpPr>
        <p:cNvPr id="130" name="Shape 130"/>
        <p:cNvGrpSpPr/>
        <p:nvPr/>
      </p:nvGrpSpPr>
      <p:grpSpPr>
        <a:xfrm>
          <a:off x="0" y="0"/>
          <a:ext cx="0" cy="0"/>
          <a:chOff x="0" y="0"/>
          <a:chExt cx="0" cy="0"/>
        </a:xfrm>
      </p:grpSpPr>
      <p:sp>
        <p:nvSpPr>
          <p:cNvPr id="131" name="Google Shape;131;p25"/>
          <p:cNvSpPr/>
          <p:nvPr/>
        </p:nvSpPr>
        <p:spPr>
          <a:xfrm>
            <a:off x="1944" y="0"/>
            <a:ext cx="15540913" cy="100584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32" name="Google Shape;132;p25"/>
          <p:cNvSpPr txBox="1"/>
          <p:nvPr>
            <p:ph idx="1" type="body"/>
          </p:nvPr>
        </p:nvSpPr>
        <p:spPr>
          <a:xfrm>
            <a:off x="1371600" y="4619634"/>
            <a:ext cx="12801600" cy="914400"/>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5400"/>
              <a:buNone/>
              <a:defRPr b="1" sz="5400" strike="noStrike">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p:cSld name="Text Only">
    <p:bg>
      <p:bgPr>
        <a:solidFill>
          <a:schemeClr val="accent2"/>
        </a:solidFill>
      </p:bgPr>
    </p:bg>
    <p:spTree>
      <p:nvGrpSpPr>
        <p:cNvPr id="133" name="Shape 133"/>
        <p:cNvGrpSpPr/>
        <p:nvPr/>
      </p:nvGrpSpPr>
      <p:grpSpPr>
        <a:xfrm>
          <a:off x="0" y="0"/>
          <a:ext cx="0" cy="0"/>
          <a:chOff x="0" y="0"/>
          <a:chExt cx="0" cy="0"/>
        </a:xfrm>
      </p:grpSpPr>
      <p:sp>
        <p:nvSpPr>
          <p:cNvPr id="134" name="Google Shape;134;p27"/>
          <p:cNvSpPr txBox="1"/>
          <p:nvPr>
            <p:ph idx="10" type="dt"/>
          </p:nvPr>
        </p:nvSpPr>
        <p:spPr>
          <a:xfrm>
            <a:off x="467497" y="9333705"/>
            <a:ext cx="1818503" cy="534987"/>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5" name="Google Shape;135;p27"/>
          <p:cNvSpPr txBox="1"/>
          <p:nvPr>
            <p:ph idx="12" type="sldNum"/>
          </p:nvPr>
        </p:nvSpPr>
        <p:spPr>
          <a:xfrm>
            <a:off x="14173200" y="9333705"/>
            <a:ext cx="904103" cy="534987"/>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1200" u="none" cap="none" strike="noStrike">
                <a:solidFill>
                  <a:srgbClr val="FFFFFF"/>
                </a:solidFill>
                <a:latin typeface="Arial"/>
                <a:ea typeface="Arial"/>
                <a:cs typeface="Arial"/>
                <a:sym typeface="Arial"/>
              </a:defRPr>
            </a:lvl1pPr>
            <a:lvl2pPr indent="0" lvl="1" marL="0" algn="r">
              <a:spcBef>
                <a:spcPts val="0"/>
              </a:spcBef>
              <a:buNone/>
              <a:defRPr b="0" i="0" sz="1200" u="none" cap="none" strike="noStrike">
                <a:solidFill>
                  <a:srgbClr val="FFFFFF"/>
                </a:solidFill>
                <a:latin typeface="Arial"/>
                <a:ea typeface="Arial"/>
                <a:cs typeface="Arial"/>
                <a:sym typeface="Arial"/>
              </a:defRPr>
            </a:lvl2pPr>
            <a:lvl3pPr indent="0" lvl="2" marL="0" algn="r">
              <a:spcBef>
                <a:spcPts val="0"/>
              </a:spcBef>
              <a:buNone/>
              <a:defRPr b="0" i="0" sz="1200" u="none" cap="none" strike="noStrike">
                <a:solidFill>
                  <a:srgbClr val="FFFFFF"/>
                </a:solidFill>
                <a:latin typeface="Arial"/>
                <a:ea typeface="Arial"/>
                <a:cs typeface="Arial"/>
                <a:sym typeface="Arial"/>
              </a:defRPr>
            </a:lvl3pPr>
            <a:lvl4pPr indent="0" lvl="3" marL="0" algn="r">
              <a:spcBef>
                <a:spcPts val="0"/>
              </a:spcBef>
              <a:buNone/>
              <a:defRPr b="0" i="0" sz="1200" u="none" cap="none" strike="noStrike">
                <a:solidFill>
                  <a:srgbClr val="FFFFFF"/>
                </a:solidFill>
                <a:latin typeface="Arial"/>
                <a:ea typeface="Arial"/>
                <a:cs typeface="Arial"/>
                <a:sym typeface="Arial"/>
              </a:defRPr>
            </a:lvl4pPr>
            <a:lvl5pPr indent="0" lvl="4" marL="0" algn="r">
              <a:spcBef>
                <a:spcPts val="0"/>
              </a:spcBef>
              <a:buNone/>
              <a:defRPr b="0" i="0" sz="1200" u="none" cap="none" strike="noStrike">
                <a:solidFill>
                  <a:srgbClr val="FFFFFF"/>
                </a:solidFill>
                <a:latin typeface="Arial"/>
                <a:ea typeface="Arial"/>
                <a:cs typeface="Arial"/>
                <a:sym typeface="Arial"/>
              </a:defRPr>
            </a:lvl5pPr>
            <a:lvl6pPr indent="0" lvl="5" marL="0" algn="r">
              <a:spcBef>
                <a:spcPts val="0"/>
              </a:spcBef>
              <a:buNone/>
              <a:defRPr b="0" i="0" sz="1200" u="none" cap="none" strike="noStrike">
                <a:solidFill>
                  <a:srgbClr val="FFFFFF"/>
                </a:solidFill>
                <a:latin typeface="Arial"/>
                <a:ea typeface="Arial"/>
                <a:cs typeface="Arial"/>
                <a:sym typeface="Arial"/>
              </a:defRPr>
            </a:lvl6pPr>
            <a:lvl7pPr indent="0" lvl="6" marL="0" algn="r">
              <a:spcBef>
                <a:spcPts val="0"/>
              </a:spcBef>
              <a:buNone/>
              <a:defRPr b="0" i="0" sz="1200" u="none" cap="none" strike="noStrike">
                <a:solidFill>
                  <a:srgbClr val="FFFFFF"/>
                </a:solidFill>
                <a:latin typeface="Arial"/>
                <a:ea typeface="Arial"/>
                <a:cs typeface="Arial"/>
                <a:sym typeface="Arial"/>
              </a:defRPr>
            </a:lvl7pPr>
            <a:lvl8pPr indent="0" lvl="7" marL="0" algn="r">
              <a:spcBef>
                <a:spcPts val="0"/>
              </a:spcBef>
              <a:buNone/>
              <a:defRPr b="0" i="0" sz="1200" u="none" cap="none" strike="noStrike">
                <a:solidFill>
                  <a:srgbClr val="FFFFFF"/>
                </a:solidFill>
                <a:latin typeface="Arial"/>
                <a:ea typeface="Arial"/>
                <a:cs typeface="Arial"/>
                <a:sym typeface="Arial"/>
              </a:defRPr>
            </a:lvl8pPr>
            <a:lvl9pPr indent="0" lvl="8" marL="0" algn="r">
              <a:spcBef>
                <a:spcPts val="0"/>
              </a:spcBef>
              <a:buNone/>
              <a:defRPr b="0" i="0" sz="12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36" name="Google Shape;136;p27"/>
          <p:cNvSpPr txBox="1"/>
          <p:nvPr>
            <p:ph idx="1" type="body"/>
          </p:nvPr>
        </p:nvSpPr>
        <p:spPr>
          <a:xfrm>
            <a:off x="467497" y="482198"/>
            <a:ext cx="7304904" cy="427038"/>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FFFFFF"/>
              </a:buClr>
              <a:buSzPts val="2400"/>
              <a:buNone/>
              <a:defRPr b="1">
                <a:solidFill>
                  <a:srgbClr val="FFFFFF"/>
                </a:solidFill>
                <a:latin typeface="Arial"/>
                <a:ea typeface="Arial"/>
                <a:cs typeface="Arial"/>
                <a:sym typeface="Arial"/>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137" name="Google Shape;137;p27"/>
          <p:cNvSpPr txBox="1"/>
          <p:nvPr>
            <p:ph idx="2" type="body"/>
          </p:nvPr>
        </p:nvSpPr>
        <p:spPr>
          <a:xfrm>
            <a:off x="467497" y="939398"/>
            <a:ext cx="7304903" cy="432202"/>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FFFFFF"/>
              </a:buClr>
              <a:buSzPts val="1800"/>
              <a:buNone/>
              <a:defRPr b="0" sz="1800">
                <a:solidFill>
                  <a:srgbClr val="FFFFFF"/>
                </a:solidFill>
                <a:latin typeface="Arial"/>
                <a:ea typeface="Arial"/>
                <a:cs typeface="Arial"/>
                <a:sym typeface="Arial"/>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138" name="Google Shape;138;p27"/>
          <p:cNvSpPr txBox="1"/>
          <p:nvPr>
            <p:ph idx="3" type="body"/>
          </p:nvPr>
        </p:nvSpPr>
        <p:spPr>
          <a:xfrm>
            <a:off x="466725" y="1524000"/>
            <a:ext cx="14610578" cy="7162800"/>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rgbClr val="FFFFFF"/>
              </a:buClr>
              <a:buSzPts val="2400"/>
              <a:buChar char="•"/>
              <a:defRPr>
                <a:solidFill>
                  <a:srgbClr val="FFFFFF"/>
                </a:solidFill>
              </a:defRPr>
            </a:lvl1pPr>
            <a:lvl2pPr indent="-355600" lvl="1" marL="914400" algn="l">
              <a:lnSpc>
                <a:spcPct val="90000"/>
              </a:lnSpc>
              <a:spcBef>
                <a:spcPts val="500"/>
              </a:spcBef>
              <a:spcAft>
                <a:spcPts val="0"/>
              </a:spcAft>
              <a:buClr>
                <a:srgbClr val="FFFFFF"/>
              </a:buClr>
              <a:buSzPts val="2000"/>
              <a:buChar char="•"/>
              <a:defRPr>
                <a:solidFill>
                  <a:srgbClr val="FFFFFF"/>
                </a:solidFill>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Bleed Image">
  <p:cSld name="Full Bleed Image">
    <p:spTree>
      <p:nvGrpSpPr>
        <p:cNvPr id="20" name="Shape 20"/>
        <p:cNvGrpSpPr/>
        <p:nvPr/>
      </p:nvGrpSpPr>
      <p:grpSpPr>
        <a:xfrm>
          <a:off x="0" y="0"/>
          <a:ext cx="0" cy="0"/>
          <a:chOff x="0" y="0"/>
          <a:chExt cx="0" cy="0"/>
        </a:xfrm>
      </p:grpSpPr>
      <p:sp>
        <p:nvSpPr>
          <p:cNvPr id="21" name="Google Shape;21;p28"/>
          <p:cNvSpPr/>
          <p:nvPr>
            <p:ph idx="2" type="pic"/>
          </p:nvPr>
        </p:nvSpPr>
        <p:spPr>
          <a:xfrm>
            <a:off x="0" y="0"/>
            <a:ext cx="15544800" cy="10058400"/>
          </a:xfrm>
          <a:prstGeom prst="rect">
            <a:avLst/>
          </a:prstGeom>
          <a:noFill/>
          <a:ln>
            <a:noFill/>
          </a:ln>
        </p:spPr>
      </p:sp>
      <p:sp>
        <p:nvSpPr>
          <p:cNvPr id="22" name="Google Shape;22;p28"/>
          <p:cNvSpPr txBox="1"/>
          <p:nvPr>
            <p:ph idx="10" type="dt"/>
          </p:nvPr>
        </p:nvSpPr>
        <p:spPr>
          <a:xfrm>
            <a:off x="467497" y="9333705"/>
            <a:ext cx="1818503" cy="534987"/>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A5A5A5"/>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28"/>
          <p:cNvSpPr txBox="1"/>
          <p:nvPr>
            <p:ph idx="12" type="sldNum"/>
          </p:nvPr>
        </p:nvSpPr>
        <p:spPr>
          <a:xfrm>
            <a:off x="14173200" y="9333705"/>
            <a:ext cx="904103" cy="534987"/>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1200" u="none" cap="none" strike="noStrike">
                <a:solidFill>
                  <a:srgbClr val="A5A5A5"/>
                </a:solidFill>
                <a:latin typeface="Arial"/>
                <a:ea typeface="Arial"/>
                <a:cs typeface="Arial"/>
                <a:sym typeface="Arial"/>
              </a:defRPr>
            </a:lvl1pPr>
            <a:lvl2pPr indent="0" lvl="1" marL="0" algn="r">
              <a:spcBef>
                <a:spcPts val="0"/>
              </a:spcBef>
              <a:buNone/>
              <a:defRPr b="0" i="0" sz="1200" u="none" cap="none" strike="noStrike">
                <a:solidFill>
                  <a:srgbClr val="A5A5A5"/>
                </a:solidFill>
                <a:latin typeface="Arial"/>
                <a:ea typeface="Arial"/>
                <a:cs typeface="Arial"/>
                <a:sym typeface="Arial"/>
              </a:defRPr>
            </a:lvl2pPr>
            <a:lvl3pPr indent="0" lvl="2" marL="0" algn="r">
              <a:spcBef>
                <a:spcPts val="0"/>
              </a:spcBef>
              <a:buNone/>
              <a:defRPr b="0" i="0" sz="1200" u="none" cap="none" strike="noStrike">
                <a:solidFill>
                  <a:srgbClr val="A5A5A5"/>
                </a:solidFill>
                <a:latin typeface="Arial"/>
                <a:ea typeface="Arial"/>
                <a:cs typeface="Arial"/>
                <a:sym typeface="Arial"/>
              </a:defRPr>
            </a:lvl3pPr>
            <a:lvl4pPr indent="0" lvl="3" marL="0" algn="r">
              <a:spcBef>
                <a:spcPts val="0"/>
              </a:spcBef>
              <a:buNone/>
              <a:defRPr b="0" i="0" sz="1200" u="none" cap="none" strike="noStrike">
                <a:solidFill>
                  <a:srgbClr val="A5A5A5"/>
                </a:solidFill>
                <a:latin typeface="Arial"/>
                <a:ea typeface="Arial"/>
                <a:cs typeface="Arial"/>
                <a:sym typeface="Arial"/>
              </a:defRPr>
            </a:lvl4pPr>
            <a:lvl5pPr indent="0" lvl="4" marL="0" algn="r">
              <a:spcBef>
                <a:spcPts val="0"/>
              </a:spcBef>
              <a:buNone/>
              <a:defRPr b="0" i="0" sz="1200" u="none" cap="none" strike="noStrike">
                <a:solidFill>
                  <a:srgbClr val="A5A5A5"/>
                </a:solidFill>
                <a:latin typeface="Arial"/>
                <a:ea typeface="Arial"/>
                <a:cs typeface="Arial"/>
                <a:sym typeface="Arial"/>
              </a:defRPr>
            </a:lvl5pPr>
            <a:lvl6pPr indent="0" lvl="5" marL="0" algn="r">
              <a:spcBef>
                <a:spcPts val="0"/>
              </a:spcBef>
              <a:buNone/>
              <a:defRPr b="0" i="0" sz="1200" u="none" cap="none" strike="noStrike">
                <a:solidFill>
                  <a:srgbClr val="A5A5A5"/>
                </a:solidFill>
                <a:latin typeface="Arial"/>
                <a:ea typeface="Arial"/>
                <a:cs typeface="Arial"/>
                <a:sym typeface="Arial"/>
              </a:defRPr>
            </a:lvl6pPr>
            <a:lvl7pPr indent="0" lvl="6" marL="0" algn="r">
              <a:spcBef>
                <a:spcPts val="0"/>
              </a:spcBef>
              <a:buNone/>
              <a:defRPr b="0" i="0" sz="1200" u="none" cap="none" strike="noStrike">
                <a:solidFill>
                  <a:srgbClr val="A5A5A5"/>
                </a:solidFill>
                <a:latin typeface="Arial"/>
                <a:ea typeface="Arial"/>
                <a:cs typeface="Arial"/>
                <a:sym typeface="Arial"/>
              </a:defRPr>
            </a:lvl7pPr>
            <a:lvl8pPr indent="0" lvl="7" marL="0" algn="r">
              <a:spcBef>
                <a:spcPts val="0"/>
              </a:spcBef>
              <a:buNone/>
              <a:defRPr b="0" i="0" sz="1200" u="none" cap="none" strike="noStrike">
                <a:solidFill>
                  <a:srgbClr val="A5A5A5"/>
                </a:solidFill>
                <a:latin typeface="Arial"/>
                <a:ea typeface="Arial"/>
                <a:cs typeface="Arial"/>
                <a:sym typeface="Arial"/>
              </a:defRPr>
            </a:lvl8pPr>
            <a:lvl9pPr indent="0" lvl="8" marL="0" algn="r">
              <a:spcBef>
                <a:spcPts val="0"/>
              </a:spcBef>
              <a:buNone/>
              <a:defRPr b="0" i="0" sz="1200" u="none" cap="none" strike="noStrike">
                <a:solidFill>
                  <a:srgbClr val="A5A5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4" name="Google Shape;24;p28"/>
          <p:cNvSpPr txBox="1"/>
          <p:nvPr>
            <p:ph idx="1" type="body"/>
          </p:nvPr>
        </p:nvSpPr>
        <p:spPr>
          <a:xfrm>
            <a:off x="467497" y="482198"/>
            <a:ext cx="7304904" cy="889402"/>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4000"/>
              <a:buNone/>
              <a:defRPr b="1" sz="40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9" name="Shape 139"/>
        <p:cNvGrpSpPr/>
        <p:nvPr/>
      </p:nvGrpSpPr>
      <p:grpSpPr>
        <a:xfrm>
          <a:off x="0" y="0"/>
          <a:ext cx="0" cy="0"/>
          <a:chOff x="0" y="0"/>
          <a:chExt cx="0" cy="0"/>
        </a:xfrm>
      </p:grpSpPr>
      <p:sp>
        <p:nvSpPr>
          <p:cNvPr id="140" name="Google Shape;140;g3ebbb07b5c3_1_45"/>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1" name="Google Shape;141;g3ebbb07b5c3_1_45"/>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2" name="Google Shape;142;g3ebbb07b5c3_1_45"/>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divider">
  <p:cSld name="Subdivider">
    <p:bg>
      <p:bgPr>
        <a:gradFill>
          <a:gsLst>
            <a:gs pos="0">
              <a:srgbClr val="8B6A64"/>
            </a:gs>
            <a:gs pos="50000">
              <a:srgbClr val="7B5753"/>
            </a:gs>
            <a:gs pos="100000">
              <a:srgbClr val="604340"/>
            </a:gs>
          </a:gsLst>
          <a:lin ang="5400012" scaled="0"/>
        </a:gradFill>
      </p:bgPr>
    </p:bg>
    <p:spTree>
      <p:nvGrpSpPr>
        <p:cNvPr id="148" name="Shape 148"/>
        <p:cNvGrpSpPr/>
        <p:nvPr/>
      </p:nvGrpSpPr>
      <p:grpSpPr>
        <a:xfrm>
          <a:off x="0" y="0"/>
          <a:ext cx="0" cy="0"/>
          <a:chOff x="0" y="0"/>
          <a:chExt cx="0" cy="0"/>
        </a:xfrm>
      </p:grpSpPr>
      <p:sp>
        <p:nvSpPr>
          <p:cNvPr id="149" name="Google Shape;149;g3eed323b2a6_0_345"/>
          <p:cNvSpPr/>
          <p:nvPr/>
        </p:nvSpPr>
        <p:spPr>
          <a:xfrm>
            <a:off x="1944" y="0"/>
            <a:ext cx="15540900" cy="100584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50" name="Google Shape;150;g3eed323b2a6_0_345"/>
          <p:cNvSpPr txBox="1"/>
          <p:nvPr>
            <p:ph idx="1" type="body"/>
          </p:nvPr>
        </p:nvSpPr>
        <p:spPr>
          <a:xfrm>
            <a:off x="1371600" y="4619634"/>
            <a:ext cx="12801600" cy="914400"/>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5400"/>
              <a:buNone/>
              <a:defRPr b="1" sz="5400" strike="noStrike">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bg>
      <p:bgPr>
        <a:solidFill>
          <a:srgbClr val="023A3F"/>
        </a:solidFill>
      </p:bgPr>
    </p:bg>
    <p:spTree>
      <p:nvGrpSpPr>
        <p:cNvPr id="151" name="Shape 151"/>
        <p:cNvGrpSpPr/>
        <p:nvPr/>
      </p:nvGrpSpPr>
      <p:grpSpPr>
        <a:xfrm>
          <a:off x="0" y="0"/>
          <a:ext cx="0" cy="0"/>
          <a:chOff x="0" y="0"/>
          <a:chExt cx="0" cy="0"/>
        </a:xfrm>
      </p:grpSpPr>
      <p:sp>
        <p:nvSpPr>
          <p:cNvPr id="152" name="Google Shape;152;g3eed323b2a6_0_348"/>
          <p:cNvSpPr txBox="1"/>
          <p:nvPr>
            <p:ph idx="1" type="body"/>
          </p:nvPr>
        </p:nvSpPr>
        <p:spPr>
          <a:xfrm>
            <a:off x="467497" y="482198"/>
            <a:ext cx="7305000" cy="8895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4000"/>
              <a:buNone/>
              <a:defRPr b="1" sz="40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153" name="Google Shape;153;g3eed323b2a6_0_348"/>
          <p:cNvSpPr txBox="1"/>
          <p:nvPr>
            <p:ph idx="2" type="body"/>
          </p:nvPr>
        </p:nvSpPr>
        <p:spPr>
          <a:xfrm>
            <a:off x="466725" y="1524000"/>
            <a:ext cx="14610600" cy="7162800"/>
          </a:xfrm>
          <a:prstGeom prst="rect">
            <a:avLst/>
          </a:prstGeom>
          <a:noFill/>
          <a:ln>
            <a:noFill/>
          </a:ln>
        </p:spPr>
        <p:txBody>
          <a:bodyPr anchorCtr="0" anchor="t" bIns="45700" lIns="91425" spcFirstLastPara="1" rIns="91425" wrap="square" tIns="45700">
            <a:normAutofit/>
          </a:bodyPr>
          <a:lstStyle>
            <a:lvl1pPr indent="-457200" lvl="0" marL="457200" algn="l">
              <a:lnSpc>
                <a:spcPct val="90000"/>
              </a:lnSpc>
              <a:spcBef>
                <a:spcPts val="1000"/>
              </a:spcBef>
              <a:spcAft>
                <a:spcPts val="0"/>
              </a:spcAft>
              <a:buClr>
                <a:schemeClr val="lt1"/>
              </a:buClr>
              <a:buSzPts val="3600"/>
              <a:buFont typeface="Arial"/>
              <a:buChar char="•"/>
              <a:defRPr sz="3600"/>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4" name="Shape 154"/>
        <p:cNvGrpSpPr/>
        <p:nvPr/>
      </p:nvGrpSpPr>
      <p:grpSpPr>
        <a:xfrm>
          <a:off x="0" y="0"/>
          <a:ext cx="0" cy="0"/>
          <a:chOff x="0" y="0"/>
          <a:chExt cx="0" cy="0"/>
        </a:xfrm>
      </p:grpSpPr>
      <p:sp>
        <p:nvSpPr>
          <p:cNvPr id="155" name="Google Shape;155;g3eed323b2a6_0_351"/>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6" name="Google Shape;156;g3eed323b2a6_0_351"/>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57" name="Google Shape;157;g3eed323b2a6_0_35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p:cSld name="Divider">
    <p:bg>
      <p:bgPr>
        <a:blipFill>
          <a:blip r:embed="rId2">
            <a:alphaModFix/>
          </a:blip>
          <a:stretch>
            <a:fillRect/>
          </a:stretch>
        </a:blipFill>
      </p:bgPr>
    </p:bg>
    <p:spTree>
      <p:nvGrpSpPr>
        <p:cNvPr id="158" name="Shape 158"/>
        <p:cNvGrpSpPr/>
        <p:nvPr/>
      </p:nvGrpSpPr>
      <p:grpSpPr>
        <a:xfrm>
          <a:off x="0" y="0"/>
          <a:ext cx="0" cy="0"/>
          <a:chOff x="0" y="0"/>
          <a:chExt cx="0" cy="0"/>
        </a:xfrm>
      </p:grpSpPr>
      <p:sp>
        <p:nvSpPr>
          <p:cNvPr id="159" name="Google Shape;159;g3eed323b2a6_0_355"/>
          <p:cNvSpPr/>
          <p:nvPr/>
        </p:nvSpPr>
        <p:spPr>
          <a:xfrm>
            <a:off x="1944" y="0"/>
            <a:ext cx="15540900" cy="100584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0" name="Google Shape;160;g3eed323b2a6_0_355"/>
          <p:cNvSpPr txBox="1"/>
          <p:nvPr>
            <p:ph idx="1" type="body"/>
          </p:nvPr>
        </p:nvSpPr>
        <p:spPr>
          <a:xfrm>
            <a:off x="1371600" y="4619634"/>
            <a:ext cx="12801600" cy="914400"/>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5400"/>
              <a:buNone/>
              <a:defRPr b="1" sz="5400" strike="noStrike">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p:cSld name="Text Only">
    <p:bg>
      <p:bgPr>
        <a:solidFill>
          <a:schemeClr val="accent2"/>
        </a:solidFill>
      </p:bgPr>
    </p:bg>
    <p:spTree>
      <p:nvGrpSpPr>
        <p:cNvPr id="161" name="Shape 161"/>
        <p:cNvGrpSpPr/>
        <p:nvPr/>
      </p:nvGrpSpPr>
      <p:grpSpPr>
        <a:xfrm>
          <a:off x="0" y="0"/>
          <a:ext cx="0" cy="0"/>
          <a:chOff x="0" y="0"/>
          <a:chExt cx="0" cy="0"/>
        </a:xfrm>
      </p:grpSpPr>
      <p:sp>
        <p:nvSpPr>
          <p:cNvPr id="162" name="Google Shape;162;g3eed323b2a6_0_358"/>
          <p:cNvSpPr txBox="1"/>
          <p:nvPr>
            <p:ph idx="10" type="dt"/>
          </p:nvPr>
        </p:nvSpPr>
        <p:spPr>
          <a:xfrm>
            <a:off x="467497" y="9333705"/>
            <a:ext cx="1818600" cy="534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3" name="Google Shape;163;g3eed323b2a6_0_358"/>
          <p:cNvSpPr txBox="1"/>
          <p:nvPr>
            <p:ph idx="12" type="sldNum"/>
          </p:nvPr>
        </p:nvSpPr>
        <p:spPr>
          <a:xfrm>
            <a:off x="14173200" y="9333705"/>
            <a:ext cx="904200" cy="534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64" name="Google Shape;164;g3eed323b2a6_0_358"/>
          <p:cNvSpPr txBox="1"/>
          <p:nvPr>
            <p:ph idx="1" type="body"/>
          </p:nvPr>
        </p:nvSpPr>
        <p:spPr>
          <a:xfrm>
            <a:off x="467497" y="482198"/>
            <a:ext cx="7305000" cy="4269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FFFFFF"/>
              </a:buClr>
              <a:buSzPts val="2400"/>
              <a:buNone/>
              <a:defRPr b="1">
                <a:solidFill>
                  <a:srgbClr val="FFFFFF"/>
                </a:solidFill>
                <a:latin typeface="Arial"/>
                <a:ea typeface="Arial"/>
                <a:cs typeface="Arial"/>
                <a:sym typeface="Arial"/>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165" name="Google Shape;165;g3eed323b2a6_0_358"/>
          <p:cNvSpPr txBox="1"/>
          <p:nvPr>
            <p:ph idx="2" type="body"/>
          </p:nvPr>
        </p:nvSpPr>
        <p:spPr>
          <a:xfrm>
            <a:off x="467497" y="939398"/>
            <a:ext cx="7305000" cy="4323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FFFFFF"/>
              </a:buClr>
              <a:buSzPts val="1800"/>
              <a:buNone/>
              <a:defRPr b="0" sz="1800">
                <a:solidFill>
                  <a:srgbClr val="FFFFFF"/>
                </a:solidFill>
                <a:latin typeface="Arial"/>
                <a:ea typeface="Arial"/>
                <a:cs typeface="Arial"/>
                <a:sym typeface="Arial"/>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166" name="Google Shape;166;g3eed323b2a6_0_358"/>
          <p:cNvSpPr txBox="1"/>
          <p:nvPr>
            <p:ph idx="3" type="body"/>
          </p:nvPr>
        </p:nvSpPr>
        <p:spPr>
          <a:xfrm>
            <a:off x="466725" y="1524000"/>
            <a:ext cx="14610600" cy="7162800"/>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rgbClr val="FFFFFF"/>
              </a:buClr>
              <a:buSzPts val="2400"/>
              <a:buChar char="•"/>
              <a:defRPr>
                <a:solidFill>
                  <a:srgbClr val="FFFFFF"/>
                </a:solidFill>
              </a:defRPr>
            </a:lvl1pPr>
            <a:lvl2pPr indent="-355600" lvl="1" marL="914400" algn="l">
              <a:lnSpc>
                <a:spcPct val="90000"/>
              </a:lnSpc>
              <a:spcBef>
                <a:spcPts val="500"/>
              </a:spcBef>
              <a:spcAft>
                <a:spcPts val="0"/>
              </a:spcAft>
              <a:buClr>
                <a:srgbClr val="FFFFFF"/>
              </a:buClr>
              <a:buSzPts val="2000"/>
              <a:buChar char="•"/>
              <a:defRPr>
                <a:solidFill>
                  <a:srgbClr val="FFFFFF"/>
                </a:solidFill>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age Blue Title on White">
  <p:cSld name="SECTION_HEADER_2_1_1_2_4">
    <p:spTree>
      <p:nvGrpSpPr>
        <p:cNvPr id="167" name="Shape 167"/>
        <p:cNvGrpSpPr/>
        <p:nvPr/>
      </p:nvGrpSpPr>
      <p:grpSpPr>
        <a:xfrm>
          <a:off x="0" y="0"/>
          <a:ext cx="0" cy="0"/>
          <a:chOff x="0" y="0"/>
          <a:chExt cx="0" cy="0"/>
        </a:xfrm>
      </p:grpSpPr>
      <p:sp>
        <p:nvSpPr>
          <p:cNvPr id="168" name="Google Shape;168;g3eed323b2a6_0_364"/>
          <p:cNvSpPr txBox="1"/>
          <p:nvPr>
            <p:ph type="title"/>
          </p:nvPr>
        </p:nvSpPr>
        <p:spPr>
          <a:xfrm>
            <a:off x="691135" y="187196"/>
            <a:ext cx="14055000" cy="16461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025E73"/>
              </a:buClr>
              <a:buSzPts val="6400"/>
              <a:buNone/>
              <a:defRPr sz="6400">
                <a:solidFill>
                  <a:srgbClr val="025E73"/>
                </a:solidFill>
              </a:defRPr>
            </a:lvl1pPr>
            <a:lvl2pPr lvl="1" algn="r">
              <a:lnSpc>
                <a:spcPct val="100000"/>
              </a:lnSpc>
              <a:spcBef>
                <a:spcPts val="0"/>
              </a:spcBef>
              <a:spcAft>
                <a:spcPts val="0"/>
              </a:spcAft>
              <a:buSzPts val="6400"/>
              <a:buFont typeface="Work Sans"/>
              <a:buNone/>
              <a:defRPr sz="6400">
                <a:latin typeface="Work Sans"/>
                <a:ea typeface="Work Sans"/>
                <a:cs typeface="Work Sans"/>
                <a:sym typeface="Work Sans"/>
              </a:defRPr>
            </a:lvl2pPr>
            <a:lvl3pPr lvl="2" algn="r">
              <a:lnSpc>
                <a:spcPct val="100000"/>
              </a:lnSpc>
              <a:spcBef>
                <a:spcPts val="0"/>
              </a:spcBef>
              <a:spcAft>
                <a:spcPts val="0"/>
              </a:spcAft>
              <a:buSzPts val="6400"/>
              <a:buFont typeface="Work Sans"/>
              <a:buNone/>
              <a:defRPr sz="6400">
                <a:latin typeface="Work Sans"/>
                <a:ea typeface="Work Sans"/>
                <a:cs typeface="Work Sans"/>
                <a:sym typeface="Work Sans"/>
              </a:defRPr>
            </a:lvl3pPr>
            <a:lvl4pPr lvl="3" algn="r">
              <a:lnSpc>
                <a:spcPct val="100000"/>
              </a:lnSpc>
              <a:spcBef>
                <a:spcPts val="0"/>
              </a:spcBef>
              <a:spcAft>
                <a:spcPts val="0"/>
              </a:spcAft>
              <a:buSzPts val="6400"/>
              <a:buFont typeface="Work Sans"/>
              <a:buNone/>
              <a:defRPr sz="6400">
                <a:latin typeface="Work Sans"/>
                <a:ea typeface="Work Sans"/>
                <a:cs typeface="Work Sans"/>
                <a:sym typeface="Work Sans"/>
              </a:defRPr>
            </a:lvl4pPr>
            <a:lvl5pPr lvl="4" algn="r">
              <a:lnSpc>
                <a:spcPct val="100000"/>
              </a:lnSpc>
              <a:spcBef>
                <a:spcPts val="0"/>
              </a:spcBef>
              <a:spcAft>
                <a:spcPts val="0"/>
              </a:spcAft>
              <a:buSzPts val="6400"/>
              <a:buFont typeface="Work Sans"/>
              <a:buNone/>
              <a:defRPr sz="6400">
                <a:latin typeface="Work Sans"/>
                <a:ea typeface="Work Sans"/>
                <a:cs typeface="Work Sans"/>
                <a:sym typeface="Work Sans"/>
              </a:defRPr>
            </a:lvl5pPr>
            <a:lvl6pPr lvl="5" algn="r">
              <a:lnSpc>
                <a:spcPct val="100000"/>
              </a:lnSpc>
              <a:spcBef>
                <a:spcPts val="0"/>
              </a:spcBef>
              <a:spcAft>
                <a:spcPts val="0"/>
              </a:spcAft>
              <a:buSzPts val="6400"/>
              <a:buFont typeface="Work Sans"/>
              <a:buNone/>
              <a:defRPr sz="6400">
                <a:latin typeface="Work Sans"/>
                <a:ea typeface="Work Sans"/>
                <a:cs typeface="Work Sans"/>
                <a:sym typeface="Work Sans"/>
              </a:defRPr>
            </a:lvl6pPr>
            <a:lvl7pPr lvl="6" algn="r">
              <a:lnSpc>
                <a:spcPct val="100000"/>
              </a:lnSpc>
              <a:spcBef>
                <a:spcPts val="0"/>
              </a:spcBef>
              <a:spcAft>
                <a:spcPts val="0"/>
              </a:spcAft>
              <a:buSzPts val="6400"/>
              <a:buFont typeface="Work Sans"/>
              <a:buNone/>
              <a:defRPr sz="6400">
                <a:latin typeface="Work Sans"/>
                <a:ea typeface="Work Sans"/>
                <a:cs typeface="Work Sans"/>
                <a:sym typeface="Work Sans"/>
              </a:defRPr>
            </a:lvl7pPr>
            <a:lvl8pPr lvl="7" algn="r">
              <a:lnSpc>
                <a:spcPct val="100000"/>
              </a:lnSpc>
              <a:spcBef>
                <a:spcPts val="0"/>
              </a:spcBef>
              <a:spcAft>
                <a:spcPts val="0"/>
              </a:spcAft>
              <a:buSzPts val="6400"/>
              <a:buFont typeface="Work Sans"/>
              <a:buNone/>
              <a:defRPr sz="6400">
                <a:latin typeface="Work Sans"/>
                <a:ea typeface="Work Sans"/>
                <a:cs typeface="Work Sans"/>
                <a:sym typeface="Work Sans"/>
              </a:defRPr>
            </a:lvl8pPr>
            <a:lvl9pPr lvl="8" algn="r">
              <a:lnSpc>
                <a:spcPct val="100000"/>
              </a:lnSpc>
              <a:spcBef>
                <a:spcPts val="0"/>
              </a:spcBef>
              <a:spcAft>
                <a:spcPts val="0"/>
              </a:spcAft>
              <a:buSzPts val="6400"/>
              <a:buFont typeface="Work Sans"/>
              <a:buNone/>
              <a:defRPr sz="6400">
                <a:latin typeface="Work Sans"/>
                <a:ea typeface="Work Sans"/>
                <a:cs typeface="Work Sans"/>
                <a:sym typeface="Work Sans"/>
              </a:defRPr>
            </a:lvl9pPr>
          </a:lstStyle>
          <a:p/>
        </p:txBody>
      </p:sp>
      <p:sp>
        <p:nvSpPr>
          <p:cNvPr id="169" name="Google Shape;169;g3eed323b2a6_0_364"/>
          <p:cNvSpPr txBox="1"/>
          <p:nvPr>
            <p:ph idx="1" type="body"/>
          </p:nvPr>
        </p:nvSpPr>
        <p:spPr>
          <a:xfrm>
            <a:off x="691135" y="2088289"/>
            <a:ext cx="13750500" cy="6681000"/>
          </a:xfrm>
          <a:prstGeom prst="rect">
            <a:avLst/>
          </a:prstGeom>
          <a:noFill/>
          <a:ln>
            <a:noFill/>
          </a:ln>
        </p:spPr>
        <p:txBody>
          <a:bodyPr anchorCtr="0" anchor="t" bIns="45700" lIns="91425" spcFirstLastPara="1" rIns="91425" wrap="square" tIns="45700">
            <a:normAutofit/>
          </a:bodyPr>
          <a:lstStyle>
            <a:lvl1pPr indent="-381000" lvl="0" marL="457200" algn="l">
              <a:lnSpc>
                <a:spcPct val="115000"/>
              </a:lnSpc>
              <a:spcBef>
                <a:spcPts val="1000"/>
              </a:spcBef>
              <a:spcAft>
                <a:spcPts val="0"/>
              </a:spcAft>
              <a:buClr>
                <a:srgbClr val="025E73"/>
              </a:buClr>
              <a:buSzPts val="2400"/>
              <a:buFont typeface="Work Sans"/>
              <a:buChar char="•"/>
              <a:defRPr>
                <a:latin typeface="Work Sans"/>
                <a:ea typeface="Work Sans"/>
                <a:cs typeface="Work Sans"/>
                <a:sym typeface="Work Sans"/>
              </a:defRPr>
            </a:lvl1pPr>
            <a:lvl2pPr indent="-355600" lvl="1" marL="914400" algn="l">
              <a:lnSpc>
                <a:spcPct val="115000"/>
              </a:lnSpc>
              <a:spcBef>
                <a:spcPts val="1800"/>
              </a:spcBef>
              <a:spcAft>
                <a:spcPts val="0"/>
              </a:spcAft>
              <a:buClr>
                <a:srgbClr val="025E73"/>
              </a:buClr>
              <a:buSzPts val="2000"/>
              <a:buFont typeface="Work Sans"/>
              <a:buChar char="•"/>
              <a:defRPr>
                <a:latin typeface="Work Sans"/>
                <a:ea typeface="Work Sans"/>
                <a:cs typeface="Work Sans"/>
                <a:sym typeface="Work Sans"/>
              </a:defRPr>
            </a:lvl2pPr>
            <a:lvl3pPr indent="-330200" lvl="2" marL="1371600" algn="l">
              <a:lnSpc>
                <a:spcPct val="115000"/>
              </a:lnSpc>
              <a:spcBef>
                <a:spcPts val="1800"/>
              </a:spcBef>
              <a:spcAft>
                <a:spcPts val="0"/>
              </a:spcAft>
              <a:buClr>
                <a:srgbClr val="025E73"/>
              </a:buClr>
              <a:buSzPts val="1600"/>
              <a:buFont typeface="Work Sans"/>
              <a:buChar char="•"/>
              <a:defRPr>
                <a:latin typeface="Work Sans"/>
                <a:ea typeface="Work Sans"/>
                <a:cs typeface="Work Sans"/>
                <a:sym typeface="Work Sans"/>
              </a:defRPr>
            </a:lvl3pPr>
            <a:lvl4pPr indent="-317500" lvl="3" marL="1828800" algn="l">
              <a:lnSpc>
                <a:spcPct val="115000"/>
              </a:lnSpc>
              <a:spcBef>
                <a:spcPts val="1800"/>
              </a:spcBef>
              <a:spcAft>
                <a:spcPts val="0"/>
              </a:spcAft>
              <a:buClr>
                <a:srgbClr val="025E73"/>
              </a:buClr>
              <a:buSzPts val="1400"/>
              <a:buFont typeface="Work Sans"/>
              <a:buChar char="•"/>
              <a:defRPr>
                <a:latin typeface="Work Sans"/>
                <a:ea typeface="Work Sans"/>
                <a:cs typeface="Work Sans"/>
                <a:sym typeface="Work Sans"/>
              </a:defRPr>
            </a:lvl4pPr>
            <a:lvl5pPr indent="-317500" lvl="4" marL="2286000" algn="l">
              <a:lnSpc>
                <a:spcPct val="115000"/>
              </a:lnSpc>
              <a:spcBef>
                <a:spcPts val="1800"/>
              </a:spcBef>
              <a:spcAft>
                <a:spcPts val="0"/>
              </a:spcAft>
              <a:buClr>
                <a:srgbClr val="025E73"/>
              </a:buClr>
              <a:buSzPts val="1400"/>
              <a:buFont typeface="Work Sans"/>
              <a:buChar char="•"/>
              <a:defRPr>
                <a:latin typeface="Work Sans"/>
                <a:ea typeface="Work Sans"/>
                <a:cs typeface="Work Sans"/>
                <a:sym typeface="Work Sans"/>
              </a:defRPr>
            </a:lvl5pPr>
            <a:lvl6pPr indent="-342900" lvl="5" marL="2743200" algn="l">
              <a:lnSpc>
                <a:spcPct val="115000"/>
              </a:lnSpc>
              <a:spcBef>
                <a:spcPts val="1800"/>
              </a:spcBef>
              <a:spcAft>
                <a:spcPts val="0"/>
              </a:spcAft>
              <a:buClr>
                <a:srgbClr val="025E73"/>
              </a:buClr>
              <a:buSzPts val="1800"/>
              <a:buFont typeface="Work Sans"/>
              <a:buChar char="•"/>
              <a:defRPr>
                <a:latin typeface="Work Sans"/>
                <a:ea typeface="Work Sans"/>
                <a:cs typeface="Work Sans"/>
                <a:sym typeface="Work Sans"/>
              </a:defRPr>
            </a:lvl6pPr>
            <a:lvl7pPr indent="-342900" lvl="6" marL="3200400" algn="l">
              <a:lnSpc>
                <a:spcPct val="115000"/>
              </a:lnSpc>
              <a:spcBef>
                <a:spcPts val="1800"/>
              </a:spcBef>
              <a:spcAft>
                <a:spcPts val="0"/>
              </a:spcAft>
              <a:buClr>
                <a:srgbClr val="025E73"/>
              </a:buClr>
              <a:buSzPts val="1800"/>
              <a:buFont typeface="Work Sans"/>
              <a:buChar char="•"/>
              <a:defRPr>
                <a:latin typeface="Work Sans"/>
                <a:ea typeface="Work Sans"/>
                <a:cs typeface="Work Sans"/>
                <a:sym typeface="Work Sans"/>
              </a:defRPr>
            </a:lvl7pPr>
            <a:lvl8pPr indent="-342900" lvl="7" marL="3657600" algn="l">
              <a:lnSpc>
                <a:spcPct val="115000"/>
              </a:lnSpc>
              <a:spcBef>
                <a:spcPts val="1800"/>
              </a:spcBef>
              <a:spcAft>
                <a:spcPts val="0"/>
              </a:spcAft>
              <a:buClr>
                <a:srgbClr val="025E73"/>
              </a:buClr>
              <a:buSzPts val="1800"/>
              <a:buFont typeface="Work Sans"/>
              <a:buChar char="•"/>
              <a:defRPr>
                <a:latin typeface="Work Sans"/>
                <a:ea typeface="Work Sans"/>
                <a:cs typeface="Work Sans"/>
                <a:sym typeface="Work Sans"/>
              </a:defRPr>
            </a:lvl8pPr>
            <a:lvl9pPr indent="-342900" lvl="8" marL="4114800" algn="l">
              <a:lnSpc>
                <a:spcPct val="115000"/>
              </a:lnSpc>
              <a:spcBef>
                <a:spcPts val="1800"/>
              </a:spcBef>
              <a:spcAft>
                <a:spcPts val="1800"/>
              </a:spcAft>
              <a:buClr>
                <a:srgbClr val="025E73"/>
              </a:buClr>
              <a:buSzPts val="1800"/>
              <a:buFont typeface="Work Sans"/>
              <a:buChar char="•"/>
              <a:defRPr>
                <a:latin typeface="Work Sans"/>
                <a:ea typeface="Work Sans"/>
                <a:cs typeface="Work Sans"/>
                <a:sym typeface="Work Sans"/>
              </a:defRPr>
            </a:lvl9pPr>
          </a:lstStyle>
          <a:p/>
        </p:txBody>
      </p:sp>
      <p:pic>
        <p:nvPicPr>
          <p:cNvPr id="170" name="Google Shape;170;g3eed323b2a6_0_364" title="SFEI only square WHITE.png"/>
          <p:cNvPicPr preferRelativeResize="0"/>
          <p:nvPr/>
        </p:nvPicPr>
        <p:blipFill rotWithShape="1">
          <a:blip r:embed="rId2">
            <a:alphaModFix amt="74000"/>
          </a:blip>
          <a:srcRect b="42084" l="8055" r="6159" t="11020"/>
          <a:stretch/>
        </p:blipFill>
        <p:spPr>
          <a:xfrm>
            <a:off x="13993338" y="9009977"/>
            <a:ext cx="1356346" cy="852913"/>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 Text Half Image">
  <p:cSld name="Half Text Half Image">
    <p:spTree>
      <p:nvGrpSpPr>
        <p:cNvPr id="176" name="Shape 176"/>
        <p:cNvGrpSpPr/>
        <p:nvPr/>
      </p:nvGrpSpPr>
      <p:grpSpPr>
        <a:xfrm>
          <a:off x="0" y="0"/>
          <a:ext cx="0" cy="0"/>
          <a:chOff x="0" y="0"/>
          <a:chExt cx="0" cy="0"/>
        </a:xfrm>
      </p:grpSpPr>
      <p:sp>
        <p:nvSpPr>
          <p:cNvPr id="177" name="Google Shape;177;g3edcd3fab0d_0_602"/>
          <p:cNvSpPr txBox="1"/>
          <p:nvPr>
            <p:ph idx="10" type="dt"/>
          </p:nvPr>
        </p:nvSpPr>
        <p:spPr>
          <a:xfrm>
            <a:off x="467498" y="9333706"/>
            <a:ext cx="1818600" cy="534900"/>
          </a:xfrm>
          <a:prstGeom prst="rect">
            <a:avLst/>
          </a:prstGeom>
          <a:noFill/>
          <a:ln>
            <a:noFill/>
          </a:ln>
        </p:spPr>
        <p:txBody>
          <a:bodyPr anchorCtr="0" anchor="ctr" bIns="81575" lIns="163200" spcFirstLastPara="1" rIns="163200" wrap="square" tIns="81575">
            <a:noAutofit/>
          </a:bodyPr>
          <a:lstStyle>
            <a:lvl1pPr lvl="0" algn="l">
              <a:spcBef>
                <a:spcPts val="0"/>
              </a:spcBef>
              <a:spcAft>
                <a:spcPts val="0"/>
              </a:spcAft>
              <a:buClr>
                <a:srgbClr val="A5A5A5"/>
              </a:buClr>
              <a:buSzPts val="2500"/>
              <a:buFont typeface="Arial"/>
              <a:buNone/>
              <a:defRPr>
                <a:solidFill>
                  <a:srgbClr val="A5A5A5"/>
                </a:solidFill>
              </a:defRPr>
            </a:lvl1pPr>
            <a:lvl2pPr lvl="1" algn="l">
              <a:spcBef>
                <a:spcPts val="0"/>
              </a:spcBef>
              <a:spcAft>
                <a:spcPts val="0"/>
              </a:spcAft>
              <a:buClr>
                <a:schemeClr val="dk1"/>
              </a:buClr>
              <a:buSzPts val="2500"/>
              <a:buFont typeface="Arial"/>
              <a:buNone/>
              <a:defRPr/>
            </a:lvl2pPr>
            <a:lvl3pPr lvl="2" algn="l">
              <a:spcBef>
                <a:spcPts val="0"/>
              </a:spcBef>
              <a:spcAft>
                <a:spcPts val="0"/>
              </a:spcAft>
              <a:buClr>
                <a:schemeClr val="dk1"/>
              </a:buClr>
              <a:buSzPts val="2500"/>
              <a:buFont typeface="Arial"/>
              <a:buNone/>
              <a:defRPr/>
            </a:lvl3pPr>
            <a:lvl4pPr lvl="3" algn="l">
              <a:spcBef>
                <a:spcPts val="0"/>
              </a:spcBef>
              <a:spcAft>
                <a:spcPts val="0"/>
              </a:spcAft>
              <a:buClr>
                <a:schemeClr val="dk1"/>
              </a:buClr>
              <a:buSzPts val="2500"/>
              <a:buFont typeface="Arial"/>
              <a:buNone/>
              <a:defRPr/>
            </a:lvl4pPr>
            <a:lvl5pPr lvl="4" algn="l">
              <a:spcBef>
                <a:spcPts val="0"/>
              </a:spcBef>
              <a:spcAft>
                <a:spcPts val="0"/>
              </a:spcAft>
              <a:buClr>
                <a:schemeClr val="dk1"/>
              </a:buClr>
              <a:buSzPts val="2500"/>
              <a:buFont typeface="Arial"/>
              <a:buNone/>
              <a:defRPr/>
            </a:lvl5pPr>
            <a:lvl6pPr lvl="5" algn="l">
              <a:spcBef>
                <a:spcPts val="0"/>
              </a:spcBef>
              <a:spcAft>
                <a:spcPts val="0"/>
              </a:spcAft>
              <a:buClr>
                <a:schemeClr val="dk1"/>
              </a:buClr>
              <a:buSzPts val="2500"/>
              <a:buFont typeface="Arial"/>
              <a:buNone/>
              <a:defRPr/>
            </a:lvl6pPr>
            <a:lvl7pPr lvl="6" algn="l">
              <a:spcBef>
                <a:spcPts val="0"/>
              </a:spcBef>
              <a:spcAft>
                <a:spcPts val="0"/>
              </a:spcAft>
              <a:buClr>
                <a:schemeClr val="dk1"/>
              </a:buClr>
              <a:buSzPts val="2500"/>
              <a:buFont typeface="Arial"/>
              <a:buNone/>
              <a:defRPr/>
            </a:lvl7pPr>
            <a:lvl8pPr lvl="7" algn="l">
              <a:spcBef>
                <a:spcPts val="0"/>
              </a:spcBef>
              <a:spcAft>
                <a:spcPts val="0"/>
              </a:spcAft>
              <a:buClr>
                <a:schemeClr val="dk1"/>
              </a:buClr>
              <a:buSzPts val="2500"/>
              <a:buFont typeface="Arial"/>
              <a:buNone/>
              <a:defRPr/>
            </a:lvl8pPr>
            <a:lvl9pPr lvl="8" algn="l">
              <a:spcBef>
                <a:spcPts val="0"/>
              </a:spcBef>
              <a:spcAft>
                <a:spcPts val="0"/>
              </a:spcAft>
              <a:buClr>
                <a:schemeClr val="dk1"/>
              </a:buClr>
              <a:buSzPts val="2500"/>
              <a:buFont typeface="Arial"/>
              <a:buNone/>
              <a:defRPr/>
            </a:lvl9pPr>
          </a:lstStyle>
          <a:p/>
        </p:txBody>
      </p:sp>
      <p:sp>
        <p:nvSpPr>
          <p:cNvPr id="178" name="Google Shape;178;g3edcd3fab0d_0_602"/>
          <p:cNvSpPr txBox="1"/>
          <p:nvPr>
            <p:ph idx="12" type="sldNum"/>
          </p:nvPr>
        </p:nvSpPr>
        <p:spPr>
          <a:xfrm>
            <a:off x="14173203" y="9333706"/>
            <a:ext cx="904200" cy="534900"/>
          </a:xfrm>
          <a:prstGeom prst="rect">
            <a:avLst/>
          </a:prstGeom>
          <a:noFill/>
          <a:ln>
            <a:noFill/>
          </a:ln>
        </p:spPr>
        <p:txBody>
          <a:bodyPr anchorCtr="0" anchor="ctr" bIns="81575" lIns="163200" spcFirstLastPara="1" rIns="163200" wrap="square" tIns="81575">
            <a:noAutofit/>
          </a:bodyPr>
          <a:lstStyle>
            <a:lvl1pPr indent="0" lvl="0" marL="0" algn="r">
              <a:spcBef>
                <a:spcPts val="0"/>
              </a:spcBef>
              <a:buClr>
                <a:srgbClr val="A5A5A5"/>
              </a:buClr>
              <a:buSzPts val="1100"/>
              <a:buFont typeface="Arial"/>
              <a:buNone/>
              <a:defRPr b="0" i="0" sz="1100" u="none" cap="none" strike="noStrike">
                <a:solidFill>
                  <a:srgbClr val="A5A5A5"/>
                </a:solidFill>
                <a:latin typeface="Arial"/>
                <a:ea typeface="Arial"/>
                <a:cs typeface="Arial"/>
                <a:sym typeface="Arial"/>
              </a:defRPr>
            </a:lvl1pPr>
            <a:lvl2pPr indent="0" lvl="1" marL="0" algn="r">
              <a:spcBef>
                <a:spcPts val="0"/>
              </a:spcBef>
              <a:buClr>
                <a:srgbClr val="A5A5A5"/>
              </a:buClr>
              <a:buSzPts val="1100"/>
              <a:buFont typeface="Arial"/>
              <a:buNone/>
              <a:defRPr b="0" i="0" sz="1100" u="none" cap="none" strike="noStrike">
                <a:solidFill>
                  <a:srgbClr val="A5A5A5"/>
                </a:solidFill>
                <a:latin typeface="Arial"/>
                <a:ea typeface="Arial"/>
                <a:cs typeface="Arial"/>
                <a:sym typeface="Arial"/>
              </a:defRPr>
            </a:lvl2pPr>
            <a:lvl3pPr indent="0" lvl="2" marL="0" algn="r">
              <a:spcBef>
                <a:spcPts val="0"/>
              </a:spcBef>
              <a:buClr>
                <a:srgbClr val="A5A5A5"/>
              </a:buClr>
              <a:buSzPts val="1100"/>
              <a:buFont typeface="Arial"/>
              <a:buNone/>
              <a:defRPr b="0" i="0" sz="1100" u="none" cap="none" strike="noStrike">
                <a:solidFill>
                  <a:srgbClr val="A5A5A5"/>
                </a:solidFill>
                <a:latin typeface="Arial"/>
                <a:ea typeface="Arial"/>
                <a:cs typeface="Arial"/>
                <a:sym typeface="Arial"/>
              </a:defRPr>
            </a:lvl3pPr>
            <a:lvl4pPr indent="0" lvl="3" marL="0" algn="r">
              <a:spcBef>
                <a:spcPts val="0"/>
              </a:spcBef>
              <a:buClr>
                <a:srgbClr val="A5A5A5"/>
              </a:buClr>
              <a:buSzPts val="1100"/>
              <a:buFont typeface="Arial"/>
              <a:buNone/>
              <a:defRPr b="0" i="0" sz="1100" u="none" cap="none" strike="noStrike">
                <a:solidFill>
                  <a:srgbClr val="A5A5A5"/>
                </a:solidFill>
                <a:latin typeface="Arial"/>
                <a:ea typeface="Arial"/>
                <a:cs typeface="Arial"/>
                <a:sym typeface="Arial"/>
              </a:defRPr>
            </a:lvl4pPr>
            <a:lvl5pPr indent="0" lvl="4" marL="0" algn="r">
              <a:spcBef>
                <a:spcPts val="0"/>
              </a:spcBef>
              <a:buClr>
                <a:srgbClr val="A5A5A5"/>
              </a:buClr>
              <a:buSzPts val="1100"/>
              <a:buFont typeface="Arial"/>
              <a:buNone/>
              <a:defRPr b="0" i="0" sz="1100" u="none" cap="none" strike="noStrike">
                <a:solidFill>
                  <a:srgbClr val="A5A5A5"/>
                </a:solidFill>
                <a:latin typeface="Arial"/>
                <a:ea typeface="Arial"/>
                <a:cs typeface="Arial"/>
                <a:sym typeface="Arial"/>
              </a:defRPr>
            </a:lvl5pPr>
            <a:lvl6pPr indent="0" lvl="5" marL="0" algn="r">
              <a:spcBef>
                <a:spcPts val="0"/>
              </a:spcBef>
              <a:buClr>
                <a:srgbClr val="A5A5A5"/>
              </a:buClr>
              <a:buSzPts val="1100"/>
              <a:buFont typeface="Arial"/>
              <a:buNone/>
              <a:defRPr b="0" i="0" sz="1100" u="none" cap="none" strike="noStrike">
                <a:solidFill>
                  <a:srgbClr val="A5A5A5"/>
                </a:solidFill>
                <a:latin typeface="Arial"/>
                <a:ea typeface="Arial"/>
                <a:cs typeface="Arial"/>
                <a:sym typeface="Arial"/>
              </a:defRPr>
            </a:lvl6pPr>
            <a:lvl7pPr indent="0" lvl="6" marL="0" algn="r">
              <a:spcBef>
                <a:spcPts val="0"/>
              </a:spcBef>
              <a:buClr>
                <a:srgbClr val="A5A5A5"/>
              </a:buClr>
              <a:buSzPts val="1100"/>
              <a:buFont typeface="Arial"/>
              <a:buNone/>
              <a:defRPr b="0" i="0" sz="1100" u="none" cap="none" strike="noStrike">
                <a:solidFill>
                  <a:srgbClr val="A5A5A5"/>
                </a:solidFill>
                <a:latin typeface="Arial"/>
                <a:ea typeface="Arial"/>
                <a:cs typeface="Arial"/>
                <a:sym typeface="Arial"/>
              </a:defRPr>
            </a:lvl7pPr>
            <a:lvl8pPr indent="0" lvl="7" marL="0" algn="r">
              <a:spcBef>
                <a:spcPts val="0"/>
              </a:spcBef>
              <a:buClr>
                <a:srgbClr val="A5A5A5"/>
              </a:buClr>
              <a:buSzPts val="1100"/>
              <a:buFont typeface="Arial"/>
              <a:buNone/>
              <a:defRPr b="0" i="0" sz="1100" u="none" cap="none" strike="noStrike">
                <a:solidFill>
                  <a:srgbClr val="A5A5A5"/>
                </a:solidFill>
                <a:latin typeface="Arial"/>
                <a:ea typeface="Arial"/>
                <a:cs typeface="Arial"/>
                <a:sym typeface="Arial"/>
              </a:defRPr>
            </a:lvl8pPr>
            <a:lvl9pPr indent="0" lvl="8" marL="0" algn="r">
              <a:spcBef>
                <a:spcPts val="0"/>
              </a:spcBef>
              <a:buClr>
                <a:srgbClr val="A5A5A5"/>
              </a:buClr>
              <a:buSzPts val="1100"/>
              <a:buFont typeface="Arial"/>
              <a:buNone/>
              <a:defRPr b="0" i="0" sz="1100" u="none" cap="none" strike="noStrike">
                <a:solidFill>
                  <a:srgbClr val="A5A5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79" name="Google Shape;179;g3edcd3fab0d_0_602"/>
          <p:cNvSpPr/>
          <p:nvPr>
            <p:ph idx="2" type="pic"/>
          </p:nvPr>
        </p:nvSpPr>
        <p:spPr>
          <a:xfrm>
            <a:off x="8229601" y="457199"/>
            <a:ext cx="6847800" cy="6756600"/>
          </a:xfrm>
          <a:prstGeom prst="rect">
            <a:avLst/>
          </a:prstGeom>
          <a:noFill/>
          <a:ln>
            <a:noFill/>
          </a:ln>
        </p:spPr>
      </p:sp>
      <p:sp>
        <p:nvSpPr>
          <p:cNvPr id="180" name="Google Shape;180;g3edcd3fab0d_0_602"/>
          <p:cNvSpPr txBox="1"/>
          <p:nvPr>
            <p:ph idx="1" type="body"/>
          </p:nvPr>
        </p:nvSpPr>
        <p:spPr>
          <a:xfrm>
            <a:off x="467498" y="482199"/>
            <a:ext cx="7304700" cy="427200"/>
          </a:xfrm>
          <a:prstGeom prst="rect">
            <a:avLst/>
          </a:prstGeom>
          <a:noFill/>
          <a:ln>
            <a:noFill/>
          </a:ln>
        </p:spPr>
        <p:txBody>
          <a:bodyPr anchorCtr="0" anchor="ctr" bIns="81575" lIns="163200" spcFirstLastPara="1" rIns="163200" wrap="square" tIns="81575">
            <a:normAutofit/>
          </a:bodyPr>
          <a:lstStyle>
            <a:lvl1pPr indent="-228600" lvl="0" marL="457200" algn="l">
              <a:lnSpc>
                <a:spcPct val="90000"/>
              </a:lnSpc>
              <a:spcBef>
                <a:spcPts val="900"/>
              </a:spcBef>
              <a:spcAft>
                <a:spcPts val="0"/>
              </a:spcAft>
              <a:buClr>
                <a:schemeClr val="dk1"/>
              </a:buClr>
              <a:buSzPts val="4300"/>
              <a:buNone/>
              <a:defRPr b="1">
                <a:solidFill>
                  <a:schemeClr val="dk1"/>
                </a:solidFill>
                <a:latin typeface="Arial"/>
                <a:ea typeface="Arial"/>
                <a:cs typeface="Arial"/>
                <a:sym typeface="Arial"/>
              </a:defRPr>
            </a:lvl1pPr>
            <a:lvl2pPr indent="-431800" lvl="1" marL="914400" algn="l">
              <a:lnSpc>
                <a:spcPct val="90000"/>
              </a:lnSpc>
              <a:spcBef>
                <a:spcPts val="500"/>
              </a:spcBef>
              <a:spcAft>
                <a:spcPts val="0"/>
              </a:spcAft>
              <a:buClr>
                <a:schemeClr val="dk1"/>
              </a:buClr>
              <a:buSzPts val="3200"/>
              <a:buChar char="•"/>
              <a:defRPr/>
            </a:lvl2pPr>
            <a:lvl3pPr indent="-431800" lvl="2" marL="1371600" algn="l">
              <a:lnSpc>
                <a:spcPct val="90000"/>
              </a:lnSpc>
              <a:spcBef>
                <a:spcPts val="500"/>
              </a:spcBef>
              <a:spcAft>
                <a:spcPts val="0"/>
              </a:spcAft>
              <a:buClr>
                <a:schemeClr val="dk1"/>
              </a:buClr>
              <a:buSzPts val="3200"/>
              <a:buChar char="•"/>
              <a:defRPr/>
            </a:lvl3pPr>
            <a:lvl4pPr indent="-431800" lvl="3" marL="1828800" algn="l">
              <a:lnSpc>
                <a:spcPct val="90000"/>
              </a:lnSpc>
              <a:spcBef>
                <a:spcPts val="500"/>
              </a:spcBef>
              <a:spcAft>
                <a:spcPts val="0"/>
              </a:spcAft>
              <a:buClr>
                <a:schemeClr val="dk1"/>
              </a:buClr>
              <a:buSzPts val="3200"/>
              <a:buChar char="•"/>
              <a:defRPr/>
            </a:lvl4pPr>
            <a:lvl5pPr indent="-431800" lvl="4" marL="2286000" algn="l">
              <a:lnSpc>
                <a:spcPct val="90000"/>
              </a:lnSpc>
              <a:spcBef>
                <a:spcPts val="500"/>
              </a:spcBef>
              <a:spcAft>
                <a:spcPts val="0"/>
              </a:spcAft>
              <a:buClr>
                <a:schemeClr val="dk1"/>
              </a:buClr>
              <a:buSzPts val="3200"/>
              <a:buChar char="•"/>
              <a:defRPr/>
            </a:lvl5pPr>
            <a:lvl6pPr indent="-431800" lvl="5" marL="2743200" algn="l">
              <a:lnSpc>
                <a:spcPct val="90000"/>
              </a:lnSpc>
              <a:spcBef>
                <a:spcPts val="500"/>
              </a:spcBef>
              <a:spcAft>
                <a:spcPts val="0"/>
              </a:spcAft>
              <a:buClr>
                <a:schemeClr val="dk1"/>
              </a:buClr>
              <a:buSzPts val="3200"/>
              <a:buChar char="•"/>
              <a:defRPr/>
            </a:lvl6pPr>
            <a:lvl7pPr indent="-431800" lvl="6" marL="3200400" algn="l">
              <a:lnSpc>
                <a:spcPct val="90000"/>
              </a:lnSpc>
              <a:spcBef>
                <a:spcPts val="500"/>
              </a:spcBef>
              <a:spcAft>
                <a:spcPts val="0"/>
              </a:spcAft>
              <a:buClr>
                <a:schemeClr val="dk1"/>
              </a:buClr>
              <a:buSzPts val="3200"/>
              <a:buChar char="•"/>
              <a:defRPr/>
            </a:lvl7pPr>
            <a:lvl8pPr indent="-431800" lvl="7" marL="3657600" algn="l">
              <a:lnSpc>
                <a:spcPct val="90000"/>
              </a:lnSpc>
              <a:spcBef>
                <a:spcPts val="500"/>
              </a:spcBef>
              <a:spcAft>
                <a:spcPts val="0"/>
              </a:spcAft>
              <a:buClr>
                <a:schemeClr val="dk1"/>
              </a:buClr>
              <a:buSzPts val="3200"/>
              <a:buChar char="•"/>
              <a:defRPr/>
            </a:lvl8pPr>
            <a:lvl9pPr indent="-431800" lvl="8" marL="4114800" algn="l">
              <a:lnSpc>
                <a:spcPct val="90000"/>
              </a:lnSpc>
              <a:spcBef>
                <a:spcPts val="500"/>
              </a:spcBef>
              <a:spcAft>
                <a:spcPts val="0"/>
              </a:spcAft>
              <a:buClr>
                <a:schemeClr val="dk1"/>
              </a:buClr>
              <a:buSzPts val="3200"/>
              <a:buChar char="•"/>
              <a:defRPr/>
            </a:lvl9pPr>
          </a:lstStyle>
          <a:p/>
        </p:txBody>
      </p:sp>
      <p:sp>
        <p:nvSpPr>
          <p:cNvPr id="181" name="Google Shape;181;g3edcd3fab0d_0_602"/>
          <p:cNvSpPr txBox="1"/>
          <p:nvPr>
            <p:ph idx="3" type="body"/>
          </p:nvPr>
        </p:nvSpPr>
        <p:spPr>
          <a:xfrm>
            <a:off x="467498" y="939402"/>
            <a:ext cx="7304700" cy="432300"/>
          </a:xfrm>
          <a:prstGeom prst="rect">
            <a:avLst/>
          </a:prstGeom>
          <a:noFill/>
          <a:ln>
            <a:noFill/>
          </a:ln>
        </p:spPr>
        <p:txBody>
          <a:bodyPr anchorCtr="0" anchor="ctr" bIns="81575" lIns="163200" spcFirstLastPara="1" rIns="163200" wrap="square" tIns="81575">
            <a:normAutofit/>
          </a:bodyPr>
          <a:lstStyle>
            <a:lvl1pPr indent="-228600" lvl="0" marL="457200" algn="l">
              <a:lnSpc>
                <a:spcPct val="90000"/>
              </a:lnSpc>
              <a:spcBef>
                <a:spcPts val="900"/>
              </a:spcBef>
              <a:spcAft>
                <a:spcPts val="0"/>
              </a:spcAft>
              <a:buClr>
                <a:schemeClr val="dk1"/>
              </a:buClr>
              <a:buSzPts val="3200"/>
              <a:buNone/>
              <a:defRPr b="0" sz="1600">
                <a:latin typeface="Arial"/>
                <a:ea typeface="Arial"/>
                <a:cs typeface="Arial"/>
                <a:sym typeface="Arial"/>
              </a:defRPr>
            </a:lvl1pPr>
            <a:lvl2pPr indent="-431800" lvl="1" marL="914400" algn="l">
              <a:lnSpc>
                <a:spcPct val="90000"/>
              </a:lnSpc>
              <a:spcBef>
                <a:spcPts val="500"/>
              </a:spcBef>
              <a:spcAft>
                <a:spcPts val="0"/>
              </a:spcAft>
              <a:buClr>
                <a:schemeClr val="dk1"/>
              </a:buClr>
              <a:buSzPts val="3200"/>
              <a:buChar char="•"/>
              <a:defRPr/>
            </a:lvl2pPr>
            <a:lvl3pPr indent="-431800" lvl="2" marL="1371600" algn="l">
              <a:lnSpc>
                <a:spcPct val="90000"/>
              </a:lnSpc>
              <a:spcBef>
                <a:spcPts val="500"/>
              </a:spcBef>
              <a:spcAft>
                <a:spcPts val="0"/>
              </a:spcAft>
              <a:buClr>
                <a:schemeClr val="dk1"/>
              </a:buClr>
              <a:buSzPts val="3200"/>
              <a:buChar char="•"/>
              <a:defRPr/>
            </a:lvl3pPr>
            <a:lvl4pPr indent="-431800" lvl="3" marL="1828800" algn="l">
              <a:lnSpc>
                <a:spcPct val="90000"/>
              </a:lnSpc>
              <a:spcBef>
                <a:spcPts val="500"/>
              </a:spcBef>
              <a:spcAft>
                <a:spcPts val="0"/>
              </a:spcAft>
              <a:buClr>
                <a:schemeClr val="dk1"/>
              </a:buClr>
              <a:buSzPts val="3200"/>
              <a:buChar char="•"/>
              <a:defRPr/>
            </a:lvl4pPr>
            <a:lvl5pPr indent="-431800" lvl="4" marL="2286000" algn="l">
              <a:lnSpc>
                <a:spcPct val="90000"/>
              </a:lnSpc>
              <a:spcBef>
                <a:spcPts val="500"/>
              </a:spcBef>
              <a:spcAft>
                <a:spcPts val="0"/>
              </a:spcAft>
              <a:buClr>
                <a:schemeClr val="dk1"/>
              </a:buClr>
              <a:buSzPts val="3200"/>
              <a:buChar char="•"/>
              <a:defRPr/>
            </a:lvl5pPr>
            <a:lvl6pPr indent="-431800" lvl="5" marL="2743200" algn="l">
              <a:lnSpc>
                <a:spcPct val="90000"/>
              </a:lnSpc>
              <a:spcBef>
                <a:spcPts val="500"/>
              </a:spcBef>
              <a:spcAft>
                <a:spcPts val="0"/>
              </a:spcAft>
              <a:buClr>
                <a:schemeClr val="dk1"/>
              </a:buClr>
              <a:buSzPts val="3200"/>
              <a:buChar char="•"/>
              <a:defRPr/>
            </a:lvl6pPr>
            <a:lvl7pPr indent="-431800" lvl="6" marL="3200400" algn="l">
              <a:lnSpc>
                <a:spcPct val="90000"/>
              </a:lnSpc>
              <a:spcBef>
                <a:spcPts val="500"/>
              </a:spcBef>
              <a:spcAft>
                <a:spcPts val="0"/>
              </a:spcAft>
              <a:buClr>
                <a:schemeClr val="dk1"/>
              </a:buClr>
              <a:buSzPts val="3200"/>
              <a:buChar char="•"/>
              <a:defRPr/>
            </a:lvl7pPr>
            <a:lvl8pPr indent="-431800" lvl="7" marL="3657600" algn="l">
              <a:lnSpc>
                <a:spcPct val="90000"/>
              </a:lnSpc>
              <a:spcBef>
                <a:spcPts val="500"/>
              </a:spcBef>
              <a:spcAft>
                <a:spcPts val="0"/>
              </a:spcAft>
              <a:buClr>
                <a:schemeClr val="dk1"/>
              </a:buClr>
              <a:buSzPts val="3200"/>
              <a:buChar char="•"/>
              <a:defRPr/>
            </a:lvl8pPr>
            <a:lvl9pPr indent="-431800" lvl="8" marL="4114800" algn="l">
              <a:lnSpc>
                <a:spcPct val="90000"/>
              </a:lnSpc>
              <a:spcBef>
                <a:spcPts val="500"/>
              </a:spcBef>
              <a:spcAft>
                <a:spcPts val="0"/>
              </a:spcAft>
              <a:buClr>
                <a:schemeClr val="dk1"/>
              </a:buClr>
              <a:buSzPts val="3200"/>
              <a:buChar char="•"/>
              <a:defRPr/>
            </a:lvl9pPr>
          </a:lstStyle>
          <a:p/>
        </p:txBody>
      </p:sp>
      <p:sp>
        <p:nvSpPr>
          <p:cNvPr id="182" name="Google Shape;182;g3edcd3fab0d_0_602"/>
          <p:cNvSpPr txBox="1"/>
          <p:nvPr>
            <p:ph idx="4" type="body"/>
          </p:nvPr>
        </p:nvSpPr>
        <p:spPr>
          <a:xfrm>
            <a:off x="466726" y="1524004"/>
            <a:ext cx="7305900" cy="7162500"/>
          </a:xfrm>
          <a:prstGeom prst="rect">
            <a:avLst/>
          </a:prstGeom>
          <a:noFill/>
          <a:ln>
            <a:noFill/>
          </a:ln>
        </p:spPr>
        <p:txBody>
          <a:bodyPr anchorCtr="0" anchor="t" bIns="81575" lIns="163200" spcFirstLastPara="1" rIns="163200" wrap="square" tIns="81575">
            <a:normAutofit/>
          </a:bodyPr>
          <a:lstStyle>
            <a:lvl1pPr indent="-501650" lvl="0" marL="457200" algn="l">
              <a:lnSpc>
                <a:spcPct val="90000"/>
              </a:lnSpc>
              <a:spcBef>
                <a:spcPts val="900"/>
              </a:spcBef>
              <a:spcAft>
                <a:spcPts val="0"/>
              </a:spcAft>
              <a:buClr>
                <a:schemeClr val="dk1"/>
              </a:buClr>
              <a:buSzPts val="4300"/>
              <a:buChar char="•"/>
              <a:defRPr/>
            </a:lvl1pPr>
            <a:lvl2pPr indent="-431800" lvl="1" marL="914400" algn="l">
              <a:lnSpc>
                <a:spcPct val="90000"/>
              </a:lnSpc>
              <a:spcBef>
                <a:spcPts val="500"/>
              </a:spcBef>
              <a:spcAft>
                <a:spcPts val="0"/>
              </a:spcAft>
              <a:buClr>
                <a:schemeClr val="dk1"/>
              </a:buClr>
              <a:buSzPts val="3200"/>
              <a:buChar char="•"/>
              <a:defRPr/>
            </a:lvl2pPr>
            <a:lvl3pPr indent="-431800" lvl="2" marL="1371600" algn="l">
              <a:lnSpc>
                <a:spcPct val="90000"/>
              </a:lnSpc>
              <a:spcBef>
                <a:spcPts val="500"/>
              </a:spcBef>
              <a:spcAft>
                <a:spcPts val="0"/>
              </a:spcAft>
              <a:buClr>
                <a:schemeClr val="dk1"/>
              </a:buClr>
              <a:buSzPts val="3200"/>
              <a:buChar char="•"/>
              <a:defRPr/>
            </a:lvl3pPr>
            <a:lvl4pPr indent="-431800" lvl="3" marL="1828800" algn="l">
              <a:lnSpc>
                <a:spcPct val="90000"/>
              </a:lnSpc>
              <a:spcBef>
                <a:spcPts val="500"/>
              </a:spcBef>
              <a:spcAft>
                <a:spcPts val="0"/>
              </a:spcAft>
              <a:buClr>
                <a:schemeClr val="dk1"/>
              </a:buClr>
              <a:buSzPts val="3200"/>
              <a:buChar char="•"/>
              <a:defRPr/>
            </a:lvl4pPr>
            <a:lvl5pPr indent="-431800" lvl="4" marL="2286000" algn="l">
              <a:lnSpc>
                <a:spcPct val="90000"/>
              </a:lnSpc>
              <a:spcBef>
                <a:spcPts val="500"/>
              </a:spcBef>
              <a:spcAft>
                <a:spcPts val="0"/>
              </a:spcAft>
              <a:buClr>
                <a:schemeClr val="dk1"/>
              </a:buClr>
              <a:buSzPts val="3200"/>
              <a:buChar char="•"/>
              <a:defRPr/>
            </a:lvl5pPr>
            <a:lvl6pPr indent="-431800" lvl="5" marL="2743200" algn="l">
              <a:lnSpc>
                <a:spcPct val="90000"/>
              </a:lnSpc>
              <a:spcBef>
                <a:spcPts val="500"/>
              </a:spcBef>
              <a:spcAft>
                <a:spcPts val="0"/>
              </a:spcAft>
              <a:buClr>
                <a:schemeClr val="dk1"/>
              </a:buClr>
              <a:buSzPts val="3200"/>
              <a:buChar char="•"/>
              <a:defRPr/>
            </a:lvl6pPr>
            <a:lvl7pPr indent="-431800" lvl="6" marL="3200400" algn="l">
              <a:lnSpc>
                <a:spcPct val="90000"/>
              </a:lnSpc>
              <a:spcBef>
                <a:spcPts val="500"/>
              </a:spcBef>
              <a:spcAft>
                <a:spcPts val="0"/>
              </a:spcAft>
              <a:buClr>
                <a:schemeClr val="dk1"/>
              </a:buClr>
              <a:buSzPts val="3200"/>
              <a:buChar char="•"/>
              <a:defRPr/>
            </a:lvl7pPr>
            <a:lvl8pPr indent="-431800" lvl="7" marL="3657600" algn="l">
              <a:lnSpc>
                <a:spcPct val="90000"/>
              </a:lnSpc>
              <a:spcBef>
                <a:spcPts val="500"/>
              </a:spcBef>
              <a:spcAft>
                <a:spcPts val="0"/>
              </a:spcAft>
              <a:buClr>
                <a:schemeClr val="dk1"/>
              </a:buClr>
              <a:buSzPts val="3200"/>
              <a:buChar char="•"/>
              <a:defRPr/>
            </a:lvl8pPr>
            <a:lvl9pPr indent="-431800" lvl="8" marL="4114800" algn="l">
              <a:lnSpc>
                <a:spcPct val="90000"/>
              </a:lnSpc>
              <a:spcBef>
                <a:spcPts val="500"/>
              </a:spcBef>
              <a:spcAft>
                <a:spcPts val="0"/>
              </a:spcAft>
              <a:buClr>
                <a:schemeClr val="dk1"/>
              </a:buClr>
              <a:buSzPts val="3200"/>
              <a:buChar char="•"/>
              <a:defRPr/>
            </a:lvl9pPr>
          </a:lstStyle>
          <a:p/>
        </p:txBody>
      </p:sp>
      <p:sp>
        <p:nvSpPr>
          <p:cNvPr id="183" name="Google Shape;183;g3edcd3fab0d_0_602"/>
          <p:cNvSpPr txBox="1"/>
          <p:nvPr>
            <p:ph idx="5" type="body"/>
          </p:nvPr>
        </p:nvSpPr>
        <p:spPr>
          <a:xfrm>
            <a:off x="8229603" y="8305802"/>
            <a:ext cx="6848400" cy="380700"/>
          </a:xfrm>
          <a:prstGeom prst="rect">
            <a:avLst/>
          </a:prstGeom>
          <a:noFill/>
          <a:ln>
            <a:noFill/>
          </a:ln>
        </p:spPr>
        <p:txBody>
          <a:bodyPr anchorCtr="0" anchor="t" bIns="81575" lIns="163200" spcFirstLastPara="1" rIns="163200" wrap="square" tIns="81575">
            <a:normAutofit/>
          </a:bodyPr>
          <a:lstStyle>
            <a:lvl1pPr indent="-228600" lvl="0" marL="457200" algn="l">
              <a:lnSpc>
                <a:spcPct val="90000"/>
              </a:lnSpc>
              <a:spcBef>
                <a:spcPts val="900"/>
              </a:spcBef>
              <a:spcAft>
                <a:spcPts val="0"/>
              </a:spcAft>
              <a:buClr>
                <a:schemeClr val="dk1"/>
              </a:buClr>
              <a:buSzPts val="2900"/>
              <a:buNone/>
              <a:defRPr b="0" sz="1500">
                <a:latin typeface="Arial"/>
                <a:ea typeface="Arial"/>
                <a:cs typeface="Arial"/>
                <a:sym typeface="Arial"/>
              </a:defRPr>
            </a:lvl1pPr>
            <a:lvl2pPr indent="-431800" lvl="1" marL="914400" algn="l">
              <a:lnSpc>
                <a:spcPct val="90000"/>
              </a:lnSpc>
              <a:spcBef>
                <a:spcPts val="500"/>
              </a:spcBef>
              <a:spcAft>
                <a:spcPts val="0"/>
              </a:spcAft>
              <a:buClr>
                <a:schemeClr val="dk1"/>
              </a:buClr>
              <a:buSzPts val="3200"/>
              <a:buChar char="•"/>
              <a:defRPr/>
            </a:lvl2pPr>
            <a:lvl3pPr indent="-431800" lvl="2" marL="1371600" algn="l">
              <a:lnSpc>
                <a:spcPct val="90000"/>
              </a:lnSpc>
              <a:spcBef>
                <a:spcPts val="500"/>
              </a:spcBef>
              <a:spcAft>
                <a:spcPts val="0"/>
              </a:spcAft>
              <a:buClr>
                <a:schemeClr val="dk1"/>
              </a:buClr>
              <a:buSzPts val="3200"/>
              <a:buChar char="•"/>
              <a:defRPr/>
            </a:lvl3pPr>
            <a:lvl4pPr indent="-431800" lvl="3" marL="1828800" algn="l">
              <a:lnSpc>
                <a:spcPct val="90000"/>
              </a:lnSpc>
              <a:spcBef>
                <a:spcPts val="500"/>
              </a:spcBef>
              <a:spcAft>
                <a:spcPts val="0"/>
              </a:spcAft>
              <a:buClr>
                <a:schemeClr val="dk1"/>
              </a:buClr>
              <a:buSzPts val="3200"/>
              <a:buChar char="•"/>
              <a:defRPr/>
            </a:lvl4pPr>
            <a:lvl5pPr indent="-431800" lvl="4" marL="2286000" algn="l">
              <a:lnSpc>
                <a:spcPct val="90000"/>
              </a:lnSpc>
              <a:spcBef>
                <a:spcPts val="500"/>
              </a:spcBef>
              <a:spcAft>
                <a:spcPts val="0"/>
              </a:spcAft>
              <a:buClr>
                <a:schemeClr val="dk1"/>
              </a:buClr>
              <a:buSzPts val="3200"/>
              <a:buChar char="•"/>
              <a:defRPr/>
            </a:lvl5pPr>
            <a:lvl6pPr indent="-431800" lvl="5" marL="2743200" algn="l">
              <a:lnSpc>
                <a:spcPct val="90000"/>
              </a:lnSpc>
              <a:spcBef>
                <a:spcPts val="500"/>
              </a:spcBef>
              <a:spcAft>
                <a:spcPts val="0"/>
              </a:spcAft>
              <a:buClr>
                <a:schemeClr val="dk1"/>
              </a:buClr>
              <a:buSzPts val="3200"/>
              <a:buChar char="•"/>
              <a:defRPr/>
            </a:lvl6pPr>
            <a:lvl7pPr indent="-431800" lvl="6" marL="3200400" algn="l">
              <a:lnSpc>
                <a:spcPct val="90000"/>
              </a:lnSpc>
              <a:spcBef>
                <a:spcPts val="500"/>
              </a:spcBef>
              <a:spcAft>
                <a:spcPts val="0"/>
              </a:spcAft>
              <a:buClr>
                <a:schemeClr val="dk1"/>
              </a:buClr>
              <a:buSzPts val="3200"/>
              <a:buChar char="•"/>
              <a:defRPr/>
            </a:lvl7pPr>
            <a:lvl8pPr indent="-431800" lvl="7" marL="3657600" algn="l">
              <a:lnSpc>
                <a:spcPct val="90000"/>
              </a:lnSpc>
              <a:spcBef>
                <a:spcPts val="500"/>
              </a:spcBef>
              <a:spcAft>
                <a:spcPts val="0"/>
              </a:spcAft>
              <a:buClr>
                <a:schemeClr val="dk1"/>
              </a:buClr>
              <a:buSzPts val="3200"/>
              <a:buChar char="•"/>
              <a:defRPr/>
            </a:lvl8pPr>
            <a:lvl9pPr indent="-431800" lvl="8" marL="4114800" algn="l">
              <a:lnSpc>
                <a:spcPct val="90000"/>
              </a:lnSpc>
              <a:spcBef>
                <a:spcPts val="500"/>
              </a:spcBef>
              <a:spcAft>
                <a:spcPts val="0"/>
              </a:spcAft>
              <a:buClr>
                <a:schemeClr val="dk1"/>
              </a:buClr>
              <a:buSzPts val="3200"/>
              <a:buChar char="•"/>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 Text Two Images">
  <p:cSld name="Half Text Two Images">
    <p:spTree>
      <p:nvGrpSpPr>
        <p:cNvPr id="184" name="Shape 184"/>
        <p:cNvGrpSpPr/>
        <p:nvPr/>
      </p:nvGrpSpPr>
      <p:grpSpPr>
        <a:xfrm>
          <a:off x="0" y="0"/>
          <a:ext cx="0" cy="0"/>
          <a:chOff x="0" y="0"/>
          <a:chExt cx="0" cy="0"/>
        </a:xfrm>
      </p:grpSpPr>
      <p:sp>
        <p:nvSpPr>
          <p:cNvPr id="185" name="Google Shape;185;g3edcd3fab0d_0_610"/>
          <p:cNvSpPr txBox="1"/>
          <p:nvPr>
            <p:ph idx="10" type="dt"/>
          </p:nvPr>
        </p:nvSpPr>
        <p:spPr>
          <a:xfrm>
            <a:off x="467498" y="9333706"/>
            <a:ext cx="1818600" cy="534900"/>
          </a:xfrm>
          <a:prstGeom prst="rect">
            <a:avLst/>
          </a:prstGeom>
          <a:noFill/>
          <a:ln>
            <a:noFill/>
          </a:ln>
        </p:spPr>
        <p:txBody>
          <a:bodyPr anchorCtr="0" anchor="ctr" bIns="81575" lIns="163200" spcFirstLastPara="1" rIns="163200" wrap="square" tIns="81575">
            <a:noAutofit/>
          </a:bodyPr>
          <a:lstStyle>
            <a:lvl1pPr lvl="0" algn="l">
              <a:spcBef>
                <a:spcPts val="0"/>
              </a:spcBef>
              <a:spcAft>
                <a:spcPts val="0"/>
              </a:spcAft>
              <a:buClr>
                <a:srgbClr val="A5A5A5"/>
              </a:buClr>
              <a:buSzPts val="2500"/>
              <a:buFont typeface="Arial"/>
              <a:buNone/>
              <a:defRPr>
                <a:solidFill>
                  <a:srgbClr val="A5A5A5"/>
                </a:solidFill>
              </a:defRPr>
            </a:lvl1pPr>
            <a:lvl2pPr lvl="1" algn="l">
              <a:spcBef>
                <a:spcPts val="0"/>
              </a:spcBef>
              <a:spcAft>
                <a:spcPts val="0"/>
              </a:spcAft>
              <a:buClr>
                <a:schemeClr val="dk1"/>
              </a:buClr>
              <a:buSzPts val="2500"/>
              <a:buFont typeface="Arial"/>
              <a:buNone/>
              <a:defRPr/>
            </a:lvl2pPr>
            <a:lvl3pPr lvl="2" algn="l">
              <a:spcBef>
                <a:spcPts val="0"/>
              </a:spcBef>
              <a:spcAft>
                <a:spcPts val="0"/>
              </a:spcAft>
              <a:buClr>
                <a:schemeClr val="dk1"/>
              </a:buClr>
              <a:buSzPts val="2500"/>
              <a:buFont typeface="Arial"/>
              <a:buNone/>
              <a:defRPr/>
            </a:lvl3pPr>
            <a:lvl4pPr lvl="3" algn="l">
              <a:spcBef>
                <a:spcPts val="0"/>
              </a:spcBef>
              <a:spcAft>
                <a:spcPts val="0"/>
              </a:spcAft>
              <a:buClr>
                <a:schemeClr val="dk1"/>
              </a:buClr>
              <a:buSzPts val="2500"/>
              <a:buFont typeface="Arial"/>
              <a:buNone/>
              <a:defRPr/>
            </a:lvl4pPr>
            <a:lvl5pPr lvl="4" algn="l">
              <a:spcBef>
                <a:spcPts val="0"/>
              </a:spcBef>
              <a:spcAft>
                <a:spcPts val="0"/>
              </a:spcAft>
              <a:buClr>
                <a:schemeClr val="dk1"/>
              </a:buClr>
              <a:buSzPts val="2500"/>
              <a:buFont typeface="Arial"/>
              <a:buNone/>
              <a:defRPr/>
            </a:lvl5pPr>
            <a:lvl6pPr lvl="5" algn="l">
              <a:spcBef>
                <a:spcPts val="0"/>
              </a:spcBef>
              <a:spcAft>
                <a:spcPts val="0"/>
              </a:spcAft>
              <a:buClr>
                <a:schemeClr val="dk1"/>
              </a:buClr>
              <a:buSzPts val="2500"/>
              <a:buFont typeface="Arial"/>
              <a:buNone/>
              <a:defRPr/>
            </a:lvl6pPr>
            <a:lvl7pPr lvl="6" algn="l">
              <a:spcBef>
                <a:spcPts val="0"/>
              </a:spcBef>
              <a:spcAft>
                <a:spcPts val="0"/>
              </a:spcAft>
              <a:buClr>
                <a:schemeClr val="dk1"/>
              </a:buClr>
              <a:buSzPts val="2500"/>
              <a:buFont typeface="Arial"/>
              <a:buNone/>
              <a:defRPr/>
            </a:lvl7pPr>
            <a:lvl8pPr lvl="7" algn="l">
              <a:spcBef>
                <a:spcPts val="0"/>
              </a:spcBef>
              <a:spcAft>
                <a:spcPts val="0"/>
              </a:spcAft>
              <a:buClr>
                <a:schemeClr val="dk1"/>
              </a:buClr>
              <a:buSzPts val="2500"/>
              <a:buFont typeface="Arial"/>
              <a:buNone/>
              <a:defRPr/>
            </a:lvl8pPr>
            <a:lvl9pPr lvl="8" algn="l">
              <a:spcBef>
                <a:spcPts val="0"/>
              </a:spcBef>
              <a:spcAft>
                <a:spcPts val="0"/>
              </a:spcAft>
              <a:buClr>
                <a:schemeClr val="dk1"/>
              </a:buClr>
              <a:buSzPts val="2500"/>
              <a:buFont typeface="Arial"/>
              <a:buNone/>
              <a:defRPr/>
            </a:lvl9pPr>
          </a:lstStyle>
          <a:p/>
        </p:txBody>
      </p:sp>
      <p:sp>
        <p:nvSpPr>
          <p:cNvPr id="186" name="Google Shape;186;g3edcd3fab0d_0_610"/>
          <p:cNvSpPr txBox="1"/>
          <p:nvPr>
            <p:ph idx="12" type="sldNum"/>
          </p:nvPr>
        </p:nvSpPr>
        <p:spPr>
          <a:xfrm>
            <a:off x="14173203" y="9333706"/>
            <a:ext cx="904200" cy="534900"/>
          </a:xfrm>
          <a:prstGeom prst="rect">
            <a:avLst/>
          </a:prstGeom>
          <a:noFill/>
          <a:ln>
            <a:noFill/>
          </a:ln>
        </p:spPr>
        <p:txBody>
          <a:bodyPr anchorCtr="0" anchor="ctr" bIns="81575" lIns="163200" spcFirstLastPara="1" rIns="163200" wrap="square" tIns="81575">
            <a:noAutofit/>
          </a:bodyPr>
          <a:lstStyle>
            <a:lvl1pPr indent="0" lvl="0" marL="0" algn="r">
              <a:spcBef>
                <a:spcPts val="0"/>
              </a:spcBef>
              <a:buClr>
                <a:srgbClr val="A5A5A5"/>
              </a:buClr>
              <a:buSzPts val="1100"/>
              <a:buFont typeface="Arial"/>
              <a:buNone/>
              <a:defRPr b="0" i="0" sz="1100" u="none" cap="none" strike="noStrike">
                <a:solidFill>
                  <a:srgbClr val="A5A5A5"/>
                </a:solidFill>
                <a:latin typeface="Arial"/>
                <a:ea typeface="Arial"/>
                <a:cs typeface="Arial"/>
                <a:sym typeface="Arial"/>
              </a:defRPr>
            </a:lvl1pPr>
            <a:lvl2pPr indent="0" lvl="1" marL="0" algn="r">
              <a:spcBef>
                <a:spcPts val="0"/>
              </a:spcBef>
              <a:buClr>
                <a:srgbClr val="A5A5A5"/>
              </a:buClr>
              <a:buSzPts val="1100"/>
              <a:buFont typeface="Arial"/>
              <a:buNone/>
              <a:defRPr b="0" i="0" sz="1100" u="none" cap="none" strike="noStrike">
                <a:solidFill>
                  <a:srgbClr val="A5A5A5"/>
                </a:solidFill>
                <a:latin typeface="Arial"/>
                <a:ea typeface="Arial"/>
                <a:cs typeface="Arial"/>
                <a:sym typeface="Arial"/>
              </a:defRPr>
            </a:lvl2pPr>
            <a:lvl3pPr indent="0" lvl="2" marL="0" algn="r">
              <a:spcBef>
                <a:spcPts val="0"/>
              </a:spcBef>
              <a:buClr>
                <a:srgbClr val="A5A5A5"/>
              </a:buClr>
              <a:buSzPts val="1100"/>
              <a:buFont typeface="Arial"/>
              <a:buNone/>
              <a:defRPr b="0" i="0" sz="1100" u="none" cap="none" strike="noStrike">
                <a:solidFill>
                  <a:srgbClr val="A5A5A5"/>
                </a:solidFill>
                <a:latin typeface="Arial"/>
                <a:ea typeface="Arial"/>
                <a:cs typeface="Arial"/>
                <a:sym typeface="Arial"/>
              </a:defRPr>
            </a:lvl3pPr>
            <a:lvl4pPr indent="0" lvl="3" marL="0" algn="r">
              <a:spcBef>
                <a:spcPts val="0"/>
              </a:spcBef>
              <a:buClr>
                <a:srgbClr val="A5A5A5"/>
              </a:buClr>
              <a:buSzPts val="1100"/>
              <a:buFont typeface="Arial"/>
              <a:buNone/>
              <a:defRPr b="0" i="0" sz="1100" u="none" cap="none" strike="noStrike">
                <a:solidFill>
                  <a:srgbClr val="A5A5A5"/>
                </a:solidFill>
                <a:latin typeface="Arial"/>
                <a:ea typeface="Arial"/>
                <a:cs typeface="Arial"/>
                <a:sym typeface="Arial"/>
              </a:defRPr>
            </a:lvl4pPr>
            <a:lvl5pPr indent="0" lvl="4" marL="0" algn="r">
              <a:spcBef>
                <a:spcPts val="0"/>
              </a:spcBef>
              <a:buClr>
                <a:srgbClr val="A5A5A5"/>
              </a:buClr>
              <a:buSzPts val="1100"/>
              <a:buFont typeface="Arial"/>
              <a:buNone/>
              <a:defRPr b="0" i="0" sz="1100" u="none" cap="none" strike="noStrike">
                <a:solidFill>
                  <a:srgbClr val="A5A5A5"/>
                </a:solidFill>
                <a:latin typeface="Arial"/>
                <a:ea typeface="Arial"/>
                <a:cs typeface="Arial"/>
                <a:sym typeface="Arial"/>
              </a:defRPr>
            </a:lvl5pPr>
            <a:lvl6pPr indent="0" lvl="5" marL="0" algn="r">
              <a:spcBef>
                <a:spcPts val="0"/>
              </a:spcBef>
              <a:buClr>
                <a:srgbClr val="A5A5A5"/>
              </a:buClr>
              <a:buSzPts val="1100"/>
              <a:buFont typeface="Arial"/>
              <a:buNone/>
              <a:defRPr b="0" i="0" sz="1100" u="none" cap="none" strike="noStrike">
                <a:solidFill>
                  <a:srgbClr val="A5A5A5"/>
                </a:solidFill>
                <a:latin typeface="Arial"/>
                <a:ea typeface="Arial"/>
                <a:cs typeface="Arial"/>
                <a:sym typeface="Arial"/>
              </a:defRPr>
            </a:lvl6pPr>
            <a:lvl7pPr indent="0" lvl="6" marL="0" algn="r">
              <a:spcBef>
                <a:spcPts val="0"/>
              </a:spcBef>
              <a:buClr>
                <a:srgbClr val="A5A5A5"/>
              </a:buClr>
              <a:buSzPts val="1100"/>
              <a:buFont typeface="Arial"/>
              <a:buNone/>
              <a:defRPr b="0" i="0" sz="1100" u="none" cap="none" strike="noStrike">
                <a:solidFill>
                  <a:srgbClr val="A5A5A5"/>
                </a:solidFill>
                <a:latin typeface="Arial"/>
                <a:ea typeface="Arial"/>
                <a:cs typeface="Arial"/>
                <a:sym typeface="Arial"/>
              </a:defRPr>
            </a:lvl7pPr>
            <a:lvl8pPr indent="0" lvl="7" marL="0" algn="r">
              <a:spcBef>
                <a:spcPts val="0"/>
              </a:spcBef>
              <a:buClr>
                <a:srgbClr val="A5A5A5"/>
              </a:buClr>
              <a:buSzPts val="1100"/>
              <a:buFont typeface="Arial"/>
              <a:buNone/>
              <a:defRPr b="0" i="0" sz="1100" u="none" cap="none" strike="noStrike">
                <a:solidFill>
                  <a:srgbClr val="A5A5A5"/>
                </a:solidFill>
                <a:latin typeface="Arial"/>
                <a:ea typeface="Arial"/>
                <a:cs typeface="Arial"/>
                <a:sym typeface="Arial"/>
              </a:defRPr>
            </a:lvl8pPr>
            <a:lvl9pPr indent="0" lvl="8" marL="0" algn="r">
              <a:spcBef>
                <a:spcPts val="0"/>
              </a:spcBef>
              <a:buClr>
                <a:srgbClr val="A5A5A5"/>
              </a:buClr>
              <a:buSzPts val="1100"/>
              <a:buFont typeface="Arial"/>
              <a:buNone/>
              <a:defRPr b="0" i="0" sz="1100" u="none" cap="none" strike="noStrike">
                <a:solidFill>
                  <a:srgbClr val="A5A5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87" name="Google Shape;187;g3edcd3fab0d_0_610"/>
          <p:cNvSpPr/>
          <p:nvPr>
            <p:ph idx="2" type="pic"/>
          </p:nvPr>
        </p:nvSpPr>
        <p:spPr>
          <a:xfrm>
            <a:off x="8229601" y="457201"/>
            <a:ext cx="6847800" cy="3560400"/>
          </a:xfrm>
          <a:prstGeom prst="rect">
            <a:avLst/>
          </a:prstGeom>
          <a:noFill/>
          <a:ln>
            <a:noFill/>
          </a:ln>
        </p:spPr>
      </p:sp>
      <p:sp>
        <p:nvSpPr>
          <p:cNvPr id="188" name="Google Shape;188;g3edcd3fab0d_0_610"/>
          <p:cNvSpPr txBox="1"/>
          <p:nvPr>
            <p:ph idx="1" type="body"/>
          </p:nvPr>
        </p:nvSpPr>
        <p:spPr>
          <a:xfrm>
            <a:off x="467498" y="482199"/>
            <a:ext cx="7304700" cy="427200"/>
          </a:xfrm>
          <a:prstGeom prst="rect">
            <a:avLst/>
          </a:prstGeom>
          <a:noFill/>
          <a:ln>
            <a:noFill/>
          </a:ln>
        </p:spPr>
        <p:txBody>
          <a:bodyPr anchorCtr="0" anchor="ctr" bIns="81575" lIns="163200" spcFirstLastPara="1" rIns="163200" wrap="square" tIns="81575">
            <a:normAutofit/>
          </a:bodyPr>
          <a:lstStyle>
            <a:lvl1pPr indent="-228600" lvl="0" marL="457200" algn="l">
              <a:lnSpc>
                <a:spcPct val="90000"/>
              </a:lnSpc>
              <a:spcBef>
                <a:spcPts val="900"/>
              </a:spcBef>
              <a:spcAft>
                <a:spcPts val="0"/>
              </a:spcAft>
              <a:buClr>
                <a:schemeClr val="dk1"/>
              </a:buClr>
              <a:buSzPts val="4300"/>
              <a:buNone/>
              <a:defRPr b="1">
                <a:solidFill>
                  <a:schemeClr val="dk1"/>
                </a:solidFill>
                <a:latin typeface="Arial"/>
                <a:ea typeface="Arial"/>
                <a:cs typeface="Arial"/>
                <a:sym typeface="Arial"/>
              </a:defRPr>
            </a:lvl1pPr>
            <a:lvl2pPr indent="-431800" lvl="1" marL="914400" algn="l">
              <a:lnSpc>
                <a:spcPct val="90000"/>
              </a:lnSpc>
              <a:spcBef>
                <a:spcPts val="500"/>
              </a:spcBef>
              <a:spcAft>
                <a:spcPts val="0"/>
              </a:spcAft>
              <a:buClr>
                <a:schemeClr val="dk1"/>
              </a:buClr>
              <a:buSzPts val="3200"/>
              <a:buChar char="•"/>
              <a:defRPr/>
            </a:lvl2pPr>
            <a:lvl3pPr indent="-431800" lvl="2" marL="1371600" algn="l">
              <a:lnSpc>
                <a:spcPct val="90000"/>
              </a:lnSpc>
              <a:spcBef>
                <a:spcPts val="500"/>
              </a:spcBef>
              <a:spcAft>
                <a:spcPts val="0"/>
              </a:spcAft>
              <a:buClr>
                <a:schemeClr val="dk1"/>
              </a:buClr>
              <a:buSzPts val="3200"/>
              <a:buChar char="•"/>
              <a:defRPr/>
            </a:lvl3pPr>
            <a:lvl4pPr indent="-431800" lvl="3" marL="1828800" algn="l">
              <a:lnSpc>
                <a:spcPct val="90000"/>
              </a:lnSpc>
              <a:spcBef>
                <a:spcPts val="500"/>
              </a:spcBef>
              <a:spcAft>
                <a:spcPts val="0"/>
              </a:spcAft>
              <a:buClr>
                <a:schemeClr val="dk1"/>
              </a:buClr>
              <a:buSzPts val="3200"/>
              <a:buChar char="•"/>
              <a:defRPr/>
            </a:lvl4pPr>
            <a:lvl5pPr indent="-431800" lvl="4" marL="2286000" algn="l">
              <a:lnSpc>
                <a:spcPct val="90000"/>
              </a:lnSpc>
              <a:spcBef>
                <a:spcPts val="500"/>
              </a:spcBef>
              <a:spcAft>
                <a:spcPts val="0"/>
              </a:spcAft>
              <a:buClr>
                <a:schemeClr val="dk1"/>
              </a:buClr>
              <a:buSzPts val="3200"/>
              <a:buChar char="•"/>
              <a:defRPr/>
            </a:lvl5pPr>
            <a:lvl6pPr indent="-431800" lvl="5" marL="2743200" algn="l">
              <a:lnSpc>
                <a:spcPct val="90000"/>
              </a:lnSpc>
              <a:spcBef>
                <a:spcPts val="500"/>
              </a:spcBef>
              <a:spcAft>
                <a:spcPts val="0"/>
              </a:spcAft>
              <a:buClr>
                <a:schemeClr val="dk1"/>
              </a:buClr>
              <a:buSzPts val="3200"/>
              <a:buChar char="•"/>
              <a:defRPr/>
            </a:lvl6pPr>
            <a:lvl7pPr indent="-431800" lvl="6" marL="3200400" algn="l">
              <a:lnSpc>
                <a:spcPct val="90000"/>
              </a:lnSpc>
              <a:spcBef>
                <a:spcPts val="500"/>
              </a:spcBef>
              <a:spcAft>
                <a:spcPts val="0"/>
              </a:spcAft>
              <a:buClr>
                <a:schemeClr val="dk1"/>
              </a:buClr>
              <a:buSzPts val="3200"/>
              <a:buChar char="•"/>
              <a:defRPr/>
            </a:lvl7pPr>
            <a:lvl8pPr indent="-431800" lvl="7" marL="3657600" algn="l">
              <a:lnSpc>
                <a:spcPct val="90000"/>
              </a:lnSpc>
              <a:spcBef>
                <a:spcPts val="500"/>
              </a:spcBef>
              <a:spcAft>
                <a:spcPts val="0"/>
              </a:spcAft>
              <a:buClr>
                <a:schemeClr val="dk1"/>
              </a:buClr>
              <a:buSzPts val="3200"/>
              <a:buChar char="•"/>
              <a:defRPr/>
            </a:lvl8pPr>
            <a:lvl9pPr indent="-431800" lvl="8" marL="4114800" algn="l">
              <a:lnSpc>
                <a:spcPct val="90000"/>
              </a:lnSpc>
              <a:spcBef>
                <a:spcPts val="500"/>
              </a:spcBef>
              <a:spcAft>
                <a:spcPts val="0"/>
              </a:spcAft>
              <a:buClr>
                <a:schemeClr val="dk1"/>
              </a:buClr>
              <a:buSzPts val="3200"/>
              <a:buChar char="•"/>
              <a:defRPr/>
            </a:lvl9pPr>
          </a:lstStyle>
          <a:p/>
        </p:txBody>
      </p:sp>
      <p:sp>
        <p:nvSpPr>
          <p:cNvPr id="189" name="Google Shape;189;g3edcd3fab0d_0_610"/>
          <p:cNvSpPr txBox="1"/>
          <p:nvPr>
            <p:ph idx="3" type="body"/>
          </p:nvPr>
        </p:nvSpPr>
        <p:spPr>
          <a:xfrm>
            <a:off x="467498" y="939402"/>
            <a:ext cx="7304700" cy="432300"/>
          </a:xfrm>
          <a:prstGeom prst="rect">
            <a:avLst/>
          </a:prstGeom>
          <a:noFill/>
          <a:ln>
            <a:noFill/>
          </a:ln>
        </p:spPr>
        <p:txBody>
          <a:bodyPr anchorCtr="0" anchor="ctr" bIns="81575" lIns="163200" spcFirstLastPara="1" rIns="163200" wrap="square" tIns="81575">
            <a:normAutofit/>
          </a:bodyPr>
          <a:lstStyle>
            <a:lvl1pPr indent="-228600" lvl="0" marL="457200" algn="l">
              <a:lnSpc>
                <a:spcPct val="90000"/>
              </a:lnSpc>
              <a:spcBef>
                <a:spcPts val="900"/>
              </a:spcBef>
              <a:spcAft>
                <a:spcPts val="0"/>
              </a:spcAft>
              <a:buClr>
                <a:schemeClr val="dk1"/>
              </a:buClr>
              <a:buSzPts val="3200"/>
              <a:buNone/>
              <a:defRPr b="0" sz="1600">
                <a:latin typeface="Arial"/>
                <a:ea typeface="Arial"/>
                <a:cs typeface="Arial"/>
                <a:sym typeface="Arial"/>
              </a:defRPr>
            </a:lvl1pPr>
            <a:lvl2pPr indent="-431800" lvl="1" marL="914400" algn="l">
              <a:lnSpc>
                <a:spcPct val="90000"/>
              </a:lnSpc>
              <a:spcBef>
                <a:spcPts val="500"/>
              </a:spcBef>
              <a:spcAft>
                <a:spcPts val="0"/>
              </a:spcAft>
              <a:buClr>
                <a:schemeClr val="dk1"/>
              </a:buClr>
              <a:buSzPts val="3200"/>
              <a:buChar char="•"/>
              <a:defRPr/>
            </a:lvl2pPr>
            <a:lvl3pPr indent="-431800" lvl="2" marL="1371600" algn="l">
              <a:lnSpc>
                <a:spcPct val="90000"/>
              </a:lnSpc>
              <a:spcBef>
                <a:spcPts val="500"/>
              </a:spcBef>
              <a:spcAft>
                <a:spcPts val="0"/>
              </a:spcAft>
              <a:buClr>
                <a:schemeClr val="dk1"/>
              </a:buClr>
              <a:buSzPts val="3200"/>
              <a:buChar char="•"/>
              <a:defRPr/>
            </a:lvl3pPr>
            <a:lvl4pPr indent="-431800" lvl="3" marL="1828800" algn="l">
              <a:lnSpc>
                <a:spcPct val="90000"/>
              </a:lnSpc>
              <a:spcBef>
                <a:spcPts val="500"/>
              </a:spcBef>
              <a:spcAft>
                <a:spcPts val="0"/>
              </a:spcAft>
              <a:buClr>
                <a:schemeClr val="dk1"/>
              </a:buClr>
              <a:buSzPts val="3200"/>
              <a:buChar char="•"/>
              <a:defRPr/>
            </a:lvl4pPr>
            <a:lvl5pPr indent="-431800" lvl="4" marL="2286000" algn="l">
              <a:lnSpc>
                <a:spcPct val="90000"/>
              </a:lnSpc>
              <a:spcBef>
                <a:spcPts val="500"/>
              </a:spcBef>
              <a:spcAft>
                <a:spcPts val="0"/>
              </a:spcAft>
              <a:buClr>
                <a:schemeClr val="dk1"/>
              </a:buClr>
              <a:buSzPts val="3200"/>
              <a:buChar char="•"/>
              <a:defRPr/>
            </a:lvl5pPr>
            <a:lvl6pPr indent="-431800" lvl="5" marL="2743200" algn="l">
              <a:lnSpc>
                <a:spcPct val="90000"/>
              </a:lnSpc>
              <a:spcBef>
                <a:spcPts val="500"/>
              </a:spcBef>
              <a:spcAft>
                <a:spcPts val="0"/>
              </a:spcAft>
              <a:buClr>
                <a:schemeClr val="dk1"/>
              </a:buClr>
              <a:buSzPts val="3200"/>
              <a:buChar char="•"/>
              <a:defRPr/>
            </a:lvl6pPr>
            <a:lvl7pPr indent="-431800" lvl="6" marL="3200400" algn="l">
              <a:lnSpc>
                <a:spcPct val="90000"/>
              </a:lnSpc>
              <a:spcBef>
                <a:spcPts val="500"/>
              </a:spcBef>
              <a:spcAft>
                <a:spcPts val="0"/>
              </a:spcAft>
              <a:buClr>
                <a:schemeClr val="dk1"/>
              </a:buClr>
              <a:buSzPts val="3200"/>
              <a:buChar char="•"/>
              <a:defRPr/>
            </a:lvl7pPr>
            <a:lvl8pPr indent="-431800" lvl="7" marL="3657600" algn="l">
              <a:lnSpc>
                <a:spcPct val="90000"/>
              </a:lnSpc>
              <a:spcBef>
                <a:spcPts val="500"/>
              </a:spcBef>
              <a:spcAft>
                <a:spcPts val="0"/>
              </a:spcAft>
              <a:buClr>
                <a:schemeClr val="dk1"/>
              </a:buClr>
              <a:buSzPts val="3200"/>
              <a:buChar char="•"/>
              <a:defRPr/>
            </a:lvl8pPr>
            <a:lvl9pPr indent="-431800" lvl="8" marL="4114800" algn="l">
              <a:lnSpc>
                <a:spcPct val="90000"/>
              </a:lnSpc>
              <a:spcBef>
                <a:spcPts val="500"/>
              </a:spcBef>
              <a:spcAft>
                <a:spcPts val="0"/>
              </a:spcAft>
              <a:buClr>
                <a:schemeClr val="dk1"/>
              </a:buClr>
              <a:buSzPts val="3200"/>
              <a:buChar char="•"/>
              <a:defRPr/>
            </a:lvl9pPr>
          </a:lstStyle>
          <a:p/>
        </p:txBody>
      </p:sp>
      <p:sp>
        <p:nvSpPr>
          <p:cNvPr id="190" name="Google Shape;190;g3edcd3fab0d_0_610"/>
          <p:cNvSpPr txBox="1"/>
          <p:nvPr>
            <p:ph idx="4" type="body"/>
          </p:nvPr>
        </p:nvSpPr>
        <p:spPr>
          <a:xfrm>
            <a:off x="466726" y="1524004"/>
            <a:ext cx="7305900" cy="7162500"/>
          </a:xfrm>
          <a:prstGeom prst="rect">
            <a:avLst/>
          </a:prstGeom>
          <a:noFill/>
          <a:ln>
            <a:noFill/>
          </a:ln>
        </p:spPr>
        <p:txBody>
          <a:bodyPr anchorCtr="0" anchor="t" bIns="81575" lIns="163200" spcFirstLastPara="1" rIns="163200" wrap="square" tIns="81575">
            <a:normAutofit/>
          </a:bodyPr>
          <a:lstStyle>
            <a:lvl1pPr indent="-501650" lvl="0" marL="457200" algn="l">
              <a:lnSpc>
                <a:spcPct val="90000"/>
              </a:lnSpc>
              <a:spcBef>
                <a:spcPts val="900"/>
              </a:spcBef>
              <a:spcAft>
                <a:spcPts val="0"/>
              </a:spcAft>
              <a:buClr>
                <a:schemeClr val="dk1"/>
              </a:buClr>
              <a:buSzPts val="4300"/>
              <a:buChar char="•"/>
              <a:defRPr/>
            </a:lvl1pPr>
            <a:lvl2pPr indent="-431800" lvl="1" marL="914400" algn="l">
              <a:lnSpc>
                <a:spcPct val="90000"/>
              </a:lnSpc>
              <a:spcBef>
                <a:spcPts val="500"/>
              </a:spcBef>
              <a:spcAft>
                <a:spcPts val="0"/>
              </a:spcAft>
              <a:buClr>
                <a:schemeClr val="dk1"/>
              </a:buClr>
              <a:buSzPts val="3200"/>
              <a:buChar char="•"/>
              <a:defRPr/>
            </a:lvl2pPr>
            <a:lvl3pPr indent="-431800" lvl="2" marL="1371600" algn="l">
              <a:lnSpc>
                <a:spcPct val="90000"/>
              </a:lnSpc>
              <a:spcBef>
                <a:spcPts val="500"/>
              </a:spcBef>
              <a:spcAft>
                <a:spcPts val="0"/>
              </a:spcAft>
              <a:buClr>
                <a:schemeClr val="dk1"/>
              </a:buClr>
              <a:buSzPts val="3200"/>
              <a:buChar char="•"/>
              <a:defRPr/>
            </a:lvl3pPr>
            <a:lvl4pPr indent="-431800" lvl="3" marL="1828800" algn="l">
              <a:lnSpc>
                <a:spcPct val="90000"/>
              </a:lnSpc>
              <a:spcBef>
                <a:spcPts val="500"/>
              </a:spcBef>
              <a:spcAft>
                <a:spcPts val="0"/>
              </a:spcAft>
              <a:buClr>
                <a:schemeClr val="dk1"/>
              </a:buClr>
              <a:buSzPts val="3200"/>
              <a:buChar char="•"/>
              <a:defRPr/>
            </a:lvl4pPr>
            <a:lvl5pPr indent="-431800" lvl="4" marL="2286000" algn="l">
              <a:lnSpc>
                <a:spcPct val="90000"/>
              </a:lnSpc>
              <a:spcBef>
                <a:spcPts val="500"/>
              </a:spcBef>
              <a:spcAft>
                <a:spcPts val="0"/>
              </a:spcAft>
              <a:buClr>
                <a:schemeClr val="dk1"/>
              </a:buClr>
              <a:buSzPts val="3200"/>
              <a:buChar char="•"/>
              <a:defRPr/>
            </a:lvl5pPr>
            <a:lvl6pPr indent="-431800" lvl="5" marL="2743200" algn="l">
              <a:lnSpc>
                <a:spcPct val="90000"/>
              </a:lnSpc>
              <a:spcBef>
                <a:spcPts val="500"/>
              </a:spcBef>
              <a:spcAft>
                <a:spcPts val="0"/>
              </a:spcAft>
              <a:buClr>
                <a:schemeClr val="dk1"/>
              </a:buClr>
              <a:buSzPts val="3200"/>
              <a:buChar char="•"/>
              <a:defRPr/>
            </a:lvl6pPr>
            <a:lvl7pPr indent="-431800" lvl="6" marL="3200400" algn="l">
              <a:lnSpc>
                <a:spcPct val="90000"/>
              </a:lnSpc>
              <a:spcBef>
                <a:spcPts val="500"/>
              </a:spcBef>
              <a:spcAft>
                <a:spcPts val="0"/>
              </a:spcAft>
              <a:buClr>
                <a:schemeClr val="dk1"/>
              </a:buClr>
              <a:buSzPts val="3200"/>
              <a:buChar char="•"/>
              <a:defRPr/>
            </a:lvl7pPr>
            <a:lvl8pPr indent="-431800" lvl="7" marL="3657600" algn="l">
              <a:lnSpc>
                <a:spcPct val="90000"/>
              </a:lnSpc>
              <a:spcBef>
                <a:spcPts val="500"/>
              </a:spcBef>
              <a:spcAft>
                <a:spcPts val="0"/>
              </a:spcAft>
              <a:buClr>
                <a:schemeClr val="dk1"/>
              </a:buClr>
              <a:buSzPts val="3200"/>
              <a:buChar char="•"/>
              <a:defRPr/>
            </a:lvl8pPr>
            <a:lvl9pPr indent="-431800" lvl="8" marL="4114800" algn="l">
              <a:lnSpc>
                <a:spcPct val="90000"/>
              </a:lnSpc>
              <a:spcBef>
                <a:spcPts val="500"/>
              </a:spcBef>
              <a:spcAft>
                <a:spcPts val="0"/>
              </a:spcAft>
              <a:buClr>
                <a:schemeClr val="dk1"/>
              </a:buClr>
              <a:buSzPts val="3200"/>
              <a:buChar char="•"/>
              <a:defRPr/>
            </a:lvl9pPr>
          </a:lstStyle>
          <a:p/>
        </p:txBody>
      </p:sp>
      <p:sp>
        <p:nvSpPr>
          <p:cNvPr id="191" name="Google Shape;191;g3edcd3fab0d_0_610"/>
          <p:cNvSpPr txBox="1"/>
          <p:nvPr>
            <p:ph idx="5" type="body"/>
          </p:nvPr>
        </p:nvSpPr>
        <p:spPr>
          <a:xfrm>
            <a:off x="8229603" y="8284973"/>
            <a:ext cx="6848400" cy="380700"/>
          </a:xfrm>
          <a:prstGeom prst="rect">
            <a:avLst/>
          </a:prstGeom>
          <a:noFill/>
          <a:ln>
            <a:noFill/>
          </a:ln>
        </p:spPr>
        <p:txBody>
          <a:bodyPr anchorCtr="0" anchor="t" bIns="81575" lIns="163200" spcFirstLastPara="1" rIns="163200" wrap="square" tIns="81575">
            <a:normAutofit/>
          </a:bodyPr>
          <a:lstStyle>
            <a:lvl1pPr indent="-228600" lvl="0" marL="457200" algn="l">
              <a:lnSpc>
                <a:spcPct val="90000"/>
              </a:lnSpc>
              <a:spcBef>
                <a:spcPts val="900"/>
              </a:spcBef>
              <a:spcAft>
                <a:spcPts val="0"/>
              </a:spcAft>
              <a:buClr>
                <a:schemeClr val="dk1"/>
              </a:buClr>
              <a:buSzPts val="2900"/>
              <a:buNone/>
              <a:defRPr b="0" sz="1500">
                <a:latin typeface="Arial"/>
                <a:ea typeface="Arial"/>
                <a:cs typeface="Arial"/>
                <a:sym typeface="Arial"/>
              </a:defRPr>
            </a:lvl1pPr>
            <a:lvl2pPr indent="-431800" lvl="1" marL="914400" algn="l">
              <a:lnSpc>
                <a:spcPct val="90000"/>
              </a:lnSpc>
              <a:spcBef>
                <a:spcPts val="500"/>
              </a:spcBef>
              <a:spcAft>
                <a:spcPts val="0"/>
              </a:spcAft>
              <a:buClr>
                <a:schemeClr val="dk1"/>
              </a:buClr>
              <a:buSzPts val="3200"/>
              <a:buChar char="•"/>
              <a:defRPr/>
            </a:lvl2pPr>
            <a:lvl3pPr indent="-431800" lvl="2" marL="1371600" algn="l">
              <a:lnSpc>
                <a:spcPct val="90000"/>
              </a:lnSpc>
              <a:spcBef>
                <a:spcPts val="500"/>
              </a:spcBef>
              <a:spcAft>
                <a:spcPts val="0"/>
              </a:spcAft>
              <a:buClr>
                <a:schemeClr val="dk1"/>
              </a:buClr>
              <a:buSzPts val="3200"/>
              <a:buChar char="•"/>
              <a:defRPr/>
            </a:lvl3pPr>
            <a:lvl4pPr indent="-431800" lvl="3" marL="1828800" algn="l">
              <a:lnSpc>
                <a:spcPct val="90000"/>
              </a:lnSpc>
              <a:spcBef>
                <a:spcPts val="500"/>
              </a:spcBef>
              <a:spcAft>
                <a:spcPts val="0"/>
              </a:spcAft>
              <a:buClr>
                <a:schemeClr val="dk1"/>
              </a:buClr>
              <a:buSzPts val="3200"/>
              <a:buChar char="•"/>
              <a:defRPr/>
            </a:lvl4pPr>
            <a:lvl5pPr indent="-431800" lvl="4" marL="2286000" algn="l">
              <a:lnSpc>
                <a:spcPct val="90000"/>
              </a:lnSpc>
              <a:spcBef>
                <a:spcPts val="500"/>
              </a:spcBef>
              <a:spcAft>
                <a:spcPts val="0"/>
              </a:spcAft>
              <a:buClr>
                <a:schemeClr val="dk1"/>
              </a:buClr>
              <a:buSzPts val="3200"/>
              <a:buChar char="•"/>
              <a:defRPr/>
            </a:lvl5pPr>
            <a:lvl6pPr indent="-431800" lvl="5" marL="2743200" algn="l">
              <a:lnSpc>
                <a:spcPct val="90000"/>
              </a:lnSpc>
              <a:spcBef>
                <a:spcPts val="500"/>
              </a:spcBef>
              <a:spcAft>
                <a:spcPts val="0"/>
              </a:spcAft>
              <a:buClr>
                <a:schemeClr val="dk1"/>
              </a:buClr>
              <a:buSzPts val="3200"/>
              <a:buChar char="•"/>
              <a:defRPr/>
            </a:lvl6pPr>
            <a:lvl7pPr indent="-431800" lvl="6" marL="3200400" algn="l">
              <a:lnSpc>
                <a:spcPct val="90000"/>
              </a:lnSpc>
              <a:spcBef>
                <a:spcPts val="500"/>
              </a:spcBef>
              <a:spcAft>
                <a:spcPts val="0"/>
              </a:spcAft>
              <a:buClr>
                <a:schemeClr val="dk1"/>
              </a:buClr>
              <a:buSzPts val="3200"/>
              <a:buChar char="•"/>
              <a:defRPr/>
            </a:lvl7pPr>
            <a:lvl8pPr indent="-431800" lvl="7" marL="3657600" algn="l">
              <a:lnSpc>
                <a:spcPct val="90000"/>
              </a:lnSpc>
              <a:spcBef>
                <a:spcPts val="500"/>
              </a:spcBef>
              <a:spcAft>
                <a:spcPts val="0"/>
              </a:spcAft>
              <a:buClr>
                <a:schemeClr val="dk1"/>
              </a:buClr>
              <a:buSzPts val="3200"/>
              <a:buChar char="•"/>
              <a:defRPr/>
            </a:lvl8pPr>
            <a:lvl9pPr indent="-431800" lvl="8" marL="4114800" algn="l">
              <a:lnSpc>
                <a:spcPct val="90000"/>
              </a:lnSpc>
              <a:spcBef>
                <a:spcPts val="500"/>
              </a:spcBef>
              <a:spcAft>
                <a:spcPts val="0"/>
              </a:spcAft>
              <a:buClr>
                <a:schemeClr val="dk1"/>
              </a:buClr>
              <a:buSzPts val="3200"/>
              <a:buChar char="•"/>
              <a:defRPr/>
            </a:lvl9pPr>
          </a:lstStyle>
          <a:p/>
        </p:txBody>
      </p:sp>
      <p:sp>
        <p:nvSpPr>
          <p:cNvPr id="192" name="Google Shape;192;g3edcd3fab0d_0_610"/>
          <p:cNvSpPr txBox="1"/>
          <p:nvPr>
            <p:ph idx="6" type="body"/>
          </p:nvPr>
        </p:nvSpPr>
        <p:spPr>
          <a:xfrm>
            <a:off x="8229603" y="4093973"/>
            <a:ext cx="6848400" cy="380700"/>
          </a:xfrm>
          <a:prstGeom prst="rect">
            <a:avLst/>
          </a:prstGeom>
          <a:noFill/>
          <a:ln>
            <a:noFill/>
          </a:ln>
        </p:spPr>
        <p:txBody>
          <a:bodyPr anchorCtr="0" anchor="t" bIns="81575" lIns="163200" spcFirstLastPara="1" rIns="163200" wrap="square" tIns="81575">
            <a:normAutofit/>
          </a:bodyPr>
          <a:lstStyle>
            <a:lvl1pPr indent="-228600" lvl="0" marL="457200" algn="l">
              <a:lnSpc>
                <a:spcPct val="90000"/>
              </a:lnSpc>
              <a:spcBef>
                <a:spcPts val="900"/>
              </a:spcBef>
              <a:spcAft>
                <a:spcPts val="0"/>
              </a:spcAft>
              <a:buClr>
                <a:schemeClr val="dk1"/>
              </a:buClr>
              <a:buSzPts val="2900"/>
              <a:buNone/>
              <a:defRPr b="0" sz="1500">
                <a:latin typeface="Arial"/>
                <a:ea typeface="Arial"/>
                <a:cs typeface="Arial"/>
                <a:sym typeface="Arial"/>
              </a:defRPr>
            </a:lvl1pPr>
            <a:lvl2pPr indent="-431800" lvl="1" marL="914400" algn="l">
              <a:lnSpc>
                <a:spcPct val="90000"/>
              </a:lnSpc>
              <a:spcBef>
                <a:spcPts val="500"/>
              </a:spcBef>
              <a:spcAft>
                <a:spcPts val="0"/>
              </a:spcAft>
              <a:buClr>
                <a:schemeClr val="dk1"/>
              </a:buClr>
              <a:buSzPts val="3200"/>
              <a:buChar char="•"/>
              <a:defRPr/>
            </a:lvl2pPr>
            <a:lvl3pPr indent="-431800" lvl="2" marL="1371600" algn="l">
              <a:lnSpc>
                <a:spcPct val="90000"/>
              </a:lnSpc>
              <a:spcBef>
                <a:spcPts val="500"/>
              </a:spcBef>
              <a:spcAft>
                <a:spcPts val="0"/>
              </a:spcAft>
              <a:buClr>
                <a:schemeClr val="dk1"/>
              </a:buClr>
              <a:buSzPts val="3200"/>
              <a:buChar char="•"/>
              <a:defRPr/>
            </a:lvl3pPr>
            <a:lvl4pPr indent="-431800" lvl="3" marL="1828800" algn="l">
              <a:lnSpc>
                <a:spcPct val="90000"/>
              </a:lnSpc>
              <a:spcBef>
                <a:spcPts val="500"/>
              </a:spcBef>
              <a:spcAft>
                <a:spcPts val="0"/>
              </a:spcAft>
              <a:buClr>
                <a:schemeClr val="dk1"/>
              </a:buClr>
              <a:buSzPts val="3200"/>
              <a:buChar char="•"/>
              <a:defRPr/>
            </a:lvl4pPr>
            <a:lvl5pPr indent="-431800" lvl="4" marL="2286000" algn="l">
              <a:lnSpc>
                <a:spcPct val="90000"/>
              </a:lnSpc>
              <a:spcBef>
                <a:spcPts val="500"/>
              </a:spcBef>
              <a:spcAft>
                <a:spcPts val="0"/>
              </a:spcAft>
              <a:buClr>
                <a:schemeClr val="dk1"/>
              </a:buClr>
              <a:buSzPts val="3200"/>
              <a:buChar char="•"/>
              <a:defRPr/>
            </a:lvl5pPr>
            <a:lvl6pPr indent="-431800" lvl="5" marL="2743200" algn="l">
              <a:lnSpc>
                <a:spcPct val="90000"/>
              </a:lnSpc>
              <a:spcBef>
                <a:spcPts val="500"/>
              </a:spcBef>
              <a:spcAft>
                <a:spcPts val="0"/>
              </a:spcAft>
              <a:buClr>
                <a:schemeClr val="dk1"/>
              </a:buClr>
              <a:buSzPts val="3200"/>
              <a:buChar char="•"/>
              <a:defRPr/>
            </a:lvl6pPr>
            <a:lvl7pPr indent="-431800" lvl="6" marL="3200400" algn="l">
              <a:lnSpc>
                <a:spcPct val="90000"/>
              </a:lnSpc>
              <a:spcBef>
                <a:spcPts val="500"/>
              </a:spcBef>
              <a:spcAft>
                <a:spcPts val="0"/>
              </a:spcAft>
              <a:buClr>
                <a:schemeClr val="dk1"/>
              </a:buClr>
              <a:buSzPts val="3200"/>
              <a:buChar char="•"/>
              <a:defRPr/>
            </a:lvl7pPr>
            <a:lvl8pPr indent="-431800" lvl="7" marL="3657600" algn="l">
              <a:lnSpc>
                <a:spcPct val="90000"/>
              </a:lnSpc>
              <a:spcBef>
                <a:spcPts val="500"/>
              </a:spcBef>
              <a:spcAft>
                <a:spcPts val="0"/>
              </a:spcAft>
              <a:buClr>
                <a:schemeClr val="dk1"/>
              </a:buClr>
              <a:buSzPts val="3200"/>
              <a:buChar char="•"/>
              <a:defRPr/>
            </a:lvl8pPr>
            <a:lvl9pPr indent="-431800" lvl="8" marL="4114800" algn="l">
              <a:lnSpc>
                <a:spcPct val="90000"/>
              </a:lnSpc>
              <a:spcBef>
                <a:spcPts val="500"/>
              </a:spcBef>
              <a:spcAft>
                <a:spcPts val="0"/>
              </a:spcAft>
              <a:buClr>
                <a:schemeClr val="dk1"/>
              </a:buClr>
              <a:buSzPts val="3200"/>
              <a:buChar char="•"/>
              <a:defRPr/>
            </a:lvl9pPr>
          </a:lstStyle>
          <a:p/>
        </p:txBody>
      </p:sp>
      <p:sp>
        <p:nvSpPr>
          <p:cNvPr id="193" name="Google Shape;193;g3edcd3fab0d_0_610"/>
          <p:cNvSpPr/>
          <p:nvPr>
            <p:ph idx="7" type="pic"/>
          </p:nvPr>
        </p:nvSpPr>
        <p:spPr>
          <a:xfrm>
            <a:off x="8229601" y="4648201"/>
            <a:ext cx="6847800" cy="3560400"/>
          </a:xfrm>
          <a:prstGeom prst="rect">
            <a:avLst/>
          </a:prstGeom>
          <a:noFill/>
          <a:ln>
            <a:no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Images">
  <p:cSld name="4 Images">
    <p:spTree>
      <p:nvGrpSpPr>
        <p:cNvPr id="194" name="Shape 194"/>
        <p:cNvGrpSpPr/>
        <p:nvPr/>
      </p:nvGrpSpPr>
      <p:grpSpPr>
        <a:xfrm>
          <a:off x="0" y="0"/>
          <a:ext cx="0" cy="0"/>
          <a:chOff x="0" y="0"/>
          <a:chExt cx="0" cy="0"/>
        </a:xfrm>
      </p:grpSpPr>
      <p:sp>
        <p:nvSpPr>
          <p:cNvPr id="195" name="Google Shape;195;g3edcd3fab0d_0_620"/>
          <p:cNvSpPr txBox="1"/>
          <p:nvPr>
            <p:ph idx="10" type="dt"/>
          </p:nvPr>
        </p:nvSpPr>
        <p:spPr>
          <a:xfrm>
            <a:off x="467498" y="9333706"/>
            <a:ext cx="1818600" cy="534900"/>
          </a:xfrm>
          <a:prstGeom prst="rect">
            <a:avLst/>
          </a:prstGeom>
          <a:noFill/>
          <a:ln>
            <a:noFill/>
          </a:ln>
        </p:spPr>
        <p:txBody>
          <a:bodyPr anchorCtr="0" anchor="ctr" bIns="81575" lIns="163200" spcFirstLastPara="1" rIns="163200" wrap="square" tIns="81575">
            <a:noAutofit/>
          </a:bodyPr>
          <a:lstStyle>
            <a:lvl1pPr lvl="0" algn="l">
              <a:spcBef>
                <a:spcPts val="0"/>
              </a:spcBef>
              <a:spcAft>
                <a:spcPts val="0"/>
              </a:spcAft>
              <a:buClr>
                <a:srgbClr val="A5A5A5"/>
              </a:buClr>
              <a:buSzPts val="2500"/>
              <a:buFont typeface="Arial"/>
              <a:buNone/>
              <a:defRPr>
                <a:solidFill>
                  <a:srgbClr val="A5A5A5"/>
                </a:solidFill>
              </a:defRPr>
            </a:lvl1pPr>
            <a:lvl2pPr lvl="1" algn="l">
              <a:spcBef>
                <a:spcPts val="0"/>
              </a:spcBef>
              <a:spcAft>
                <a:spcPts val="0"/>
              </a:spcAft>
              <a:buClr>
                <a:schemeClr val="dk1"/>
              </a:buClr>
              <a:buSzPts val="2500"/>
              <a:buFont typeface="Arial"/>
              <a:buNone/>
              <a:defRPr/>
            </a:lvl2pPr>
            <a:lvl3pPr lvl="2" algn="l">
              <a:spcBef>
                <a:spcPts val="0"/>
              </a:spcBef>
              <a:spcAft>
                <a:spcPts val="0"/>
              </a:spcAft>
              <a:buClr>
                <a:schemeClr val="dk1"/>
              </a:buClr>
              <a:buSzPts val="2500"/>
              <a:buFont typeface="Arial"/>
              <a:buNone/>
              <a:defRPr/>
            </a:lvl3pPr>
            <a:lvl4pPr lvl="3" algn="l">
              <a:spcBef>
                <a:spcPts val="0"/>
              </a:spcBef>
              <a:spcAft>
                <a:spcPts val="0"/>
              </a:spcAft>
              <a:buClr>
                <a:schemeClr val="dk1"/>
              </a:buClr>
              <a:buSzPts val="2500"/>
              <a:buFont typeface="Arial"/>
              <a:buNone/>
              <a:defRPr/>
            </a:lvl4pPr>
            <a:lvl5pPr lvl="4" algn="l">
              <a:spcBef>
                <a:spcPts val="0"/>
              </a:spcBef>
              <a:spcAft>
                <a:spcPts val="0"/>
              </a:spcAft>
              <a:buClr>
                <a:schemeClr val="dk1"/>
              </a:buClr>
              <a:buSzPts val="2500"/>
              <a:buFont typeface="Arial"/>
              <a:buNone/>
              <a:defRPr/>
            </a:lvl5pPr>
            <a:lvl6pPr lvl="5" algn="l">
              <a:spcBef>
                <a:spcPts val="0"/>
              </a:spcBef>
              <a:spcAft>
                <a:spcPts val="0"/>
              </a:spcAft>
              <a:buClr>
                <a:schemeClr val="dk1"/>
              </a:buClr>
              <a:buSzPts val="2500"/>
              <a:buFont typeface="Arial"/>
              <a:buNone/>
              <a:defRPr/>
            </a:lvl6pPr>
            <a:lvl7pPr lvl="6" algn="l">
              <a:spcBef>
                <a:spcPts val="0"/>
              </a:spcBef>
              <a:spcAft>
                <a:spcPts val="0"/>
              </a:spcAft>
              <a:buClr>
                <a:schemeClr val="dk1"/>
              </a:buClr>
              <a:buSzPts val="2500"/>
              <a:buFont typeface="Arial"/>
              <a:buNone/>
              <a:defRPr/>
            </a:lvl7pPr>
            <a:lvl8pPr lvl="7" algn="l">
              <a:spcBef>
                <a:spcPts val="0"/>
              </a:spcBef>
              <a:spcAft>
                <a:spcPts val="0"/>
              </a:spcAft>
              <a:buClr>
                <a:schemeClr val="dk1"/>
              </a:buClr>
              <a:buSzPts val="2500"/>
              <a:buFont typeface="Arial"/>
              <a:buNone/>
              <a:defRPr/>
            </a:lvl8pPr>
            <a:lvl9pPr lvl="8" algn="l">
              <a:spcBef>
                <a:spcPts val="0"/>
              </a:spcBef>
              <a:spcAft>
                <a:spcPts val="0"/>
              </a:spcAft>
              <a:buClr>
                <a:schemeClr val="dk1"/>
              </a:buClr>
              <a:buSzPts val="2500"/>
              <a:buFont typeface="Arial"/>
              <a:buNone/>
              <a:defRPr/>
            </a:lvl9pPr>
          </a:lstStyle>
          <a:p/>
        </p:txBody>
      </p:sp>
      <p:sp>
        <p:nvSpPr>
          <p:cNvPr id="196" name="Google Shape;196;g3edcd3fab0d_0_620"/>
          <p:cNvSpPr txBox="1"/>
          <p:nvPr>
            <p:ph idx="12" type="sldNum"/>
          </p:nvPr>
        </p:nvSpPr>
        <p:spPr>
          <a:xfrm>
            <a:off x="14173203" y="9333706"/>
            <a:ext cx="904200" cy="534900"/>
          </a:xfrm>
          <a:prstGeom prst="rect">
            <a:avLst/>
          </a:prstGeom>
          <a:noFill/>
          <a:ln>
            <a:noFill/>
          </a:ln>
        </p:spPr>
        <p:txBody>
          <a:bodyPr anchorCtr="0" anchor="ctr" bIns="81575" lIns="163200" spcFirstLastPara="1" rIns="163200" wrap="square" tIns="81575">
            <a:noAutofit/>
          </a:bodyPr>
          <a:lstStyle>
            <a:lvl1pPr indent="0" lvl="0" marL="0" algn="r">
              <a:spcBef>
                <a:spcPts val="0"/>
              </a:spcBef>
              <a:buClr>
                <a:srgbClr val="A5A5A5"/>
              </a:buClr>
              <a:buSzPts val="1100"/>
              <a:buFont typeface="Arial"/>
              <a:buNone/>
              <a:defRPr b="0" i="0" sz="1100" u="none" cap="none" strike="noStrike">
                <a:solidFill>
                  <a:srgbClr val="A5A5A5"/>
                </a:solidFill>
                <a:latin typeface="Arial"/>
                <a:ea typeface="Arial"/>
                <a:cs typeface="Arial"/>
                <a:sym typeface="Arial"/>
              </a:defRPr>
            </a:lvl1pPr>
            <a:lvl2pPr indent="0" lvl="1" marL="0" algn="r">
              <a:spcBef>
                <a:spcPts val="0"/>
              </a:spcBef>
              <a:buClr>
                <a:srgbClr val="A5A5A5"/>
              </a:buClr>
              <a:buSzPts val="1100"/>
              <a:buFont typeface="Arial"/>
              <a:buNone/>
              <a:defRPr b="0" i="0" sz="1100" u="none" cap="none" strike="noStrike">
                <a:solidFill>
                  <a:srgbClr val="A5A5A5"/>
                </a:solidFill>
                <a:latin typeface="Arial"/>
                <a:ea typeface="Arial"/>
                <a:cs typeface="Arial"/>
                <a:sym typeface="Arial"/>
              </a:defRPr>
            </a:lvl2pPr>
            <a:lvl3pPr indent="0" lvl="2" marL="0" algn="r">
              <a:spcBef>
                <a:spcPts val="0"/>
              </a:spcBef>
              <a:buClr>
                <a:srgbClr val="A5A5A5"/>
              </a:buClr>
              <a:buSzPts val="1100"/>
              <a:buFont typeface="Arial"/>
              <a:buNone/>
              <a:defRPr b="0" i="0" sz="1100" u="none" cap="none" strike="noStrike">
                <a:solidFill>
                  <a:srgbClr val="A5A5A5"/>
                </a:solidFill>
                <a:latin typeface="Arial"/>
                <a:ea typeface="Arial"/>
                <a:cs typeface="Arial"/>
                <a:sym typeface="Arial"/>
              </a:defRPr>
            </a:lvl3pPr>
            <a:lvl4pPr indent="0" lvl="3" marL="0" algn="r">
              <a:spcBef>
                <a:spcPts val="0"/>
              </a:spcBef>
              <a:buClr>
                <a:srgbClr val="A5A5A5"/>
              </a:buClr>
              <a:buSzPts val="1100"/>
              <a:buFont typeface="Arial"/>
              <a:buNone/>
              <a:defRPr b="0" i="0" sz="1100" u="none" cap="none" strike="noStrike">
                <a:solidFill>
                  <a:srgbClr val="A5A5A5"/>
                </a:solidFill>
                <a:latin typeface="Arial"/>
                <a:ea typeface="Arial"/>
                <a:cs typeface="Arial"/>
                <a:sym typeface="Arial"/>
              </a:defRPr>
            </a:lvl4pPr>
            <a:lvl5pPr indent="0" lvl="4" marL="0" algn="r">
              <a:spcBef>
                <a:spcPts val="0"/>
              </a:spcBef>
              <a:buClr>
                <a:srgbClr val="A5A5A5"/>
              </a:buClr>
              <a:buSzPts val="1100"/>
              <a:buFont typeface="Arial"/>
              <a:buNone/>
              <a:defRPr b="0" i="0" sz="1100" u="none" cap="none" strike="noStrike">
                <a:solidFill>
                  <a:srgbClr val="A5A5A5"/>
                </a:solidFill>
                <a:latin typeface="Arial"/>
                <a:ea typeface="Arial"/>
                <a:cs typeface="Arial"/>
                <a:sym typeface="Arial"/>
              </a:defRPr>
            </a:lvl5pPr>
            <a:lvl6pPr indent="0" lvl="5" marL="0" algn="r">
              <a:spcBef>
                <a:spcPts val="0"/>
              </a:spcBef>
              <a:buClr>
                <a:srgbClr val="A5A5A5"/>
              </a:buClr>
              <a:buSzPts val="1100"/>
              <a:buFont typeface="Arial"/>
              <a:buNone/>
              <a:defRPr b="0" i="0" sz="1100" u="none" cap="none" strike="noStrike">
                <a:solidFill>
                  <a:srgbClr val="A5A5A5"/>
                </a:solidFill>
                <a:latin typeface="Arial"/>
                <a:ea typeface="Arial"/>
                <a:cs typeface="Arial"/>
                <a:sym typeface="Arial"/>
              </a:defRPr>
            </a:lvl6pPr>
            <a:lvl7pPr indent="0" lvl="6" marL="0" algn="r">
              <a:spcBef>
                <a:spcPts val="0"/>
              </a:spcBef>
              <a:buClr>
                <a:srgbClr val="A5A5A5"/>
              </a:buClr>
              <a:buSzPts val="1100"/>
              <a:buFont typeface="Arial"/>
              <a:buNone/>
              <a:defRPr b="0" i="0" sz="1100" u="none" cap="none" strike="noStrike">
                <a:solidFill>
                  <a:srgbClr val="A5A5A5"/>
                </a:solidFill>
                <a:latin typeface="Arial"/>
                <a:ea typeface="Arial"/>
                <a:cs typeface="Arial"/>
                <a:sym typeface="Arial"/>
              </a:defRPr>
            </a:lvl7pPr>
            <a:lvl8pPr indent="0" lvl="7" marL="0" algn="r">
              <a:spcBef>
                <a:spcPts val="0"/>
              </a:spcBef>
              <a:buClr>
                <a:srgbClr val="A5A5A5"/>
              </a:buClr>
              <a:buSzPts val="1100"/>
              <a:buFont typeface="Arial"/>
              <a:buNone/>
              <a:defRPr b="0" i="0" sz="1100" u="none" cap="none" strike="noStrike">
                <a:solidFill>
                  <a:srgbClr val="A5A5A5"/>
                </a:solidFill>
                <a:latin typeface="Arial"/>
                <a:ea typeface="Arial"/>
                <a:cs typeface="Arial"/>
                <a:sym typeface="Arial"/>
              </a:defRPr>
            </a:lvl8pPr>
            <a:lvl9pPr indent="0" lvl="8" marL="0" algn="r">
              <a:spcBef>
                <a:spcPts val="0"/>
              </a:spcBef>
              <a:buClr>
                <a:srgbClr val="A5A5A5"/>
              </a:buClr>
              <a:buSzPts val="1100"/>
              <a:buFont typeface="Arial"/>
              <a:buNone/>
              <a:defRPr b="0" i="0" sz="1100" u="none" cap="none" strike="noStrike">
                <a:solidFill>
                  <a:srgbClr val="A5A5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97" name="Google Shape;197;g3edcd3fab0d_0_620"/>
          <p:cNvSpPr txBox="1"/>
          <p:nvPr>
            <p:ph idx="1" type="body"/>
          </p:nvPr>
        </p:nvSpPr>
        <p:spPr>
          <a:xfrm>
            <a:off x="8011299" y="8284971"/>
            <a:ext cx="7066500" cy="378900"/>
          </a:xfrm>
          <a:prstGeom prst="rect">
            <a:avLst/>
          </a:prstGeom>
          <a:noFill/>
          <a:ln>
            <a:noFill/>
          </a:ln>
        </p:spPr>
        <p:txBody>
          <a:bodyPr anchorCtr="0" anchor="t" bIns="81575" lIns="163200" spcFirstLastPara="1" rIns="163200" wrap="square" tIns="81575">
            <a:normAutofit/>
          </a:bodyPr>
          <a:lstStyle>
            <a:lvl1pPr indent="-228600" lvl="0" marL="457200" algn="l">
              <a:lnSpc>
                <a:spcPct val="90000"/>
              </a:lnSpc>
              <a:spcBef>
                <a:spcPts val="900"/>
              </a:spcBef>
              <a:spcAft>
                <a:spcPts val="0"/>
              </a:spcAft>
              <a:buClr>
                <a:schemeClr val="dk1"/>
              </a:buClr>
              <a:buSzPts val="2900"/>
              <a:buNone/>
              <a:defRPr b="0" sz="1500">
                <a:latin typeface="Arial"/>
                <a:ea typeface="Arial"/>
                <a:cs typeface="Arial"/>
                <a:sym typeface="Arial"/>
              </a:defRPr>
            </a:lvl1pPr>
            <a:lvl2pPr indent="-431800" lvl="1" marL="914400" algn="l">
              <a:lnSpc>
                <a:spcPct val="90000"/>
              </a:lnSpc>
              <a:spcBef>
                <a:spcPts val="500"/>
              </a:spcBef>
              <a:spcAft>
                <a:spcPts val="0"/>
              </a:spcAft>
              <a:buClr>
                <a:schemeClr val="dk1"/>
              </a:buClr>
              <a:buSzPts val="3200"/>
              <a:buChar char="•"/>
              <a:defRPr/>
            </a:lvl2pPr>
            <a:lvl3pPr indent="-431800" lvl="2" marL="1371600" algn="l">
              <a:lnSpc>
                <a:spcPct val="90000"/>
              </a:lnSpc>
              <a:spcBef>
                <a:spcPts val="500"/>
              </a:spcBef>
              <a:spcAft>
                <a:spcPts val="0"/>
              </a:spcAft>
              <a:buClr>
                <a:schemeClr val="dk1"/>
              </a:buClr>
              <a:buSzPts val="3200"/>
              <a:buChar char="•"/>
              <a:defRPr/>
            </a:lvl3pPr>
            <a:lvl4pPr indent="-431800" lvl="3" marL="1828800" algn="l">
              <a:lnSpc>
                <a:spcPct val="90000"/>
              </a:lnSpc>
              <a:spcBef>
                <a:spcPts val="500"/>
              </a:spcBef>
              <a:spcAft>
                <a:spcPts val="0"/>
              </a:spcAft>
              <a:buClr>
                <a:schemeClr val="dk1"/>
              </a:buClr>
              <a:buSzPts val="3200"/>
              <a:buChar char="•"/>
              <a:defRPr/>
            </a:lvl4pPr>
            <a:lvl5pPr indent="-431800" lvl="4" marL="2286000" algn="l">
              <a:lnSpc>
                <a:spcPct val="90000"/>
              </a:lnSpc>
              <a:spcBef>
                <a:spcPts val="500"/>
              </a:spcBef>
              <a:spcAft>
                <a:spcPts val="0"/>
              </a:spcAft>
              <a:buClr>
                <a:schemeClr val="dk1"/>
              </a:buClr>
              <a:buSzPts val="3200"/>
              <a:buChar char="•"/>
              <a:defRPr/>
            </a:lvl5pPr>
            <a:lvl6pPr indent="-431800" lvl="5" marL="2743200" algn="l">
              <a:lnSpc>
                <a:spcPct val="90000"/>
              </a:lnSpc>
              <a:spcBef>
                <a:spcPts val="500"/>
              </a:spcBef>
              <a:spcAft>
                <a:spcPts val="0"/>
              </a:spcAft>
              <a:buClr>
                <a:schemeClr val="dk1"/>
              </a:buClr>
              <a:buSzPts val="3200"/>
              <a:buChar char="•"/>
              <a:defRPr/>
            </a:lvl6pPr>
            <a:lvl7pPr indent="-431800" lvl="6" marL="3200400" algn="l">
              <a:lnSpc>
                <a:spcPct val="90000"/>
              </a:lnSpc>
              <a:spcBef>
                <a:spcPts val="500"/>
              </a:spcBef>
              <a:spcAft>
                <a:spcPts val="0"/>
              </a:spcAft>
              <a:buClr>
                <a:schemeClr val="dk1"/>
              </a:buClr>
              <a:buSzPts val="3200"/>
              <a:buChar char="•"/>
              <a:defRPr/>
            </a:lvl7pPr>
            <a:lvl8pPr indent="-431800" lvl="7" marL="3657600" algn="l">
              <a:lnSpc>
                <a:spcPct val="90000"/>
              </a:lnSpc>
              <a:spcBef>
                <a:spcPts val="500"/>
              </a:spcBef>
              <a:spcAft>
                <a:spcPts val="0"/>
              </a:spcAft>
              <a:buClr>
                <a:schemeClr val="dk1"/>
              </a:buClr>
              <a:buSzPts val="3200"/>
              <a:buChar char="•"/>
              <a:defRPr/>
            </a:lvl8pPr>
            <a:lvl9pPr indent="-431800" lvl="8" marL="4114800" algn="l">
              <a:lnSpc>
                <a:spcPct val="90000"/>
              </a:lnSpc>
              <a:spcBef>
                <a:spcPts val="500"/>
              </a:spcBef>
              <a:spcAft>
                <a:spcPts val="0"/>
              </a:spcAft>
              <a:buClr>
                <a:schemeClr val="dk1"/>
              </a:buClr>
              <a:buSzPts val="3200"/>
              <a:buChar char="•"/>
              <a:defRPr/>
            </a:lvl9pPr>
          </a:lstStyle>
          <a:p/>
        </p:txBody>
      </p:sp>
      <p:sp>
        <p:nvSpPr>
          <p:cNvPr id="198" name="Google Shape;198;g3edcd3fab0d_0_620"/>
          <p:cNvSpPr txBox="1"/>
          <p:nvPr>
            <p:ph idx="2" type="body"/>
          </p:nvPr>
        </p:nvSpPr>
        <p:spPr>
          <a:xfrm>
            <a:off x="8011298" y="4650026"/>
            <a:ext cx="7066500" cy="378900"/>
          </a:xfrm>
          <a:prstGeom prst="rect">
            <a:avLst/>
          </a:prstGeom>
          <a:noFill/>
          <a:ln>
            <a:noFill/>
          </a:ln>
        </p:spPr>
        <p:txBody>
          <a:bodyPr anchorCtr="0" anchor="t" bIns="81575" lIns="163200" spcFirstLastPara="1" rIns="163200" wrap="square" tIns="81575">
            <a:normAutofit/>
          </a:bodyPr>
          <a:lstStyle>
            <a:lvl1pPr indent="-228600" lvl="0" marL="457200" algn="l">
              <a:lnSpc>
                <a:spcPct val="90000"/>
              </a:lnSpc>
              <a:spcBef>
                <a:spcPts val="900"/>
              </a:spcBef>
              <a:spcAft>
                <a:spcPts val="0"/>
              </a:spcAft>
              <a:buClr>
                <a:schemeClr val="dk1"/>
              </a:buClr>
              <a:buSzPts val="2900"/>
              <a:buNone/>
              <a:defRPr b="0" sz="1500">
                <a:latin typeface="Arial"/>
                <a:ea typeface="Arial"/>
                <a:cs typeface="Arial"/>
                <a:sym typeface="Arial"/>
              </a:defRPr>
            </a:lvl1pPr>
            <a:lvl2pPr indent="-431800" lvl="1" marL="914400" algn="l">
              <a:lnSpc>
                <a:spcPct val="90000"/>
              </a:lnSpc>
              <a:spcBef>
                <a:spcPts val="500"/>
              </a:spcBef>
              <a:spcAft>
                <a:spcPts val="0"/>
              </a:spcAft>
              <a:buClr>
                <a:schemeClr val="dk1"/>
              </a:buClr>
              <a:buSzPts val="3200"/>
              <a:buChar char="•"/>
              <a:defRPr/>
            </a:lvl2pPr>
            <a:lvl3pPr indent="-431800" lvl="2" marL="1371600" algn="l">
              <a:lnSpc>
                <a:spcPct val="90000"/>
              </a:lnSpc>
              <a:spcBef>
                <a:spcPts val="500"/>
              </a:spcBef>
              <a:spcAft>
                <a:spcPts val="0"/>
              </a:spcAft>
              <a:buClr>
                <a:schemeClr val="dk1"/>
              </a:buClr>
              <a:buSzPts val="3200"/>
              <a:buChar char="•"/>
              <a:defRPr/>
            </a:lvl3pPr>
            <a:lvl4pPr indent="-431800" lvl="3" marL="1828800" algn="l">
              <a:lnSpc>
                <a:spcPct val="90000"/>
              </a:lnSpc>
              <a:spcBef>
                <a:spcPts val="500"/>
              </a:spcBef>
              <a:spcAft>
                <a:spcPts val="0"/>
              </a:spcAft>
              <a:buClr>
                <a:schemeClr val="dk1"/>
              </a:buClr>
              <a:buSzPts val="3200"/>
              <a:buChar char="•"/>
              <a:defRPr/>
            </a:lvl4pPr>
            <a:lvl5pPr indent="-431800" lvl="4" marL="2286000" algn="l">
              <a:lnSpc>
                <a:spcPct val="90000"/>
              </a:lnSpc>
              <a:spcBef>
                <a:spcPts val="500"/>
              </a:spcBef>
              <a:spcAft>
                <a:spcPts val="0"/>
              </a:spcAft>
              <a:buClr>
                <a:schemeClr val="dk1"/>
              </a:buClr>
              <a:buSzPts val="3200"/>
              <a:buChar char="•"/>
              <a:defRPr/>
            </a:lvl5pPr>
            <a:lvl6pPr indent="-431800" lvl="5" marL="2743200" algn="l">
              <a:lnSpc>
                <a:spcPct val="90000"/>
              </a:lnSpc>
              <a:spcBef>
                <a:spcPts val="500"/>
              </a:spcBef>
              <a:spcAft>
                <a:spcPts val="0"/>
              </a:spcAft>
              <a:buClr>
                <a:schemeClr val="dk1"/>
              </a:buClr>
              <a:buSzPts val="3200"/>
              <a:buChar char="•"/>
              <a:defRPr/>
            </a:lvl6pPr>
            <a:lvl7pPr indent="-431800" lvl="6" marL="3200400" algn="l">
              <a:lnSpc>
                <a:spcPct val="90000"/>
              </a:lnSpc>
              <a:spcBef>
                <a:spcPts val="500"/>
              </a:spcBef>
              <a:spcAft>
                <a:spcPts val="0"/>
              </a:spcAft>
              <a:buClr>
                <a:schemeClr val="dk1"/>
              </a:buClr>
              <a:buSzPts val="3200"/>
              <a:buChar char="•"/>
              <a:defRPr/>
            </a:lvl7pPr>
            <a:lvl8pPr indent="-431800" lvl="7" marL="3657600" algn="l">
              <a:lnSpc>
                <a:spcPct val="90000"/>
              </a:lnSpc>
              <a:spcBef>
                <a:spcPts val="500"/>
              </a:spcBef>
              <a:spcAft>
                <a:spcPts val="0"/>
              </a:spcAft>
              <a:buClr>
                <a:schemeClr val="dk1"/>
              </a:buClr>
              <a:buSzPts val="3200"/>
              <a:buChar char="•"/>
              <a:defRPr/>
            </a:lvl8pPr>
            <a:lvl9pPr indent="-431800" lvl="8" marL="4114800" algn="l">
              <a:lnSpc>
                <a:spcPct val="90000"/>
              </a:lnSpc>
              <a:spcBef>
                <a:spcPts val="500"/>
              </a:spcBef>
              <a:spcAft>
                <a:spcPts val="0"/>
              </a:spcAft>
              <a:buClr>
                <a:schemeClr val="dk1"/>
              </a:buClr>
              <a:buSzPts val="3200"/>
              <a:buChar char="•"/>
              <a:defRPr/>
            </a:lvl9pPr>
          </a:lstStyle>
          <a:p/>
        </p:txBody>
      </p:sp>
      <p:sp>
        <p:nvSpPr>
          <p:cNvPr id="199" name="Google Shape;199;g3edcd3fab0d_0_620"/>
          <p:cNvSpPr/>
          <p:nvPr>
            <p:ph idx="3" type="pic"/>
          </p:nvPr>
        </p:nvSpPr>
        <p:spPr>
          <a:xfrm>
            <a:off x="8011299" y="5181602"/>
            <a:ext cx="7066200" cy="3027300"/>
          </a:xfrm>
          <a:prstGeom prst="rect">
            <a:avLst/>
          </a:prstGeom>
          <a:noFill/>
          <a:ln>
            <a:noFill/>
          </a:ln>
        </p:spPr>
      </p:sp>
      <p:sp>
        <p:nvSpPr>
          <p:cNvPr id="200" name="Google Shape;200;g3edcd3fab0d_0_620"/>
          <p:cNvSpPr/>
          <p:nvPr>
            <p:ph idx="4" type="pic"/>
          </p:nvPr>
        </p:nvSpPr>
        <p:spPr>
          <a:xfrm>
            <a:off x="8011301" y="1546539"/>
            <a:ext cx="7076100" cy="3027300"/>
          </a:xfrm>
          <a:prstGeom prst="rect">
            <a:avLst/>
          </a:prstGeom>
          <a:noFill/>
          <a:ln>
            <a:noFill/>
          </a:ln>
        </p:spPr>
      </p:sp>
      <p:sp>
        <p:nvSpPr>
          <p:cNvPr id="201" name="Google Shape;201;g3edcd3fab0d_0_620"/>
          <p:cNvSpPr txBox="1"/>
          <p:nvPr>
            <p:ph idx="5" type="body"/>
          </p:nvPr>
        </p:nvSpPr>
        <p:spPr>
          <a:xfrm>
            <a:off x="457201" y="8284971"/>
            <a:ext cx="7066500" cy="378900"/>
          </a:xfrm>
          <a:prstGeom prst="rect">
            <a:avLst/>
          </a:prstGeom>
          <a:noFill/>
          <a:ln>
            <a:noFill/>
          </a:ln>
        </p:spPr>
        <p:txBody>
          <a:bodyPr anchorCtr="0" anchor="t" bIns="81575" lIns="163200" spcFirstLastPara="1" rIns="163200" wrap="square" tIns="81575">
            <a:normAutofit/>
          </a:bodyPr>
          <a:lstStyle>
            <a:lvl1pPr indent="-228600" lvl="0" marL="457200" algn="l">
              <a:lnSpc>
                <a:spcPct val="90000"/>
              </a:lnSpc>
              <a:spcBef>
                <a:spcPts val="900"/>
              </a:spcBef>
              <a:spcAft>
                <a:spcPts val="0"/>
              </a:spcAft>
              <a:buClr>
                <a:schemeClr val="dk1"/>
              </a:buClr>
              <a:buSzPts val="2900"/>
              <a:buNone/>
              <a:defRPr b="0" sz="1500">
                <a:latin typeface="Arial"/>
                <a:ea typeface="Arial"/>
                <a:cs typeface="Arial"/>
                <a:sym typeface="Arial"/>
              </a:defRPr>
            </a:lvl1pPr>
            <a:lvl2pPr indent="-431800" lvl="1" marL="914400" algn="l">
              <a:lnSpc>
                <a:spcPct val="90000"/>
              </a:lnSpc>
              <a:spcBef>
                <a:spcPts val="500"/>
              </a:spcBef>
              <a:spcAft>
                <a:spcPts val="0"/>
              </a:spcAft>
              <a:buClr>
                <a:schemeClr val="dk1"/>
              </a:buClr>
              <a:buSzPts val="3200"/>
              <a:buChar char="•"/>
              <a:defRPr/>
            </a:lvl2pPr>
            <a:lvl3pPr indent="-431800" lvl="2" marL="1371600" algn="l">
              <a:lnSpc>
                <a:spcPct val="90000"/>
              </a:lnSpc>
              <a:spcBef>
                <a:spcPts val="500"/>
              </a:spcBef>
              <a:spcAft>
                <a:spcPts val="0"/>
              </a:spcAft>
              <a:buClr>
                <a:schemeClr val="dk1"/>
              </a:buClr>
              <a:buSzPts val="3200"/>
              <a:buChar char="•"/>
              <a:defRPr/>
            </a:lvl3pPr>
            <a:lvl4pPr indent="-431800" lvl="3" marL="1828800" algn="l">
              <a:lnSpc>
                <a:spcPct val="90000"/>
              </a:lnSpc>
              <a:spcBef>
                <a:spcPts val="500"/>
              </a:spcBef>
              <a:spcAft>
                <a:spcPts val="0"/>
              </a:spcAft>
              <a:buClr>
                <a:schemeClr val="dk1"/>
              </a:buClr>
              <a:buSzPts val="3200"/>
              <a:buChar char="•"/>
              <a:defRPr/>
            </a:lvl4pPr>
            <a:lvl5pPr indent="-431800" lvl="4" marL="2286000" algn="l">
              <a:lnSpc>
                <a:spcPct val="90000"/>
              </a:lnSpc>
              <a:spcBef>
                <a:spcPts val="500"/>
              </a:spcBef>
              <a:spcAft>
                <a:spcPts val="0"/>
              </a:spcAft>
              <a:buClr>
                <a:schemeClr val="dk1"/>
              </a:buClr>
              <a:buSzPts val="3200"/>
              <a:buChar char="•"/>
              <a:defRPr/>
            </a:lvl5pPr>
            <a:lvl6pPr indent="-431800" lvl="5" marL="2743200" algn="l">
              <a:lnSpc>
                <a:spcPct val="90000"/>
              </a:lnSpc>
              <a:spcBef>
                <a:spcPts val="500"/>
              </a:spcBef>
              <a:spcAft>
                <a:spcPts val="0"/>
              </a:spcAft>
              <a:buClr>
                <a:schemeClr val="dk1"/>
              </a:buClr>
              <a:buSzPts val="3200"/>
              <a:buChar char="•"/>
              <a:defRPr/>
            </a:lvl6pPr>
            <a:lvl7pPr indent="-431800" lvl="6" marL="3200400" algn="l">
              <a:lnSpc>
                <a:spcPct val="90000"/>
              </a:lnSpc>
              <a:spcBef>
                <a:spcPts val="500"/>
              </a:spcBef>
              <a:spcAft>
                <a:spcPts val="0"/>
              </a:spcAft>
              <a:buClr>
                <a:schemeClr val="dk1"/>
              </a:buClr>
              <a:buSzPts val="3200"/>
              <a:buChar char="•"/>
              <a:defRPr/>
            </a:lvl7pPr>
            <a:lvl8pPr indent="-431800" lvl="7" marL="3657600" algn="l">
              <a:lnSpc>
                <a:spcPct val="90000"/>
              </a:lnSpc>
              <a:spcBef>
                <a:spcPts val="500"/>
              </a:spcBef>
              <a:spcAft>
                <a:spcPts val="0"/>
              </a:spcAft>
              <a:buClr>
                <a:schemeClr val="dk1"/>
              </a:buClr>
              <a:buSzPts val="3200"/>
              <a:buChar char="•"/>
              <a:defRPr/>
            </a:lvl8pPr>
            <a:lvl9pPr indent="-431800" lvl="8" marL="4114800" algn="l">
              <a:lnSpc>
                <a:spcPct val="90000"/>
              </a:lnSpc>
              <a:spcBef>
                <a:spcPts val="500"/>
              </a:spcBef>
              <a:spcAft>
                <a:spcPts val="0"/>
              </a:spcAft>
              <a:buClr>
                <a:schemeClr val="dk1"/>
              </a:buClr>
              <a:buSzPts val="3200"/>
              <a:buChar char="•"/>
              <a:defRPr/>
            </a:lvl9pPr>
          </a:lstStyle>
          <a:p/>
        </p:txBody>
      </p:sp>
      <p:sp>
        <p:nvSpPr>
          <p:cNvPr id="202" name="Google Shape;202;g3edcd3fab0d_0_620"/>
          <p:cNvSpPr txBox="1"/>
          <p:nvPr>
            <p:ph idx="6" type="body"/>
          </p:nvPr>
        </p:nvSpPr>
        <p:spPr>
          <a:xfrm>
            <a:off x="457201" y="4650026"/>
            <a:ext cx="7086300" cy="378900"/>
          </a:xfrm>
          <a:prstGeom prst="rect">
            <a:avLst/>
          </a:prstGeom>
          <a:noFill/>
          <a:ln>
            <a:noFill/>
          </a:ln>
        </p:spPr>
        <p:txBody>
          <a:bodyPr anchorCtr="0" anchor="t" bIns="81575" lIns="163200" spcFirstLastPara="1" rIns="163200" wrap="square" tIns="81575">
            <a:normAutofit/>
          </a:bodyPr>
          <a:lstStyle>
            <a:lvl1pPr indent="-228600" lvl="0" marL="457200" algn="l">
              <a:lnSpc>
                <a:spcPct val="90000"/>
              </a:lnSpc>
              <a:spcBef>
                <a:spcPts val="900"/>
              </a:spcBef>
              <a:spcAft>
                <a:spcPts val="0"/>
              </a:spcAft>
              <a:buClr>
                <a:schemeClr val="dk1"/>
              </a:buClr>
              <a:buSzPts val="2900"/>
              <a:buNone/>
              <a:defRPr b="0" sz="1500">
                <a:latin typeface="Arial"/>
                <a:ea typeface="Arial"/>
                <a:cs typeface="Arial"/>
                <a:sym typeface="Arial"/>
              </a:defRPr>
            </a:lvl1pPr>
            <a:lvl2pPr indent="-431800" lvl="1" marL="914400" algn="l">
              <a:lnSpc>
                <a:spcPct val="90000"/>
              </a:lnSpc>
              <a:spcBef>
                <a:spcPts val="500"/>
              </a:spcBef>
              <a:spcAft>
                <a:spcPts val="0"/>
              </a:spcAft>
              <a:buClr>
                <a:schemeClr val="dk1"/>
              </a:buClr>
              <a:buSzPts val="3200"/>
              <a:buChar char="•"/>
              <a:defRPr/>
            </a:lvl2pPr>
            <a:lvl3pPr indent="-431800" lvl="2" marL="1371600" algn="l">
              <a:lnSpc>
                <a:spcPct val="90000"/>
              </a:lnSpc>
              <a:spcBef>
                <a:spcPts val="500"/>
              </a:spcBef>
              <a:spcAft>
                <a:spcPts val="0"/>
              </a:spcAft>
              <a:buClr>
                <a:schemeClr val="dk1"/>
              </a:buClr>
              <a:buSzPts val="3200"/>
              <a:buChar char="•"/>
              <a:defRPr/>
            </a:lvl3pPr>
            <a:lvl4pPr indent="-431800" lvl="3" marL="1828800" algn="l">
              <a:lnSpc>
                <a:spcPct val="90000"/>
              </a:lnSpc>
              <a:spcBef>
                <a:spcPts val="500"/>
              </a:spcBef>
              <a:spcAft>
                <a:spcPts val="0"/>
              </a:spcAft>
              <a:buClr>
                <a:schemeClr val="dk1"/>
              </a:buClr>
              <a:buSzPts val="3200"/>
              <a:buChar char="•"/>
              <a:defRPr/>
            </a:lvl4pPr>
            <a:lvl5pPr indent="-431800" lvl="4" marL="2286000" algn="l">
              <a:lnSpc>
                <a:spcPct val="90000"/>
              </a:lnSpc>
              <a:spcBef>
                <a:spcPts val="500"/>
              </a:spcBef>
              <a:spcAft>
                <a:spcPts val="0"/>
              </a:spcAft>
              <a:buClr>
                <a:schemeClr val="dk1"/>
              </a:buClr>
              <a:buSzPts val="3200"/>
              <a:buChar char="•"/>
              <a:defRPr/>
            </a:lvl5pPr>
            <a:lvl6pPr indent="-431800" lvl="5" marL="2743200" algn="l">
              <a:lnSpc>
                <a:spcPct val="90000"/>
              </a:lnSpc>
              <a:spcBef>
                <a:spcPts val="500"/>
              </a:spcBef>
              <a:spcAft>
                <a:spcPts val="0"/>
              </a:spcAft>
              <a:buClr>
                <a:schemeClr val="dk1"/>
              </a:buClr>
              <a:buSzPts val="3200"/>
              <a:buChar char="•"/>
              <a:defRPr/>
            </a:lvl6pPr>
            <a:lvl7pPr indent="-431800" lvl="6" marL="3200400" algn="l">
              <a:lnSpc>
                <a:spcPct val="90000"/>
              </a:lnSpc>
              <a:spcBef>
                <a:spcPts val="500"/>
              </a:spcBef>
              <a:spcAft>
                <a:spcPts val="0"/>
              </a:spcAft>
              <a:buClr>
                <a:schemeClr val="dk1"/>
              </a:buClr>
              <a:buSzPts val="3200"/>
              <a:buChar char="•"/>
              <a:defRPr/>
            </a:lvl7pPr>
            <a:lvl8pPr indent="-431800" lvl="7" marL="3657600" algn="l">
              <a:lnSpc>
                <a:spcPct val="90000"/>
              </a:lnSpc>
              <a:spcBef>
                <a:spcPts val="500"/>
              </a:spcBef>
              <a:spcAft>
                <a:spcPts val="0"/>
              </a:spcAft>
              <a:buClr>
                <a:schemeClr val="dk1"/>
              </a:buClr>
              <a:buSzPts val="3200"/>
              <a:buChar char="•"/>
              <a:defRPr/>
            </a:lvl8pPr>
            <a:lvl9pPr indent="-431800" lvl="8" marL="4114800" algn="l">
              <a:lnSpc>
                <a:spcPct val="90000"/>
              </a:lnSpc>
              <a:spcBef>
                <a:spcPts val="500"/>
              </a:spcBef>
              <a:spcAft>
                <a:spcPts val="0"/>
              </a:spcAft>
              <a:buClr>
                <a:schemeClr val="dk1"/>
              </a:buClr>
              <a:buSzPts val="3200"/>
              <a:buChar char="•"/>
              <a:defRPr/>
            </a:lvl9pPr>
          </a:lstStyle>
          <a:p/>
        </p:txBody>
      </p:sp>
      <p:sp>
        <p:nvSpPr>
          <p:cNvPr id="203" name="Google Shape;203;g3edcd3fab0d_0_620"/>
          <p:cNvSpPr/>
          <p:nvPr>
            <p:ph idx="7" type="pic"/>
          </p:nvPr>
        </p:nvSpPr>
        <p:spPr>
          <a:xfrm>
            <a:off x="457201" y="5181602"/>
            <a:ext cx="7076100" cy="3027300"/>
          </a:xfrm>
          <a:prstGeom prst="rect">
            <a:avLst/>
          </a:prstGeom>
          <a:noFill/>
          <a:ln>
            <a:noFill/>
          </a:ln>
        </p:spPr>
      </p:sp>
      <p:sp>
        <p:nvSpPr>
          <p:cNvPr id="204" name="Google Shape;204;g3edcd3fab0d_0_620"/>
          <p:cNvSpPr/>
          <p:nvPr>
            <p:ph idx="8" type="pic"/>
          </p:nvPr>
        </p:nvSpPr>
        <p:spPr>
          <a:xfrm>
            <a:off x="467500" y="1546539"/>
            <a:ext cx="7076100" cy="3027300"/>
          </a:xfrm>
          <a:prstGeom prst="rect">
            <a:avLst/>
          </a:prstGeom>
          <a:noFill/>
          <a:ln>
            <a:noFill/>
          </a:ln>
        </p:spPr>
      </p:sp>
      <p:sp>
        <p:nvSpPr>
          <p:cNvPr id="205" name="Google Shape;205;g3edcd3fab0d_0_620"/>
          <p:cNvSpPr txBox="1"/>
          <p:nvPr>
            <p:ph idx="9" type="body"/>
          </p:nvPr>
        </p:nvSpPr>
        <p:spPr>
          <a:xfrm>
            <a:off x="467500" y="482199"/>
            <a:ext cx="7076100" cy="427200"/>
          </a:xfrm>
          <a:prstGeom prst="rect">
            <a:avLst/>
          </a:prstGeom>
          <a:noFill/>
          <a:ln>
            <a:noFill/>
          </a:ln>
        </p:spPr>
        <p:txBody>
          <a:bodyPr anchorCtr="0" anchor="ctr" bIns="81575" lIns="163200" spcFirstLastPara="1" rIns="163200" wrap="square" tIns="81575">
            <a:normAutofit/>
          </a:bodyPr>
          <a:lstStyle>
            <a:lvl1pPr indent="-228600" lvl="0" marL="457200" algn="l">
              <a:lnSpc>
                <a:spcPct val="90000"/>
              </a:lnSpc>
              <a:spcBef>
                <a:spcPts val="900"/>
              </a:spcBef>
              <a:spcAft>
                <a:spcPts val="0"/>
              </a:spcAft>
              <a:buClr>
                <a:schemeClr val="dk1"/>
              </a:buClr>
              <a:buSzPts val="4300"/>
              <a:buNone/>
              <a:defRPr b="1">
                <a:solidFill>
                  <a:schemeClr val="dk1"/>
                </a:solidFill>
                <a:latin typeface="Arial"/>
                <a:ea typeface="Arial"/>
                <a:cs typeface="Arial"/>
                <a:sym typeface="Arial"/>
              </a:defRPr>
            </a:lvl1pPr>
            <a:lvl2pPr indent="-431800" lvl="1" marL="914400" algn="l">
              <a:lnSpc>
                <a:spcPct val="90000"/>
              </a:lnSpc>
              <a:spcBef>
                <a:spcPts val="500"/>
              </a:spcBef>
              <a:spcAft>
                <a:spcPts val="0"/>
              </a:spcAft>
              <a:buClr>
                <a:schemeClr val="dk1"/>
              </a:buClr>
              <a:buSzPts val="3200"/>
              <a:buChar char="•"/>
              <a:defRPr/>
            </a:lvl2pPr>
            <a:lvl3pPr indent="-431800" lvl="2" marL="1371600" algn="l">
              <a:lnSpc>
                <a:spcPct val="90000"/>
              </a:lnSpc>
              <a:spcBef>
                <a:spcPts val="500"/>
              </a:spcBef>
              <a:spcAft>
                <a:spcPts val="0"/>
              </a:spcAft>
              <a:buClr>
                <a:schemeClr val="dk1"/>
              </a:buClr>
              <a:buSzPts val="3200"/>
              <a:buChar char="•"/>
              <a:defRPr/>
            </a:lvl3pPr>
            <a:lvl4pPr indent="-431800" lvl="3" marL="1828800" algn="l">
              <a:lnSpc>
                <a:spcPct val="90000"/>
              </a:lnSpc>
              <a:spcBef>
                <a:spcPts val="500"/>
              </a:spcBef>
              <a:spcAft>
                <a:spcPts val="0"/>
              </a:spcAft>
              <a:buClr>
                <a:schemeClr val="dk1"/>
              </a:buClr>
              <a:buSzPts val="3200"/>
              <a:buChar char="•"/>
              <a:defRPr/>
            </a:lvl4pPr>
            <a:lvl5pPr indent="-431800" lvl="4" marL="2286000" algn="l">
              <a:lnSpc>
                <a:spcPct val="90000"/>
              </a:lnSpc>
              <a:spcBef>
                <a:spcPts val="500"/>
              </a:spcBef>
              <a:spcAft>
                <a:spcPts val="0"/>
              </a:spcAft>
              <a:buClr>
                <a:schemeClr val="dk1"/>
              </a:buClr>
              <a:buSzPts val="3200"/>
              <a:buChar char="•"/>
              <a:defRPr/>
            </a:lvl5pPr>
            <a:lvl6pPr indent="-431800" lvl="5" marL="2743200" algn="l">
              <a:lnSpc>
                <a:spcPct val="90000"/>
              </a:lnSpc>
              <a:spcBef>
                <a:spcPts val="500"/>
              </a:spcBef>
              <a:spcAft>
                <a:spcPts val="0"/>
              </a:spcAft>
              <a:buClr>
                <a:schemeClr val="dk1"/>
              </a:buClr>
              <a:buSzPts val="3200"/>
              <a:buChar char="•"/>
              <a:defRPr/>
            </a:lvl6pPr>
            <a:lvl7pPr indent="-431800" lvl="6" marL="3200400" algn="l">
              <a:lnSpc>
                <a:spcPct val="90000"/>
              </a:lnSpc>
              <a:spcBef>
                <a:spcPts val="500"/>
              </a:spcBef>
              <a:spcAft>
                <a:spcPts val="0"/>
              </a:spcAft>
              <a:buClr>
                <a:schemeClr val="dk1"/>
              </a:buClr>
              <a:buSzPts val="3200"/>
              <a:buChar char="•"/>
              <a:defRPr/>
            </a:lvl7pPr>
            <a:lvl8pPr indent="-431800" lvl="7" marL="3657600" algn="l">
              <a:lnSpc>
                <a:spcPct val="90000"/>
              </a:lnSpc>
              <a:spcBef>
                <a:spcPts val="500"/>
              </a:spcBef>
              <a:spcAft>
                <a:spcPts val="0"/>
              </a:spcAft>
              <a:buClr>
                <a:schemeClr val="dk1"/>
              </a:buClr>
              <a:buSzPts val="3200"/>
              <a:buChar char="•"/>
              <a:defRPr/>
            </a:lvl8pPr>
            <a:lvl9pPr indent="-431800" lvl="8" marL="4114800" algn="l">
              <a:lnSpc>
                <a:spcPct val="90000"/>
              </a:lnSpc>
              <a:spcBef>
                <a:spcPts val="500"/>
              </a:spcBef>
              <a:spcAft>
                <a:spcPts val="0"/>
              </a:spcAft>
              <a:buClr>
                <a:schemeClr val="dk1"/>
              </a:buClr>
              <a:buSzPts val="3200"/>
              <a:buChar char="•"/>
              <a:defRPr/>
            </a:lvl9pPr>
          </a:lstStyle>
          <a:p/>
        </p:txBody>
      </p:sp>
      <p:sp>
        <p:nvSpPr>
          <p:cNvPr id="206" name="Google Shape;206;g3edcd3fab0d_0_620"/>
          <p:cNvSpPr txBox="1"/>
          <p:nvPr>
            <p:ph idx="13" type="body"/>
          </p:nvPr>
        </p:nvSpPr>
        <p:spPr>
          <a:xfrm>
            <a:off x="467500" y="939402"/>
            <a:ext cx="7076100" cy="432300"/>
          </a:xfrm>
          <a:prstGeom prst="rect">
            <a:avLst/>
          </a:prstGeom>
          <a:noFill/>
          <a:ln>
            <a:noFill/>
          </a:ln>
        </p:spPr>
        <p:txBody>
          <a:bodyPr anchorCtr="0" anchor="ctr" bIns="81575" lIns="163200" spcFirstLastPara="1" rIns="163200" wrap="square" tIns="81575">
            <a:normAutofit/>
          </a:bodyPr>
          <a:lstStyle>
            <a:lvl1pPr indent="-228600" lvl="0" marL="457200" algn="l">
              <a:lnSpc>
                <a:spcPct val="90000"/>
              </a:lnSpc>
              <a:spcBef>
                <a:spcPts val="900"/>
              </a:spcBef>
              <a:spcAft>
                <a:spcPts val="0"/>
              </a:spcAft>
              <a:buClr>
                <a:schemeClr val="dk1"/>
              </a:buClr>
              <a:buSzPts val="3200"/>
              <a:buNone/>
              <a:defRPr b="0" sz="1600">
                <a:latin typeface="Arial"/>
                <a:ea typeface="Arial"/>
                <a:cs typeface="Arial"/>
                <a:sym typeface="Arial"/>
              </a:defRPr>
            </a:lvl1pPr>
            <a:lvl2pPr indent="-431800" lvl="1" marL="914400" algn="l">
              <a:lnSpc>
                <a:spcPct val="90000"/>
              </a:lnSpc>
              <a:spcBef>
                <a:spcPts val="500"/>
              </a:spcBef>
              <a:spcAft>
                <a:spcPts val="0"/>
              </a:spcAft>
              <a:buClr>
                <a:schemeClr val="dk1"/>
              </a:buClr>
              <a:buSzPts val="3200"/>
              <a:buChar char="•"/>
              <a:defRPr/>
            </a:lvl2pPr>
            <a:lvl3pPr indent="-431800" lvl="2" marL="1371600" algn="l">
              <a:lnSpc>
                <a:spcPct val="90000"/>
              </a:lnSpc>
              <a:spcBef>
                <a:spcPts val="500"/>
              </a:spcBef>
              <a:spcAft>
                <a:spcPts val="0"/>
              </a:spcAft>
              <a:buClr>
                <a:schemeClr val="dk1"/>
              </a:buClr>
              <a:buSzPts val="3200"/>
              <a:buChar char="•"/>
              <a:defRPr/>
            </a:lvl3pPr>
            <a:lvl4pPr indent="-431800" lvl="3" marL="1828800" algn="l">
              <a:lnSpc>
                <a:spcPct val="90000"/>
              </a:lnSpc>
              <a:spcBef>
                <a:spcPts val="500"/>
              </a:spcBef>
              <a:spcAft>
                <a:spcPts val="0"/>
              </a:spcAft>
              <a:buClr>
                <a:schemeClr val="dk1"/>
              </a:buClr>
              <a:buSzPts val="3200"/>
              <a:buChar char="•"/>
              <a:defRPr/>
            </a:lvl4pPr>
            <a:lvl5pPr indent="-431800" lvl="4" marL="2286000" algn="l">
              <a:lnSpc>
                <a:spcPct val="90000"/>
              </a:lnSpc>
              <a:spcBef>
                <a:spcPts val="500"/>
              </a:spcBef>
              <a:spcAft>
                <a:spcPts val="0"/>
              </a:spcAft>
              <a:buClr>
                <a:schemeClr val="dk1"/>
              </a:buClr>
              <a:buSzPts val="3200"/>
              <a:buChar char="•"/>
              <a:defRPr/>
            </a:lvl5pPr>
            <a:lvl6pPr indent="-431800" lvl="5" marL="2743200" algn="l">
              <a:lnSpc>
                <a:spcPct val="90000"/>
              </a:lnSpc>
              <a:spcBef>
                <a:spcPts val="500"/>
              </a:spcBef>
              <a:spcAft>
                <a:spcPts val="0"/>
              </a:spcAft>
              <a:buClr>
                <a:schemeClr val="dk1"/>
              </a:buClr>
              <a:buSzPts val="3200"/>
              <a:buChar char="•"/>
              <a:defRPr/>
            </a:lvl6pPr>
            <a:lvl7pPr indent="-431800" lvl="6" marL="3200400" algn="l">
              <a:lnSpc>
                <a:spcPct val="90000"/>
              </a:lnSpc>
              <a:spcBef>
                <a:spcPts val="500"/>
              </a:spcBef>
              <a:spcAft>
                <a:spcPts val="0"/>
              </a:spcAft>
              <a:buClr>
                <a:schemeClr val="dk1"/>
              </a:buClr>
              <a:buSzPts val="3200"/>
              <a:buChar char="•"/>
              <a:defRPr/>
            </a:lvl7pPr>
            <a:lvl8pPr indent="-431800" lvl="7" marL="3657600" algn="l">
              <a:lnSpc>
                <a:spcPct val="90000"/>
              </a:lnSpc>
              <a:spcBef>
                <a:spcPts val="500"/>
              </a:spcBef>
              <a:spcAft>
                <a:spcPts val="0"/>
              </a:spcAft>
              <a:buClr>
                <a:schemeClr val="dk1"/>
              </a:buClr>
              <a:buSzPts val="3200"/>
              <a:buChar char="•"/>
              <a:defRPr/>
            </a:lvl8pPr>
            <a:lvl9pPr indent="-431800" lvl="8" marL="4114800" algn="l">
              <a:lnSpc>
                <a:spcPct val="90000"/>
              </a:lnSpc>
              <a:spcBef>
                <a:spcPts val="500"/>
              </a:spcBef>
              <a:spcAft>
                <a:spcPts val="0"/>
              </a:spcAft>
              <a:buClr>
                <a:schemeClr val="dk1"/>
              </a:buClr>
              <a:buSzPts val="32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 Text Half Image">
  <p:cSld name="Half Text Half Image">
    <p:spTree>
      <p:nvGrpSpPr>
        <p:cNvPr id="25" name="Shape 25"/>
        <p:cNvGrpSpPr/>
        <p:nvPr/>
      </p:nvGrpSpPr>
      <p:grpSpPr>
        <a:xfrm>
          <a:off x="0" y="0"/>
          <a:ext cx="0" cy="0"/>
          <a:chOff x="0" y="0"/>
          <a:chExt cx="0" cy="0"/>
        </a:xfrm>
      </p:grpSpPr>
      <p:sp>
        <p:nvSpPr>
          <p:cNvPr id="26" name="Google Shape;26;p29"/>
          <p:cNvSpPr txBox="1"/>
          <p:nvPr>
            <p:ph idx="10" type="dt"/>
          </p:nvPr>
        </p:nvSpPr>
        <p:spPr>
          <a:xfrm>
            <a:off x="467497" y="9333705"/>
            <a:ext cx="1818503" cy="534987"/>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A5A5A5"/>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29"/>
          <p:cNvSpPr txBox="1"/>
          <p:nvPr>
            <p:ph idx="12" type="sldNum"/>
          </p:nvPr>
        </p:nvSpPr>
        <p:spPr>
          <a:xfrm>
            <a:off x="14173200" y="9333705"/>
            <a:ext cx="904103" cy="534987"/>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1200" u="none" cap="none" strike="noStrike">
                <a:solidFill>
                  <a:srgbClr val="A5A5A5"/>
                </a:solidFill>
                <a:latin typeface="Arial"/>
                <a:ea typeface="Arial"/>
                <a:cs typeface="Arial"/>
                <a:sym typeface="Arial"/>
              </a:defRPr>
            </a:lvl1pPr>
            <a:lvl2pPr indent="0" lvl="1" marL="0" algn="r">
              <a:spcBef>
                <a:spcPts val="0"/>
              </a:spcBef>
              <a:buNone/>
              <a:defRPr b="0" i="0" sz="1200" u="none" cap="none" strike="noStrike">
                <a:solidFill>
                  <a:srgbClr val="A5A5A5"/>
                </a:solidFill>
                <a:latin typeface="Arial"/>
                <a:ea typeface="Arial"/>
                <a:cs typeface="Arial"/>
                <a:sym typeface="Arial"/>
              </a:defRPr>
            </a:lvl2pPr>
            <a:lvl3pPr indent="0" lvl="2" marL="0" algn="r">
              <a:spcBef>
                <a:spcPts val="0"/>
              </a:spcBef>
              <a:buNone/>
              <a:defRPr b="0" i="0" sz="1200" u="none" cap="none" strike="noStrike">
                <a:solidFill>
                  <a:srgbClr val="A5A5A5"/>
                </a:solidFill>
                <a:latin typeface="Arial"/>
                <a:ea typeface="Arial"/>
                <a:cs typeface="Arial"/>
                <a:sym typeface="Arial"/>
              </a:defRPr>
            </a:lvl3pPr>
            <a:lvl4pPr indent="0" lvl="3" marL="0" algn="r">
              <a:spcBef>
                <a:spcPts val="0"/>
              </a:spcBef>
              <a:buNone/>
              <a:defRPr b="0" i="0" sz="1200" u="none" cap="none" strike="noStrike">
                <a:solidFill>
                  <a:srgbClr val="A5A5A5"/>
                </a:solidFill>
                <a:latin typeface="Arial"/>
                <a:ea typeface="Arial"/>
                <a:cs typeface="Arial"/>
                <a:sym typeface="Arial"/>
              </a:defRPr>
            </a:lvl4pPr>
            <a:lvl5pPr indent="0" lvl="4" marL="0" algn="r">
              <a:spcBef>
                <a:spcPts val="0"/>
              </a:spcBef>
              <a:buNone/>
              <a:defRPr b="0" i="0" sz="1200" u="none" cap="none" strike="noStrike">
                <a:solidFill>
                  <a:srgbClr val="A5A5A5"/>
                </a:solidFill>
                <a:latin typeface="Arial"/>
                <a:ea typeface="Arial"/>
                <a:cs typeface="Arial"/>
                <a:sym typeface="Arial"/>
              </a:defRPr>
            </a:lvl5pPr>
            <a:lvl6pPr indent="0" lvl="5" marL="0" algn="r">
              <a:spcBef>
                <a:spcPts val="0"/>
              </a:spcBef>
              <a:buNone/>
              <a:defRPr b="0" i="0" sz="1200" u="none" cap="none" strike="noStrike">
                <a:solidFill>
                  <a:srgbClr val="A5A5A5"/>
                </a:solidFill>
                <a:latin typeface="Arial"/>
                <a:ea typeface="Arial"/>
                <a:cs typeface="Arial"/>
                <a:sym typeface="Arial"/>
              </a:defRPr>
            </a:lvl6pPr>
            <a:lvl7pPr indent="0" lvl="6" marL="0" algn="r">
              <a:spcBef>
                <a:spcPts val="0"/>
              </a:spcBef>
              <a:buNone/>
              <a:defRPr b="0" i="0" sz="1200" u="none" cap="none" strike="noStrike">
                <a:solidFill>
                  <a:srgbClr val="A5A5A5"/>
                </a:solidFill>
                <a:latin typeface="Arial"/>
                <a:ea typeface="Arial"/>
                <a:cs typeface="Arial"/>
                <a:sym typeface="Arial"/>
              </a:defRPr>
            </a:lvl7pPr>
            <a:lvl8pPr indent="0" lvl="7" marL="0" algn="r">
              <a:spcBef>
                <a:spcPts val="0"/>
              </a:spcBef>
              <a:buNone/>
              <a:defRPr b="0" i="0" sz="1200" u="none" cap="none" strike="noStrike">
                <a:solidFill>
                  <a:srgbClr val="A5A5A5"/>
                </a:solidFill>
                <a:latin typeface="Arial"/>
                <a:ea typeface="Arial"/>
                <a:cs typeface="Arial"/>
                <a:sym typeface="Arial"/>
              </a:defRPr>
            </a:lvl8pPr>
            <a:lvl9pPr indent="0" lvl="8" marL="0" algn="r">
              <a:spcBef>
                <a:spcPts val="0"/>
              </a:spcBef>
              <a:buNone/>
              <a:defRPr b="0" i="0" sz="1200" u="none" cap="none" strike="noStrike">
                <a:solidFill>
                  <a:srgbClr val="A5A5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8" name="Google Shape;28;p29"/>
          <p:cNvSpPr/>
          <p:nvPr>
            <p:ph idx="2" type="pic"/>
          </p:nvPr>
        </p:nvSpPr>
        <p:spPr>
          <a:xfrm>
            <a:off x="8229600" y="457200"/>
            <a:ext cx="6847703" cy="7772400"/>
          </a:xfrm>
          <a:prstGeom prst="rect">
            <a:avLst/>
          </a:prstGeom>
          <a:noFill/>
          <a:ln>
            <a:noFill/>
          </a:ln>
        </p:spPr>
      </p:sp>
      <p:sp>
        <p:nvSpPr>
          <p:cNvPr id="29" name="Google Shape;29;p29"/>
          <p:cNvSpPr txBox="1"/>
          <p:nvPr>
            <p:ph idx="1" type="body"/>
          </p:nvPr>
        </p:nvSpPr>
        <p:spPr>
          <a:xfrm>
            <a:off x="467497" y="482198"/>
            <a:ext cx="7304904" cy="427038"/>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a:solidFill>
                  <a:schemeClr val="dk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 name="Google Shape;30;p29"/>
          <p:cNvSpPr txBox="1"/>
          <p:nvPr>
            <p:ph idx="3" type="body"/>
          </p:nvPr>
        </p:nvSpPr>
        <p:spPr>
          <a:xfrm>
            <a:off x="467497" y="939398"/>
            <a:ext cx="7304903" cy="432202"/>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0" sz="18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 name="Google Shape;31;p29"/>
          <p:cNvSpPr txBox="1"/>
          <p:nvPr>
            <p:ph idx="4" type="body"/>
          </p:nvPr>
        </p:nvSpPr>
        <p:spPr>
          <a:xfrm>
            <a:off x="466725" y="1524000"/>
            <a:ext cx="7305675" cy="7162800"/>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dk1"/>
              </a:buClr>
              <a:buSzPts val="24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29"/>
          <p:cNvSpPr txBox="1"/>
          <p:nvPr>
            <p:ph idx="5" type="body"/>
          </p:nvPr>
        </p:nvSpPr>
        <p:spPr>
          <a:xfrm>
            <a:off x="8229600" y="8305800"/>
            <a:ext cx="6848475" cy="3810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b="0" sz="16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Images">
  <p:cSld name="2 Images">
    <p:spTree>
      <p:nvGrpSpPr>
        <p:cNvPr id="207" name="Shape 207"/>
        <p:cNvGrpSpPr/>
        <p:nvPr/>
      </p:nvGrpSpPr>
      <p:grpSpPr>
        <a:xfrm>
          <a:off x="0" y="0"/>
          <a:ext cx="0" cy="0"/>
          <a:chOff x="0" y="0"/>
          <a:chExt cx="0" cy="0"/>
        </a:xfrm>
      </p:grpSpPr>
      <p:sp>
        <p:nvSpPr>
          <p:cNvPr id="208" name="Google Shape;208;g3edcd3fab0d_0_633"/>
          <p:cNvSpPr txBox="1"/>
          <p:nvPr>
            <p:ph idx="10" type="dt"/>
          </p:nvPr>
        </p:nvSpPr>
        <p:spPr>
          <a:xfrm>
            <a:off x="467498" y="9333706"/>
            <a:ext cx="1818600" cy="534900"/>
          </a:xfrm>
          <a:prstGeom prst="rect">
            <a:avLst/>
          </a:prstGeom>
          <a:noFill/>
          <a:ln>
            <a:noFill/>
          </a:ln>
        </p:spPr>
        <p:txBody>
          <a:bodyPr anchorCtr="0" anchor="ctr" bIns="81575" lIns="163200" spcFirstLastPara="1" rIns="163200" wrap="square" tIns="81575">
            <a:noAutofit/>
          </a:bodyPr>
          <a:lstStyle>
            <a:lvl1pPr lvl="0" algn="l">
              <a:spcBef>
                <a:spcPts val="0"/>
              </a:spcBef>
              <a:spcAft>
                <a:spcPts val="0"/>
              </a:spcAft>
              <a:buClr>
                <a:srgbClr val="A5A5A5"/>
              </a:buClr>
              <a:buSzPts val="2500"/>
              <a:buFont typeface="Arial"/>
              <a:buNone/>
              <a:defRPr>
                <a:solidFill>
                  <a:srgbClr val="A5A5A5"/>
                </a:solidFill>
              </a:defRPr>
            </a:lvl1pPr>
            <a:lvl2pPr lvl="1" algn="l">
              <a:spcBef>
                <a:spcPts val="0"/>
              </a:spcBef>
              <a:spcAft>
                <a:spcPts val="0"/>
              </a:spcAft>
              <a:buClr>
                <a:schemeClr val="dk1"/>
              </a:buClr>
              <a:buSzPts val="2500"/>
              <a:buFont typeface="Arial"/>
              <a:buNone/>
              <a:defRPr/>
            </a:lvl2pPr>
            <a:lvl3pPr lvl="2" algn="l">
              <a:spcBef>
                <a:spcPts val="0"/>
              </a:spcBef>
              <a:spcAft>
                <a:spcPts val="0"/>
              </a:spcAft>
              <a:buClr>
                <a:schemeClr val="dk1"/>
              </a:buClr>
              <a:buSzPts val="2500"/>
              <a:buFont typeface="Arial"/>
              <a:buNone/>
              <a:defRPr/>
            </a:lvl3pPr>
            <a:lvl4pPr lvl="3" algn="l">
              <a:spcBef>
                <a:spcPts val="0"/>
              </a:spcBef>
              <a:spcAft>
                <a:spcPts val="0"/>
              </a:spcAft>
              <a:buClr>
                <a:schemeClr val="dk1"/>
              </a:buClr>
              <a:buSzPts val="2500"/>
              <a:buFont typeface="Arial"/>
              <a:buNone/>
              <a:defRPr/>
            </a:lvl4pPr>
            <a:lvl5pPr lvl="4" algn="l">
              <a:spcBef>
                <a:spcPts val="0"/>
              </a:spcBef>
              <a:spcAft>
                <a:spcPts val="0"/>
              </a:spcAft>
              <a:buClr>
                <a:schemeClr val="dk1"/>
              </a:buClr>
              <a:buSzPts val="2500"/>
              <a:buFont typeface="Arial"/>
              <a:buNone/>
              <a:defRPr/>
            </a:lvl5pPr>
            <a:lvl6pPr lvl="5" algn="l">
              <a:spcBef>
                <a:spcPts val="0"/>
              </a:spcBef>
              <a:spcAft>
                <a:spcPts val="0"/>
              </a:spcAft>
              <a:buClr>
                <a:schemeClr val="dk1"/>
              </a:buClr>
              <a:buSzPts val="2500"/>
              <a:buFont typeface="Arial"/>
              <a:buNone/>
              <a:defRPr/>
            </a:lvl6pPr>
            <a:lvl7pPr lvl="6" algn="l">
              <a:spcBef>
                <a:spcPts val="0"/>
              </a:spcBef>
              <a:spcAft>
                <a:spcPts val="0"/>
              </a:spcAft>
              <a:buClr>
                <a:schemeClr val="dk1"/>
              </a:buClr>
              <a:buSzPts val="2500"/>
              <a:buFont typeface="Arial"/>
              <a:buNone/>
              <a:defRPr/>
            </a:lvl7pPr>
            <a:lvl8pPr lvl="7" algn="l">
              <a:spcBef>
                <a:spcPts val="0"/>
              </a:spcBef>
              <a:spcAft>
                <a:spcPts val="0"/>
              </a:spcAft>
              <a:buClr>
                <a:schemeClr val="dk1"/>
              </a:buClr>
              <a:buSzPts val="2500"/>
              <a:buFont typeface="Arial"/>
              <a:buNone/>
              <a:defRPr/>
            </a:lvl8pPr>
            <a:lvl9pPr lvl="8" algn="l">
              <a:spcBef>
                <a:spcPts val="0"/>
              </a:spcBef>
              <a:spcAft>
                <a:spcPts val="0"/>
              </a:spcAft>
              <a:buClr>
                <a:schemeClr val="dk1"/>
              </a:buClr>
              <a:buSzPts val="2500"/>
              <a:buFont typeface="Arial"/>
              <a:buNone/>
              <a:defRPr/>
            </a:lvl9pPr>
          </a:lstStyle>
          <a:p/>
        </p:txBody>
      </p:sp>
      <p:sp>
        <p:nvSpPr>
          <p:cNvPr id="209" name="Google Shape;209;g3edcd3fab0d_0_633"/>
          <p:cNvSpPr txBox="1"/>
          <p:nvPr>
            <p:ph idx="12" type="sldNum"/>
          </p:nvPr>
        </p:nvSpPr>
        <p:spPr>
          <a:xfrm>
            <a:off x="14173203" y="9333706"/>
            <a:ext cx="904200" cy="534900"/>
          </a:xfrm>
          <a:prstGeom prst="rect">
            <a:avLst/>
          </a:prstGeom>
          <a:noFill/>
          <a:ln>
            <a:noFill/>
          </a:ln>
        </p:spPr>
        <p:txBody>
          <a:bodyPr anchorCtr="0" anchor="ctr" bIns="81575" lIns="163200" spcFirstLastPara="1" rIns="163200" wrap="square" tIns="81575">
            <a:noAutofit/>
          </a:bodyPr>
          <a:lstStyle>
            <a:lvl1pPr indent="0" lvl="0" marL="0" algn="r">
              <a:spcBef>
                <a:spcPts val="0"/>
              </a:spcBef>
              <a:buClr>
                <a:srgbClr val="A5A5A5"/>
              </a:buClr>
              <a:buSzPts val="1100"/>
              <a:buFont typeface="Arial"/>
              <a:buNone/>
              <a:defRPr b="0" i="0" sz="1100" u="none" cap="none" strike="noStrike">
                <a:solidFill>
                  <a:srgbClr val="A5A5A5"/>
                </a:solidFill>
                <a:latin typeface="Arial"/>
                <a:ea typeface="Arial"/>
                <a:cs typeface="Arial"/>
                <a:sym typeface="Arial"/>
              </a:defRPr>
            </a:lvl1pPr>
            <a:lvl2pPr indent="0" lvl="1" marL="0" algn="r">
              <a:spcBef>
                <a:spcPts val="0"/>
              </a:spcBef>
              <a:buClr>
                <a:srgbClr val="A5A5A5"/>
              </a:buClr>
              <a:buSzPts val="1100"/>
              <a:buFont typeface="Arial"/>
              <a:buNone/>
              <a:defRPr b="0" i="0" sz="1100" u="none" cap="none" strike="noStrike">
                <a:solidFill>
                  <a:srgbClr val="A5A5A5"/>
                </a:solidFill>
                <a:latin typeface="Arial"/>
                <a:ea typeface="Arial"/>
                <a:cs typeface="Arial"/>
                <a:sym typeface="Arial"/>
              </a:defRPr>
            </a:lvl2pPr>
            <a:lvl3pPr indent="0" lvl="2" marL="0" algn="r">
              <a:spcBef>
                <a:spcPts val="0"/>
              </a:spcBef>
              <a:buClr>
                <a:srgbClr val="A5A5A5"/>
              </a:buClr>
              <a:buSzPts val="1100"/>
              <a:buFont typeface="Arial"/>
              <a:buNone/>
              <a:defRPr b="0" i="0" sz="1100" u="none" cap="none" strike="noStrike">
                <a:solidFill>
                  <a:srgbClr val="A5A5A5"/>
                </a:solidFill>
                <a:latin typeface="Arial"/>
                <a:ea typeface="Arial"/>
                <a:cs typeface="Arial"/>
                <a:sym typeface="Arial"/>
              </a:defRPr>
            </a:lvl3pPr>
            <a:lvl4pPr indent="0" lvl="3" marL="0" algn="r">
              <a:spcBef>
                <a:spcPts val="0"/>
              </a:spcBef>
              <a:buClr>
                <a:srgbClr val="A5A5A5"/>
              </a:buClr>
              <a:buSzPts val="1100"/>
              <a:buFont typeface="Arial"/>
              <a:buNone/>
              <a:defRPr b="0" i="0" sz="1100" u="none" cap="none" strike="noStrike">
                <a:solidFill>
                  <a:srgbClr val="A5A5A5"/>
                </a:solidFill>
                <a:latin typeface="Arial"/>
                <a:ea typeface="Arial"/>
                <a:cs typeface="Arial"/>
                <a:sym typeface="Arial"/>
              </a:defRPr>
            </a:lvl4pPr>
            <a:lvl5pPr indent="0" lvl="4" marL="0" algn="r">
              <a:spcBef>
                <a:spcPts val="0"/>
              </a:spcBef>
              <a:buClr>
                <a:srgbClr val="A5A5A5"/>
              </a:buClr>
              <a:buSzPts val="1100"/>
              <a:buFont typeface="Arial"/>
              <a:buNone/>
              <a:defRPr b="0" i="0" sz="1100" u="none" cap="none" strike="noStrike">
                <a:solidFill>
                  <a:srgbClr val="A5A5A5"/>
                </a:solidFill>
                <a:latin typeface="Arial"/>
                <a:ea typeface="Arial"/>
                <a:cs typeface="Arial"/>
                <a:sym typeface="Arial"/>
              </a:defRPr>
            </a:lvl5pPr>
            <a:lvl6pPr indent="0" lvl="5" marL="0" algn="r">
              <a:spcBef>
                <a:spcPts val="0"/>
              </a:spcBef>
              <a:buClr>
                <a:srgbClr val="A5A5A5"/>
              </a:buClr>
              <a:buSzPts val="1100"/>
              <a:buFont typeface="Arial"/>
              <a:buNone/>
              <a:defRPr b="0" i="0" sz="1100" u="none" cap="none" strike="noStrike">
                <a:solidFill>
                  <a:srgbClr val="A5A5A5"/>
                </a:solidFill>
                <a:latin typeface="Arial"/>
                <a:ea typeface="Arial"/>
                <a:cs typeface="Arial"/>
                <a:sym typeface="Arial"/>
              </a:defRPr>
            </a:lvl6pPr>
            <a:lvl7pPr indent="0" lvl="6" marL="0" algn="r">
              <a:spcBef>
                <a:spcPts val="0"/>
              </a:spcBef>
              <a:buClr>
                <a:srgbClr val="A5A5A5"/>
              </a:buClr>
              <a:buSzPts val="1100"/>
              <a:buFont typeface="Arial"/>
              <a:buNone/>
              <a:defRPr b="0" i="0" sz="1100" u="none" cap="none" strike="noStrike">
                <a:solidFill>
                  <a:srgbClr val="A5A5A5"/>
                </a:solidFill>
                <a:latin typeface="Arial"/>
                <a:ea typeface="Arial"/>
                <a:cs typeface="Arial"/>
                <a:sym typeface="Arial"/>
              </a:defRPr>
            </a:lvl7pPr>
            <a:lvl8pPr indent="0" lvl="7" marL="0" algn="r">
              <a:spcBef>
                <a:spcPts val="0"/>
              </a:spcBef>
              <a:buClr>
                <a:srgbClr val="A5A5A5"/>
              </a:buClr>
              <a:buSzPts val="1100"/>
              <a:buFont typeface="Arial"/>
              <a:buNone/>
              <a:defRPr b="0" i="0" sz="1100" u="none" cap="none" strike="noStrike">
                <a:solidFill>
                  <a:srgbClr val="A5A5A5"/>
                </a:solidFill>
                <a:latin typeface="Arial"/>
                <a:ea typeface="Arial"/>
                <a:cs typeface="Arial"/>
                <a:sym typeface="Arial"/>
              </a:defRPr>
            </a:lvl8pPr>
            <a:lvl9pPr indent="0" lvl="8" marL="0" algn="r">
              <a:spcBef>
                <a:spcPts val="0"/>
              </a:spcBef>
              <a:buClr>
                <a:srgbClr val="A5A5A5"/>
              </a:buClr>
              <a:buSzPts val="1100"/>
              <a:buFont typeface="Arial"/>
              <a:buNone/>
              <a:defRPr b="0" i="0" sz="1100" u="none" cap="none" strike="noStrike">
                <a:solidFill>
                  <a:srgbClr val="A5A5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10" name="Google Shape;210;g3edcd3fab0d_0_633"/>
          <p:cNvSpPr txBox="1"/>
          <p:nvPr>
            <p:ph idx="1" type="body"/>
          </p:nvPr>
        </p:nvSpPr>
        <p:spPr>
          <a:xfrm>
            <a:off x="467500" y="482199"/>
            <a:ext cx="7076100" cy="427200"/>
          </a:xfrm>
          <a:prstGeom prst="rect">
            <a:avLst/>
          </a:prstGeom>
          <a:noFill/>
          <a:ln>
            <a:noFill/>
          </a:ln>
        </p:spPr>
        <p:txBody>
          <a:bodyPr anchorCtr="0" anchor="ctr" bIns="81575" lIns="163200" spcFirstLastPara="1" rIns="163200" wrap="square" tIns="81575">
            <a:normAutofit/>
          </a:bodyPr>
          <a:lstStyle>
            <a:lvl1pPr indent="-228600" lvl="0" marL="457200" algn="l">
              <a:lnSpc>
                <a:spcPct val="90000"/>
              </a:lnSpc>
              <a:spcBef>
                <a:spcPts val="900"/>
              </a:spcBef>
              <a:spcAft>
                <a:spcPts val="0"/>
              </a:spcAft>
              <a:buClr>
                <a:schemeClr val="dk1"/>
              </a:buClr>
              <a:buSzPts val="4300"/>
              <a:buNone/>
              <a:defRPr b="1">
                <a:solidFill>
                  <a:schemeClr val="dk1"/>
                </a:solidFill>
                <a:latin typeface="Arial"/>
                <a:ea typeface="Arial"/>
                <a:cs typeface="Arial"/>
                <a:sym typeface="Arial"/>
              </a:defRPr>
            </a:lvl1pPr>
            <a:lvl2pPr indent="-431800" lvl="1" marL="914400" algn="l">
              <a:lnSpc>
                <a:spcPct val="90000"/>
              </a:lnSpc>
              <a:spcBef>
                <a:spcPts val="500"/>
              </a:spcBef>
              <a:spcAft>
                <a:spcPts val="0"/>
              </a:spcAft>
              <a:buClr>
                <a:schemeClr val="dk1"/>
              </a:buClr>
              <a:buSzPts val="3200"/>
              <a:buChar char="•"/>
              <a:defRPr/>
            </a:lvl2pPr>
            <a:lvl3pPr indent="-431800" lvl="2" marL="1371600" algn="l">
              <a:lnSpc>
                <a:spcPct val="90000"/>
              </a:lnSpc>
              <a:spcBef>
                <a:spcPts val="500"/>
              </a:spcBef>
              <a:spcAft>
                <a:spcPts val="0"/>
              </a:spcAft>
              <a:buClr>
                <a:schemeClr val="dk1"/>
              </a:buClr>
              <a:buSzPts val="3200"/>
              <a:buChar char="•"/>
              <a:defRPr/>
            </a:lvl3pPr>
            <a:lvl4pPr indent="-431800" lvl="3" marL="1828800" algn="l">
              <a:lnSpc>
                <a:spcPct val="90000"/>
              </a:lnSpc>
              <a:spcBef>
                <a:spcPts val="500"/>
              </a:spcBef>
              <a:spcAft>
                <a:spcPts val="0"/>
              </a:spcAft>
              <a:buClr>
                <a:schemeClr val="dk1"/>
              </a:buClr>
              <a:buSzPts val="3200"/>
              <a:buChar char="•"/>
              <a:defRPr/>
            </a:lvl4pPr>
            <a:lvl5pPr indent="-431800" lvl="4" marL="2286000" algn="l">
              <a:lnSpc>
                <a:spcPct val="90000"/>
              </a:lnSpc>
              <a:spcBef>
                <a:spcPts val="500"/>
              </a:spcBef>
              <a:spcAft>
                <a:spcPts val="0"/>
              </a:spcAft>
              <a:buClr>
                <a:schemeClr val="dk1"/>
              </a:buClr>
              <a:buSzPts val="3200"/>
              <a:buChar char="•"/>
              <a:defRPr/>
            </a:lvl5pPr>
            <a:lvl6pPr indent="-431800" lvl="5" marL="2743200" algn="l">
              <a:lnSpc>
                <a:spcPct val="90000"/>
              </a:lnSpc>
              <a:spcBef>
                <a:spcPts val="500"/>
              </a:spcBef>
              <a:spcAft>
                <a:spcPts val="0"/>
              </a:spcAft>
              <a:buClr>
                <a:schemeClr val="dk1"/>
              </a:buClr>
              <a:buSzPts val="3200"/>
              <a:buChar char="•"/>
              <a:defRPr/>
            </a:lvl6pPr>
            <a:lvl7pPr indent="-431800" lvl="6" marL="3200400" algn="l">
              <a:lnSpc>
                <a:spcPct val="90000"/>
              </a:lnSpc>
              <a:spcBef>
                <a:spcPts val="500"/>
              </a:spcBef>
              <a:spcAft>
                <a:spcPts val="0"/>
              </a:spcAft>
              <a:buClr>
                <a:schemeClr val="dk1"/>
              </a:buClr>
              <a:buSzPts val="3200"/>
              <a:buChar char="•"/>
              <a:defRPr/>
            </a:lvl7pPr>
            <a:lvl8pPr indent="-431800" lvl="7" marL="3657600" algn="l">
              <a:lnSpc>
                <a:spcPct val="90000"/>
              </a:lnSpc>
              <a:spcBef>
                <a:spcPts val="500"/>
              </a:spcBef>
              <a:spcAft>
                <a:spcPts val="0"/>
              </a:spcAft>
              <a:buClr>
                <a:schemeClr val="dk1"/>
              </a:buClr>
              <a:buSzPts val="3200"/>
              <a:buChar char="•"/>
              <a:defRPr/>
            </a:lvl8pPr>
            <a:lvl9pPr indent="-431800" lvl="8" marL="4114800" algn="l">
              <a:lnSpc>
                <a:spcPct val="90000"/>
              </a:lnSpc>
              <a:spcBef>
                <a:spcPts val="500"/>
              </a:spcBef>
              <a:spcAft>
                <a:spcPts val="0"/>
              </a:spcAft>
              <a:buClr>
                <a:schemeClr val="dk1"/>
              </a:buClr>
              <a:buSzPts val="3200"/>
              <a:buChar char="•"/>
              <a:defRPr/>
            </a:lvl9pPr>
          </a:lstStyle>
          <a:p/>
        </p:txBody>
      </p:sp>
      <p:sp>
        <p:nvSpPr>
          <p:cNvPr id="211" name="Google Shape;211;g3edcd3fab0d_0_633"/>
          <p:cNvSpPr txBox="1"/>
          <p:nvPr>
            <p:ph idx="2" type="body"/>
          </p:nvPr>
        </p:nvSpPr>
        <p:spPr>
          <a:xfrm>
            <a:off x="467500" y="939402"/>
            <a:ext cx="7076100" cy="432300"/>
          </a:xfrm>
          <a:prstGeom prst="rect">
            <a:avLst/>
          </a:prstGeom>
          <a:noFill/>
          <a:ln>
            <a:noFill/>
          </a:ln>
        </p:spPr>
        <p:txBody>
          <a:bodyPr anchorCtr="0" anchor="ctr" bIns="81575" lIns="163200" spcFirstLastPara="1" rIns="163200" wrap="square" tIns="81575">
            <a:normAutofit/>
          </a:bodyPr>
          <a:lstStyle>
            <a:lvl1pPr indent="-228600" lvl="0" marL="457200" algn="l">
              <a:lnSpc>
                <a:spcPct val="90000"/>
              </a:lnSpc>
              <a:spcBef>
                <a:spcPts val="900"/>
              </a:spcBef>
              <a:spcAft>
                <a:spcPts val="0"/>
              </a:spcAft>
              <a:buClr>
                <a:schemeClr val="dk1"/>
              </a:buClr>
              <a:buSzPts val="3200"/>
              <a:buNone/>
              <a:defRPr b="0" sz="1600">
                <a:latin typeface="Arial"/>
                <a:ea typeface="Arial"/>
                <a:cs typeface="Arial"/>
                <a:sym typeface="Arial"/>
              </a:defRPr>
            </a:lvl1pPr>
            <a:lvl2pPr indent="-431800" lvl="1" marL="914400" algn="l">
              <a:lnSpc>
                <a:spcPct val="90000"/>
              </a:lnSpc>
              <a:spcBef>
                <a:spcPts val="500"/>
              </a:spcBef>
              <a:spcAft>
                <a:spcPts val="0"/>
              </a:spcAft>
              <a:buClr>
                <a:schemeClr val="dk1"/>
              </a:buClr>
              <a:buSzPts val="3200"/>
              <a:buChar char="•"/>
              <a:defRPr/>
            </a:lvl2pPr>
            <a:lvl3pPr indent="-431800" lvl="2" marL="1371600" algn="l">
              <a:lnSpc>
                <a:spcPct val="90000"/>
              </a:lnSpc>
              <a:spcBef>
                <a:spcPts val="500"/>
              </a:spcBef>
              <a:spcAft>
                <a:spcPts val="0"/>
              </a:spcAft>
              <a:buClr>
                <a:schemeClr val="dk1"/>
              </a:buClr>
              <a:buSzPts val="3200"/>
              <a:buChar char="•"/>
              <a:defRPr/>
            </a:lvl3pPr>
            <a:lvl4pPr indent="-431800" lvl="3" marL="1828800" algn="l">
              <a:lnSpc>
                <a:spcPct val="90000"/>
              </a:lnSpc>
              <a:spcBef>
                <a:spcPts val="500"/>
              </a:spcBef>
              <a:spcAft>
                <a:spcPts val="0"/>
              </a:spcAft>
              <a:buClr>
                <a:schemeClr val="dk1"/>
              </a:buClr>
              <a:buSzPts val="3200"/>
              <a:buChar char="•"/>
              <a:defRPr/>
            </a:lvl4pPr>
            <a:lvl5pPr indent="-431800" lvl="4" marL="2286000" algn="l">
              <a:lnSpc>
                <a:spcPct val="90000"/>
              </a:lnSpc>
              <a:spcBef>
                <a:spcPts val="500"/>
              </a:spcBef>
              <a:spcAft>
                <a:spcPts val="0"/>
              </a:spcAft>
              <a:buClr>
                <a:schemeClr val="dk1"/>
              </a:buClr>
              <a:buSzPts val="3200"/>
              <a:buChar char="•"/>
              <a:defRPr/>
            </a:lvl5pPr>
            <a:lvl6pPr indent="-431800" lvl="5" marL="2743200" algn="l">
              <a:lnSpc>
                <a:spcPct val="90000"/>
              </a:lnSpc>
              <a:spcBef>
                <a:spcPts val="500"/>
              </a:spcBef>
              <a:spcAft>
                <a:spcPts val="0"/>
              </a:spcAft>
              <a:buClr>
                <a:schemeClr val="dk1"/>
              </a:buClr>
              <a:buSzPts val="3200"/>
              <a:buChar char="•"/>
              <a:defRPr/>
            </a:lvl6pPr>
            <a:lvl7pPr indent="-431800" lvl="6" marL="3200400" algn="l">
              <a:lnSpc>
                <a:spcPct val="90000"/>
              </a:lnSpc>
              <a:spcBef>
                <a:spcPts val="500"/>
              </a:spcBef>
              <a:spcAft>
                <a:spcPts val="0"/>
              </a:spcAft>
              <a:buClr>
                <a:schemeClr val="dk1"/>
              </a:buClr>
              <a:buSzPts val="3200"/>
              <a:buChar char="•"/>
              <a:defRPr/>
            </a:lvl7pPr>
            <a:lvl8pPr indent="-431800" lvl="7" marL="3657600" algn="l">
              <a:lnSpc>
                <a:spcPct val="90000"/>
              </a:lnSpc>
              <a:spcBef>
                <a:spcPts val="500"/>
              </a:spcBef>
              <a:spcAft>
                <a:spcPts val="0"/>
              </a:spcAft>
              <a:buClr>
                <a:schemeClr val="dk1"/>
              </a:buClr>
              <a:buSzPts val="3200"/>
              <a:buChar char="•"/>
              <a:defRPr/>
            </a:lvl8pPr>
            <a:lvl9pPr indent="-431800" lvl="8" marL="4114800" algn="l">
              <a:lnSpc>
                <a:spcPct val="90000"/>
              </a:lnSpc>
              <a:spcBef>
                <a:spcPts val="500"/>
              </a:spcBef>
              <a:spcAft>
                <a:spcPts val="0"/>
              </a:spcAft>
              <a:buClr>
                <a:schemeClr val="dk1"/>
              </a:buClr>
              <a:buSzPts val="3200"/>
              <a:buChar char="•"/>
              <a:defRPr/>
            </a:lvl9pPr>
          </a:lstStyle>
          <a:p/>
        </p:txBody>
      </p:sp>
      <p:sp>
        <p:nvSpPr>
          <p:cNvPr id="212" name="Google Shape;212;g3edcd3fab0d_0_633"/>
          <p:cNvSpPr txBox="1"/>
          <p:nvPr>
            <p:ph idx="3" type="body"/>
          </p:nvPr>
        </p:nvSpPr>
        <p:spPr>
          <a:xfrm>
            <a:off x="8011299" y="8284971"/>
            <a:ext cx="7066500" cy="378900"/>
          </a:xfrm>
          <a:prstGeom prst="rect">
            <a:avLst/>
          </a:prstGeom>
          <a:noFill/>
          <a:ln>
            <a:noFill/>
          </a:ln>
        </p:spPr>
        <p:txBody>
          <a:bodyPr anchorCtr="0" anchor="t" bIns="81575" lIns="163200" spcFirstLastPara="1" rIns="163200" wrap="square" tIns="81575">
            <a:normAutofit/>
          </a:bodyPr>
          <a:lstStyle>
            <a:lvl1pPr indent="-228600" lvl="0" marL="457200" algn="l">
              <a:lnSpc>
                <a:spcPct val="90000"/>
              </a:lnSpc>
              <a:spcBef>
                <a:spcPts val="900"/>
              </a:spcBef>
              <a:spcAft>
                <a:spcPts val="0"/>
              </a:spcAft>
              <a:buClr>
                <a:schemeClr val="dk1"/>
              </a:buClr>
              <a:buSzPts val="2900"/>
              <a:buNone/>
              <a:defRPr b="0" sz="1500">
                <a:latin typeface="Arial"/>
                <a:ea typeface="Arial"/>
                <a:cs typeface="Arial"/>
                <a:sym typeface="Arial"/>
              </a:defRPr>
            </a:lvl1pPr>
            <a:lvl2pPr indent="-431800" lvl="1" marL="914400" algn="l">
              <a:lnSpc>
                <a:spcPct val="90000"/>
              </a:lnSpc>
              <a:spcBef>
                <a:spcPts val="500"/>
              </a:spcBef>
              <a:spcAft>
                <a:spcPts val="0"/>
              </a:spcAft>
              <a:buClr>
                <a:schemeClr val="dk1"/>
              </a:buClr>
              <a:buSzPts val="3200"/>
              <a:buChar char="•"/>
              <a:defRPr/>
            </a:lvl2pPr>
            <a:lvl3pPr indent="-431800" lvl="2" marL="1371600" algn="l">
              <a:lnSpc>
                <a:spcPct val="90000"/>
              </a:lnSpc>
              <a:spcBef>
                <a:spcPts val="500"/>
              </a:spcBef>
              <a:spcAft>
                <a:spcPts val="0"/>
              </a:spcAft>
              <a:buClr>
                <a:schemeClr val="dk1"/>
              </a:buClr>
              <a:buSzPts val="3200"/>
              <a:buChar char="•"/>
              <a:defRPr/>
            </a:lvl3pPr>
            <a:lvl4pPr indent="-431800" lvl="3" marL="1828800" algn="l">
              <a:lnSpc>
                <a:spcPct val="90000"/>
              </a:lnSpc>
              <a:spcBef>
                <a:spcPts val="500"/>
              </a:spcBef>
              <a:spcAft>
                <a:spcPts val="0"/>
              </a:spcAft>
              <a:buClr>
                <a:schemeClr val="dk1"/>
              </a:buClr>
              <a:buSzPts val="3200"/>
              <a:buChar char="•"/>
              <a:defRPr/>
            </a:lvl4pPr>
            <a:lvl5pPr indent="-431800" lvl="4" marL="2286000" algn="l">
              <a:lnSpc>
                <a:spcPct val="90000"/>
              </a:lnSpc>
              <a:spcBef>
                <a:spcPts val="500"/>
              </a:spcBef>
              <a:spcAft>
                <a:spcPts val="0"/>
              </a:spcAft>
              <a:buClr>
                <a:schemeClr val="dk1"/>
              </a:buClr>
              <a:buSzPts val="3200"/>
              <a:buChar char="•"/>
              <a:defRPr/>
            </a:lvl5pPr>
            <a:lvl6pPr indent="-431800" lvl="5" marL="2743200" algn="l">
              <a:lnSpc>
                <a:spcPct val="90000"/>
              </a:lnSpc>
              <a:spcBef>
                <a:spcPts val="500"/>
              </a:spcBef>
              <a:spcAft>
                <a:spcPts val="0"/>
              </a:spcAft>
              <a:buClr>
                <a:schemeClr val="dk1"/>
              </a:buClr>
              <a:buSzPts val="3200"/>
              <a:buChar char="•"/>
              <a:defRPr/>
            </a:lvl6pPr>
            <a:lvl7pPr indent="-431800" lvl="6" marL="3200400" algn="l">
              <a:lnSpc>
                <a:spcPct val="90000"/>
              </a:lnSpc>
              <a:spcBef>
                <a:spcPts val="500"/>
              </a:spcBef>
              <a:spcAft>
                <a:spcPts val="0"/>
              </a:spcAft>
              <a:buClr>
                <a:schemeClr val="dk1"/>
              </a:buClr>
              <a:buSzPts val="3200"/>
              <a:buChar char="•"/>
              <a:defRPr/>
            </a:lvl7pPr>
            <a:lvl8pPr indent="-431800" lvl="7" marL="3657600" algn="l">
              <a:lnSpc>
                <a:spcPct val="90000"/>
              </a:lnSpc>
              <a:spcBef>
                <a:spcPts val="500"/>
              </a:spcBef>
              <a:spcAft>
                <a:spcPts val="0"/>
              </a:spcAft>
              <a:buClr>
                <a:schemeClr val="dk1"/>
              </a:buClr>
              <a:buSzPts val="3200"/>
              <a:buChar char="•"/>
              <a:defRPr/>
            </a:lvl8pPr>
            <a:lvl9pPr indent="-431800" lvl="8" marL="4114800" algn="l">
              <a:lnSpc>
                <a:spcPct val="90000"/>
              </a:lnSpc>
              <a:spcBef>
                <a:spcPts val="500"/>
              </a:spcBef>
              <a:spcAft>
                <a:spcPts val="0"/>
              </a:spcAft>
              <a:buClr>
                <a:schemeClr val="dk1"/>
              </a:buClr>
              <a:buSzPts val="3200"/>
              <a:buChar char="•"/>
              <a:defRPr/>
            </a:lvl9pPr>
          </a:lstStyle>
          <a:p/>
        </p:txBody>
      </p:sp>
      <p:sp>
        <p:nvSpPr>
          <p:cNvPr id="213" name="Google Shape;213;g3edcd3fab0d_0_633"/>
          <p:cNvSpPr/>
          <p:nvPr>
            <p:ph idx="4" type="pic"/>
          </p:nvPr>
        </p:nvSpPr>
        <p:spPr>
          <a:xfrm>
            <a:off x="8011299" y="1546539"/>
            <a:ext cx="7066200" cy="6662100"/>
          </a:xfrm>
          <a:prstGeom prst="rect">
            <a:avLst/>
          </a:prstGeom>
          <a:noFill/>
          <a:ln>
            <a:noFill/>
          </a:ln>
        </p:spPr>
      </p:sp>
      <p:sp>
        <p:nvSpPr>
          <p:cNvPr id="214" name="Google Shape;214;g3edcd3fab0d_0_633"/>
          <p:cNvSpPr txBox="1"/>
          <p:nvPr>
            <p:ph idx="5" type="body"/>
          </p:nvPr>
        </p:nvSpPr>
        <p:spPr>
          <a:xfrm>
            <a:off x="457201" y="8284971"/>
            <a:ext cx="7066500" cy="378900"/>
          </a:xfrm>
          <a:prstGeom prst="rect">
            <a:avLst/>
          </a:prstGeom>
          <a:noFill/>
          <a:ln>
            <a:noFill/>
          </a:ln>
        </p:spPr>
        <p:txBody>
          <a:bodyPr anchorCtr="0" anchor="t" bIns="81575" lIns="163200" spcFirstLastPara="1" rIns="163200" wrap="square" tIns="81575">
            <a:normAutofit/>
          </a:bodyPr>
          <a:lstStyle>
            <a:lvl1pPr indent="-228600" lvl="0" marL="457200" algn="l">
              <a:lnSpc>
                <a:spcPct val="90000"/>
              </a:lnSpc>
              <a:spcBef>
                <a:spcPts val="900"/>
              </a:spcBef>
              <a:spcAft>
                <a:spcPts val="0"/>
              </a:spcAft>
              <a:buClr>
                <a:schemeClr val="dk1"/>
              </a:buClr>
              <a:buSzPts val="2900"/>
              <a:buNone/>
              <a:defRPr b="0" sz="1500">
                <a:latin typeface="Arial"/>
                <a:ea typeface="Arial"/>
                <a:cs typeface="Arial"/>
                <a:sym typeface="Arial"/>
              </a:defRPr>
            </a:lvl1pPr>
            <a:lvl2pPr indent="-431800" lvl="1" marL="914400" algn="l">
              <a:lnSpc>
                <a:spcPct val="90000"/>
              </a:lnSpc>
              <a:spcBef>
                <a:spcPts val="500"/>
              </a:spcBef>
              <a:spcAft>
                <a:spcPts val="0"/>
              </a:spcAft>
              <a:buClr>
                <a:schemeClr val="dk1"/>
              </a:buClr>
              <a:buSzPts val="3200"/>
              <a:buChar char="•"/>
              <a:defRPr/>
            </a:lvl2pPr>
            <a:lvl3pPr indent="-431800" lvl="2" marL="1371600" algn="l">
              <a:lnSpc>
                <a:spcPct val="90000"/>
              </a:lnSpc>
              <a:spcBef>
                <a:spcPts val="500"/>
              </a:spcBef>
              <a:spcAft>
                <a:spcPts val="0"/>
              </a:spcAft>
              <a:buClr>
                <a:schemeClr val="dk1"/>
              </a:buClr>
              <a:buSzPts val="3200"/>
              <a:buChar char="•"/>
              <a:defRPr/>
            </a:lvl3pPr>
            <a:lvl4pPr indent="-431800" lvl="3" marL="1828800" algn="l">
              <a:lnSpc>
                <a:spcPct val="90000"/>
              </a:lnSpc>
              <a:spcBef>
                <a:spcPts val="500"/>
              </a:spcBef>
              <a:spcAft>
                <a:spcPts val="0"/>
              </a:spcAft>
              <a:buClr>
                <a:schemeClr val="dk1"/>
              </a:buClr>
              <a:buSzPts val="3200"/>
              <a:buChar char="•"/>
              <a:defRPr/>
            </a:lvl4pPr>
            <a:lvl5pPr indent="-431800" lvl="4" marL="2286000" algn="l">
              <a:lnSpc>
                <a:spcPct val="90000"/>
              </a:lnSpc>
              <a:spcBef>
                <a:spcPts val="500"/>
              </a:spcBef>
              <a:spcAft>
                <a:spcPts val="0"/>
              </a:spcAft>
              <a:buClr>
                <a:schemeClr val="dk1"/>
              </a:buClr>
              <a:buSzPts val="3200"/>
              <a:buChar char="•"/>
              <a:defRPr/>
            </a:lvl5pPr>
            <a:lvl6pPr indent="-431800" lvl="5" marL="2743200" algn="l">
              <a:lnSpc>
                <a:spcPct val="90000"/>
              </a:lnSpc>
              <a:spcBef>
                <a:spcPts val="500"/>
              </a:spcBef>
              <a:spcAft>
                <a:spcPts val="0"/>
              </a:spcAft>
              <a:buClr>
                <a:schemeClr val="dk1"/>
              </a:buClr>
              <a:buSzPts val="3200"/>
              <a:buChar char="•"/>
              <a:defRPr/>
            </a:lvl6pPr>
            <a:lvl7pPr indent="-431800" lvl="6" marL="3200400" algn="l">
              <a:lnSpc>
                <a:spcPct val="90000"/>
              </a:lnSpc>
              <a:spcBef>
                <a:spcPts val="500"/>
              </a:spcBef>
              <a:spcAft>
                <a:spcPts val="0"/>
              </a:spcAft>
              <a:buClr>
                <a:schemeClr val="dk1"/>
              </a:buClr>
              <a:buSzPts val="3200"/>
              <a:buChar char="•"/>
              <a:defRPr/>
            </a:lvl7pPr>
            <a:lvl8pPr indent="-431800" lvl="7" marL="3657600" algn="l">
              <a:lnSpc>
                <a:spcPct val="90000"/>
              </a:lnSpc>
              <a:spcBef>
                <a:spcPts val="500"/>
              </a:spcBef>
              <a:spcAft>
                <a:spcPts val="0"/>
              </a:spcAft>
              <a:buClr>
                <a:schemeClr val="dk1"/>
              </a:buClr>
              <a:buSzPts val="3200"/>
              <a:buChar char="•"/>
              <a:defRPr/>
            </a:lvl8pPr>
            <a:lvl9pPr indent="-431800" lvl="8" marL="4114800" algn="l">
              <a:lnSpc>
                <a:spcPct val="90000"/>
              </a:lnSpc>
              <a:spcBef>
                <a:spcPts val="500"/>
              </a:spcBef>
              <a:spcAft>
                <a:spcPts val="0"/>
              </a:spcAft>
              <a:buClr>
                <a:schemeClr val="dk1"/>
              </a:buClr>
              <a:buSzPts val="3200"/>
              <a:buChar char="•"/>
              <a:defRPr/>
            </a:lvl9pPr>
          </a:lstStyle>
          <a:p/>
        </p:txBody>
      </p:sp>
      <p:sp>
        <p:nvSpPr>
          <p:cNvPr id="215" name="Google Shape;215;g3edcd3fab0d_0_633"/>
          <p:cNvSpPr/>
          <p:nvPr>
            <p:ph idx="6" type="pic"/>
          </p:nvPr>
        </p:nvSpPr>
        <p:spPr>
          <a:xfrm>
            <a:off x="457201" y="1546539"/>
            <a:ext cx="7076100" cy="6662100"/>
          </a:xfrm>
          <a:prstGeom prst="rect">
            <a:avLst/>
          </a:prstGeom>
          <a:noFill/>
          <a:ln>
            <a:no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Title">
    <p:bg>
      <p:bgPr>
        <a:blipFill>
          <a:blip r:embed="rId2">
            <a:alphaModFix/>
          </a:blip>
          <a:stretch>
            <a:fillRect/>
          </a:stretch>
        </a:blipFill>
      </p:bgPr>
    </p:bg>
    <p:spTree>
      <p:nvGrpSpPr>
        <p:cNvPr id="216" name="Shape 216"/>
        <p:cNvGrpSpPr/>
        <p:nvPr/>
      </p:nvGrpSpPr>
      <p:grpSpPr>
        <a:xfrm>
          <a:off x="0" y="0"/>
          <a:ext cx="0" cy="0"/>
          <a:chOff x="0" y="0"/>
          <a:chExt cx="0" cy="0"/>
        </a:xfrm>
      </p:grpSpPr>
      <p:sp>
        <p:nvSpPr>
          <p:cNvPr id="217" name="Google Shape;217;g3edcd3fab0d_0_642"/>
          <p:cNvSpPr/>
          <p:nvPr/>
        </p:nvSpPr>
        <p:spPr>
          <a:xfrm>
            <a:off x="1946" y="0"/>
            <a:ext cx="15540600" cy="10058400"/>
          </a:xfrm>
          <a:prstGeom prst="rect">
            <a:avLst/>
          </a:prstGeom>
          <a:noFill/>
          <a:ln>
            <a:noFill/>
          </a:ln>
        </p:spPr>
        <p:txBody>
          <a:bodyPr anchorCtr="0" anchor="ctr" bIns="41675" lIns="83450" spcFirstLastPara="1" rIns="83450" wrap="square" tIns="41675">
            <a:noAutofit/>
          </a:bodyPr>
          <a:lstStyle/>
          <a:p>
            <a:pPr indent="0" lvl="0" marL="0" marR="0" rtl="0" algn="ctr">
              <a:spcBef>
                <a:spcPts val="0"/>
              </a:spcBef>
              <a:spcAft>
                <a:spcPts val="0"/>
              </a:spcAft>
              <a:buClr>
                <a:schemeClr val="dk1"/>
              </a:buClr>
              <a:buSzPts val="1600"/>
              <a:buFont typeface="Arial"/>
              <a:buNone/>
            </a:pPr>
            <a:r>
              <a:t/>
            </a:r>
            <a:endParaRPr b="0" i="0" sz="1600" u="none" cap="none" strike="noStrike">
              <a:solidFill>
                <a:schemeClr val="lt1"/>
              </a:solidFill>
              <a:latin typeface="Arial"/>
              <a:ea typeface="Arial"/>
              <a:cs typeface="Arial"/>
              <a:sym typeface="Arial"/>
            </a:endParaRPr>
          </a:p>
        </p:txBody>
      </p:sp>
      <p:sp>
        <p:nvSpPr>
          <p:cNvPr id="218" name="Google Shape;218;g3edcd3fab0d_0_642"/>
          <p:cNvSpPr txBox="1"/>
          <p:nvPr>
            <p:ph idx="1" type="body"/>
          </p:nvPr>
        </p:nvSpPr>
        <p:spPr>
          <a:xfrm>
            <a:off x="1371602" y="5036451"/>
            <a:ext cx="12801600" cy="914700"/>
          </a:xfrm>
          <a:prstGeom prst="rect">
            <a:avLst/>
          </a:prstGeom>
          <a:noFill/>
          <a:ln>
            <a:noFill/>
          </a:ln>
        </p:spPr>
        <p:txBody>
          <a:bodyPr anchorCtr="0" anchor="ctr" bIns="81575" lIns="163200" spcFirstLastPara="1" rIns="163200" wrap="square" tIns="81575">
            <a:normAutofit/>
          </a:bodyPr>
          <a:lstStyle>
            <a:lvl1pPr indent="-228600" lvl="0" marL="457200" algn="ctr">
              <a:lnSpc>
                <a:spcPct val="90000"/>
              </a:lnSpc>
              <a:spcBef>
                <a:spcPts val="900"/>
              </a:spcBef>
              <a:spcAft>
                <a:spcPts val="0"/>
              </a:spcAft>
              <a:buClr>
                <a:schemeClr val="lt1"/>
              </a:buClr>
              <a:buSzPts val="7900"/>
              <a:buNone/>
              <a:defRPr b="0" sz="4000">
                <a:solidFill>
                  <a:schemeClr val="lt1"/>
                </a:solidFill>
                <a:latin typeface="Arial"/>
                <a:ea typeface="Arial"/>
                <a:cs typeface="Arial"/>
                <a:sym typeface="Arial"/>
              </a:defRPr>
            </a:lvl1pPr>
            <a:lvl2pPr indent="-431800" lvl="1" marL="914400" algn="l">
              <a:lnSpc>
                <a:spcPct val="90000"/>
              </a:lnSpc>
              <a:spcBef>
                <a:spcPts val="500"/>
              </a:spcBef>
              <a:spcAft>
                <a:spcPts val="0"/>
              </a:spcAft>
              <a:buClr>
                <a:schemeClr val="dk1"/>
              </a:buClr>
              <a:buSzPts val="3200"/>
              <a:buChar char="•"/>
              <a:defRPr/>
            </a:lvl2pPr>
            <a:lvl3pPr indent="-431800" lvl="2" marL="1371600" algn="l">
              <a:lnSpc>
                <a:spcPct val="90000"/>
              </a:lnSpc>
              <a:spcBef>
                <a:spcPts val="500"/>
              </a:spcBef>
              <a:spcAft>
                <a:spcPts val="0"/>
              </a:spcAft>
              <a:buClr>
                <a:schemeClr val="dk1"/>
              </a:buClr>
              <a:buSzPts val="3200"/>
              <a:buChar char="•"/>
              <a:defRPr/>
            </a:lvl3pPr>
            <a:lvl4pPr indent="-431800" lvl="3" marL="1828800" algn="l">
              <a:lnSpc>
                <a:spcPct val="90000"/>
              </a:lnSpc>
              <a:spcBef>
                <a:spcPts val="500"/>
              </a:spcBef>
              <a:spcAft>
                <a:spcPts val="0"/>
              </a:spcAft>
              <a:buClr>
                <a:schemeClr val="dk1"/>
              </a:buClr>
              <a:buSzPts val="3200"/>
              <a:buChar char="•"/>
              <a:defRPr/>
            </a:lvl4pPr>
            <a:lvl5pPr indent="-431800" lvl="4" marL="2286000" algn="l">
              <a:lnSpc>
                <a:spcPct val="90000"/>
              </a:lnSpc>
              <a:spcBef>
                <a:spcPts val="500"/>
              </a:spcBef>
              <a:spcAft>
                <a:spcPts val="0"/>
              </a:spcAft>
              <a:buClr>
                <a:schemeClr val="dk1"/>
              </a:buClr>
              <a:buSzPts val="3200"/>
              <a:buChar char="•"/>
              <a:defRPr/>
            </a:lvl5pPr>
            <a:lvl6pPr indent="-431800" lvl="5" marL="2743200" algn="l">
              <a:lnSpc>
                <a:spcPct val="90000"/>
              </a:lnSpc>
              <a:spcBef>
                <a:spcPts val="500"/>
              </a:spcBef>
              <a:spcAft>
                <a:spcPts val="0"/>
              </a:spcAft>
              <a:buClr>
                <a:schemeClr val="dk1"/>
              </a:buClr>
              <a:buSzPts val="3200"/>
              <a:buChar char="•"/>
              <a:defRPr/>
            </a:lvl6pPr>
            <a:lvl7pPr indent="-431800" lvl="6" marL="3200400" algn="l">
              <a:lnSpc>
                <a:spcPct val="90000"/>
              </a:lnSpc>
              <a:spcBef>
                <a:spcPts val="500"/>
              </a:spcBef>
              <a:spcAft>
                <a:spcPts val="0"/>
              </a:spcAft>
              <a:buClr>
                <a:schemeClr val="dk1"/>
              </a:buClr>
              <a:buSzPts val="3200"/>
              <a:buChar char="•"/>
              <a:defRPr/>
            </a:lvl7pPr>
            <a:lvl8pPr indent="-431800" lvl="7" marL="3657600" algn="l">
              <a:lnSpc>
                <a:spcPct val="90000"/>
              </a:lnSpc>
              <a:spcBef>
                <a:spcPts val="500"/>
              </a:spcBef>
              <a:spcAft>
                <a:spcPts val="0"/>
              </a:spcAft>
              <a:buClr>
                <a:schemeClr val="dk1"/>
              </a:buClr>
              <a:buSzPts val="3200"/>
              <a:buChar char="•"/>
              <a:defRPr/>
            </a:lvl8pPr>
            <a:lvl9pPr indent="-431800" lvl="8" marL="4114800" algn="l">
              <a:lnSpc>
                <a:spcPct val="90000"/>
              </a:lnSpc>
              <a:spcBef>
                <a:spcPts val="500"/>
              </a:spcBef>
              <a:spcAft>
                <a:spcPts val="0"/>
              </a:spcAft>
              <a:buClr>
                <a:schemeClr val="dk1"/>
              </a:buClr>
              <a:buSzPts val="3200"/>
              <a:buChar char="•"/>
              <a:defRPr/>
            </a:lvl9pPr>
          </a:lstStyle>
          <a:p/>
        </p:txBody>
      </p:sp>
      <p:sp>
        <p:nvSpPr>
          <p:cNvPr id="219" name="Google Shape;219;g3edcd3fab0d_0_642"/>
          <p:cNvSpPr txBox="1"/>
          <p:nvPr>
            <p:ph idx="2" type="body"/>
          </p:nvPr>
        </p:nvSpPr>
        <p:spPr>
          <a:xfrm>
            <a:off x="474803" y="8766887"/>
            <a:ext cx="5943600" cy="348600"/>
          </a:xfrm>
          <a:prstGeom prst="rect">
            <a:avLst/>
          </a:prstGeom>
          <a:noFill/>
          <a:ln>
            <a:noFill/>
          </a:ln>
        </p:spPr>
        <p:txBody>
          <a:bodyPr anchorCtr="0" anchor="t" bIns="81575" lIns="163200" spcFirstLastPara="1" rIns="163200" wrap="square" tIns="81575">
            <a:normAutofit/>
          </a:bodyPr>
          <a:lstStyle>
            <a:lvl1pPr indent="-228600" lvl="0" marL="457200" algn="l">
              <a:lnSpc>
                <a:spcPct val="90000"/>
              </a:lnSpc>
              <a:spcBef>
                <a:spcPts val="900"/>
              </a:spcBef>
              <a:spcAft>
                <a:spcPts val="0"/>
              </a:spcAft>
              <a:buClr>
                <a:schemeClr val="lt1"/>
              </a:buClr>
              <a:buSzPts val="4300"/>
              <a:buNone/>
              <a:defRPr b="1" sz="2200">
                <a:solidFill>
                  <a:schemeClr val="lt1"/>
                </a:solidFill>
                <a:latin typeface="Arial"/>
                <a:ea typeface="Arial"/>
                <a:cs typeface="Arial"/>
                <a:sym typeface="Arial"/>
              </a:defRPr>
            </a:lvl1pPr>
            <a:lvl2pPr indent="-431800" lvl="1" marL="914400" algn="l">
              <a:lnSpc>
                <a:spcPct val="90000"/>
              </a:lnSpc>
              <a:spcBef>
                <a:spcPts val="500"/>
              </a:spcBef>
              <a:spcAft>
                <a:spcPts val="0"/>
              </a:spcAft>
              <a:buClr>
                <a:schemeClr val="dk1"/>
              </a:buClr>
              <a:buSzPts val="3200"/>
              <a:buChar char="•"/>
              <a:defRPr/>
            </a:lvl2pPr>
            <a:lvl3pPr indent="-431800" lvl="2" marL="1371600" algn="l">
              <a:lnSpc>
                <a:spcPct val="90000"/>
              </a:lnSpc>
              <a:spcBef>
                <a:spcPts val="500"/>
              </a:spcBef>
              <a:spcAft>
                <a:spcPts val="0"/>
              </a:spcAft>
              <a:buClr>
                <a:schemeClr val="dk1"/>
              </a:buClr>
              <a:buSzPts val="3200"/>
              <a:buChar char="•"/>
              <a:defRPr/>
            </a:lvl3pPr>
            <a:lvl4pPr indent="-431800" lvl="3" marL="1828800" algn="l">
              <a:lnSpc>
                <a:spcPct val="90000"/>
              </a:lnSpc>
              <a:spcBef>
                <a:spcPts val="500"/>
              </a:spcBef>
              <a:spcAft>
                <a:spcPts val="0"/>
              </a:spcAft>
              <a:buClr>
                <a:schemeClr val="dk1"/>
              </a:buClr>
              <a:buSzPts val="3200"/>
              <a:buChar char="•"/>
              <a:defRPr/>
            </a:lvl4pPr>
            <a:lvl5pPr indent="-431800" lvl="4" marL="2286000" algn="l">
              <a:lnSpc>
                <a:spcPct val="90000"/>
              </a:lnSpc>
              <a:spcBef>
                <a:spcPts val="500"/>
              </a:spcBef>
              <a:spcAft>
                <a:spcPts val="0"/>
              </a:spcAft>
              <a:buClr>
                <a:schemeClr val="dk1"/>
              </a:buClr>
              <a:buSzPts val="3200"/>
              <a:buChar char="•"/>
              <a:defRPr/>
            </a:lvl5pPr>
            <a:lvl6pPr indent="-431800" lvl="5" marL="2743200" algn="l">
              <a:lnSpc>
                <a:spcPct val="90000"/>
              </a:lnSpc>
              <a:spcBef>
                <a:spcPts val="500"/>
              </a:spcBef>
              <a:spcAft>
                <a:spcPts val="0"/>
              </a:spcAft>
              <a:buClr>
                <a:schemeClr val="dk1"/>
              </a:buClr>
              <a:buSzPts val="3200"/>
              <a:buChar char="•"/>
              <a:defRPr/>
            </a:lvl6pPr>
            <a:lvl7pPr indent="-431800" lvl="6" marL="3200400" algn="l">
              <a:lnSpc>
                <a:spcPct val="90000"/>
              </a:lnSpc>
              <a:spcBef>
                <a:spcPts val="500"/>
              </a:spcBef>
              <a:spcAft>
                <a:spcPts val="0"/>
              </a:spcAft>
              <a:buClr>
                <a:schemeClr val="dk1"/>
              </a:buClr>
              <a:buSzPts val="3200"/>
              <a:buChar char="•"/>
              <a:defRPr/>
            </a:lvl7pPr>
            <a:lvl8pPr indent="-431800" lvl="7" marL="3657600" algn="l">
              <a:lnSpc>
                <a:spcPct val="90000"/>
              </a:lnSpc>
              <a:spcBef>
                <a:spcPts val="500"/>
              </a:spcBef>
              <a:spcAft>
                <a:spcPts val="0"/>
              </a:spcAft>
              <a:buClr>
                <a:schemeClr val="dk1"/>
              </a:buClr>
              <a:buSzPts val="3200"/>
              <a:buChar char="•"/>
              <a:defRPr/>
            </a:lvl8pPr>
            <a:lvl9pPr indent="-431800" lvl="8" marL="4114800" algn="l">
              <a:lnSpc>
                <a:spcPct val="90000"/>
              </a:lnSpc>
              <a:spcBef>
                <a:spcPts val="500"/>
              </a:spcBef>
              <a:spcAft>
                <a:spcPts val="0"/>
              </a:spcAft>
              <a:buClr>
                <a:schemeClr val="dk1"/>
              </a:buClr>
              <a:buSzPts val="3200"/>
              <a:buChar char="•"/>
              <a:defRPr/>
            </a:lvl9pPr>
          </a:lstStyle>
          <a:p/>
        </p:txBody>
      </p:sp>
      <p:sp>
        <p:nvSpPr>
          <p:cNvPr id="220" name="Google Shape;220;g3edcd3fab0d_0_642"/>
          <p:cNvSpPr txBox="1"/>
          <p:nvPr>
            <p:ph idx="3" type="body"/>
          </p:nvPr>
        </p:nvSpPr>
        <p:spPr>
          <a:xfrm>
            <a:off x="474803" y="9241254"/>
            <a:ext cx="5943600" cy="348600"/>
          </a:xfrm>
          <a:prstGeom prst="rect">
            <a:avLst/>
          </a:prstGeom>
          <a:noFill/>
          <a:ln>
            <a:noFill/>
          </a:ln>
        </p:spPr>
        <p:txBody>
          <a:bodyPr anchorCtr="0" anchor="ctr" bIns="81575" lIns="163200" spcFirstLastPara="1" rIns="163200" wrap="square" tIns="81575">
            <a:normAutofit/>
          </a:bodyPr>
          <a:lstStyle>
            <a:lvl1pPr indent="-228600" lvl="0" marL="457200" algn="l">
              <a:lnSpc>
                <a:spcPct val="90000"/>
              </a:lnSpc>
              <a:spcBef>
                <a:spcPts val="900"/>
              </a:spcBef>
              <a:spcAft>
                <a:spcPts val="0"/>
              </a:spcAft>
              <a:buClr>
                <a:schemeClr val="lt1"/>
              </a:buClr>
              <a:buSzPts val="4300"/>
              <a:buNone/>
              <a:defRPr b="1" sz="2200">
                <a:solidFill>
                  <a:schemeClr val="lt1"/>
                </a:solidFill>
                <a:latin typeface="Arial"/>
                <a:ea typeface="Arial"/>
                <a:cs typeface="Arial"/>
                <a:sym typeface="Arial"/>
              </a:defRPr>
            </a:lvl1pPr>
            <a:lvl2pPr indent="-431800" lvl="1" marL="914400" algn="l">
              <a:lnSpc>
                <a:spcPct val="90000"/>
              </a:lnSpc>
              <a:spcBef>
                <a:spcPts val="500"/>
              </a:spcBef>
              <a:spcAft>
                <a:spcPts val="0"/>
              </a:spcAft>
              <a:buClr>
                <a:schemeClr val="dk1"/>
              </a:buClr>
              <a:buSzPts val="3200"/>
              <a:buChar char="•"/>
              <a:defRPr/>
            </a:lvl2pPr>
            <a:lvl3pPr indent="-431800" lvl="2" marL="1371600" algn="l">
              <a:lnSpc>
                <a:spcPct val="90000"/>
              </a:lnSpc>
              <a:spcBef>
                <a:spcPts val="500"/>
              </a:spcBef>
              <a:spcAft>
                <a:spcPts val="0"/>
              </a:spcAft>
              <a:buClr>
                <a:schemeClr val="dk1"/>
              </a:buClr>
              <a:buSzPts val="3200"/>
              <a:buChar char="•"/>
              <a:defRPr/>
            </a:lvl3pPr>
            <a:lvl4pPr indent="-431800" lvl="3" marL="1828800" algn="l">
              <a:lnSpc>
                <a:spcPct val="90000"/>
              </a:lnSpc>
              <a:spcBef>
                <a:spcPts val="500"/>
              </a:spcBef>
              <a:spcAft>
                <a:spcPts val="0"/>
              </a:spcAft>
              <a:buClr>
                <a:schemeClr val="dk1"/>
              </a:buClr>
              <a:buSzPts val="3200"/>
              <a:buChar char="•"/>
              <a:defRPr/>
            </a:lvl4pPr>
            <a:lvl5pPr indent="-431800" lvl="4" marL="2286000" algn="l">
              <a:lnSpc>
                <a:spcPct val="90000"/>
              </a:lnSpc>
              <a:spcBef>
                <a:spcPts val="500"/>
              </a:spcBef>
              <a:spcAft>
                <a:spcPts val="0"/>
              </a:spcAft>
              <a:buClr>
                <a:schemeClr val="dk1"/>
              </a:buClr>
              <a:buSzPts val="3200"/>
              <a:buChar char="•"/>
              <a:defRPr/>
            </a:lvl5pPr>
            <a:lvl6pPr indent="-431800" lvl="5" marL="2743200" algn="l">
              <a:lnSpc>
                <a:spcPct val="90000"/>
              </a:lnSpc>
              <a:spcBef>
                <a:spcPts val="500"/>
              </a:spcBef>
              <a:spcAft>
                <a:spcPts val="0"/>
              </a:spcAft>
              <a:buClr>
                <a:schemeClr val="dk1"/>
              </a:buClr>
              <a:buSzPts val="3200"/>
              <a:buChar char="•"/>
              <a:defRPr/>
            </a:lvl6pPr>
            <a:lvl7pPr indent="-431800" lvl="6" marL="3200400" algn="l">
              <a:lnSpc>
                <a:spcPct val="90000"/>
              </a:lnSpc>
              <a:spcBef>
                <a:spcPts val="500"/>
              </a:spcBef>
              <a:spcAft>
                <a:spcPts val="0"/>
              </a:spcAft>
              <a:buClr>
                <a:schemeClr val="dk1"/>
              </a:buClr>
              <a:buSzPts val="3200"/>
              <a:buChar char="•"/>
              <a:defRPr/>
            </a:lvl7pPr>
            <a:lvl8pPr indent="-431800" lvl="7" marL="3657600" algn="l">
              <a:lnSpc>
                <a:spcPct val="90000"/>
              </a:lnSpc>
              <a:spcBef>
                <a:spcPts val="500"/>
              </a:spcBef>
              <a:spcAft>
                <a:spcPts val="0"/>
              </a:spcAft>
              <a:buClr>
                <a:schemeClr val="dk1"/>
              </a:buClr>
              <a:buSzPts val="3200"/>
              <a:buChar char="•"/>
              <a:defRPr/>
            </a:lvl8pPr>
            <a:lvl9pPr indent="-431800" lvl="8" marL="4114800" algn="l">
              <a:lnSpc>
                <a:spcPct val="90000"/>
              </a:lnSpc>
              <a:spcBef>
                <a:spcPts val="500"/>
              </a:spcBef>
              <a:spcAft>
                <a:spcPts val="0"/>
              </a:spcAft>
              <a:buClr>
                <a:schemeClr val="dk1"/>
              </a:buClr>
              <a:buSzPts val="3200"/>
              <a:buChar char="•"/>
              <a:defRPr/>
            </a:lvl9pPr>
          </a:lstStyle>
          <a:p/>
        </p:txBody>
      </p:sp>
      <p:sp>
        <p:nvSpPr>
          <p:cNvPr id="221" name="Google Shape;221;g3edcd3fab0d_0_642"/>
          <p:cNvSpPr txBox="1"/>
          <p:nvPr>
            <p:ph idx="4" type="body"/>
          </p:nvPr>
        </p:nvSpPr>
        <p:spPr>
          <a:xfrm>
            <a:off x="474801" y="4114802"/>
            <a:ext cx="14613000" cy="914700"/>
          </a:xfrm>
          <a:prstGeom prst="rect">
            <a:avLst/>
          </a:prstGeom>
          <a:noFill/>
          <a:ln>
            <a:noFill/>
          </a:ln>
        </p:spPr>
        <p:txBody>
          <a:bodyPr anchorCtr="0" anchor="ctr" bIns="81575" lIns="163200" spcFirstLastPara="1" rIns="163200" wrap="square" tIns="81575">
            <a:normAutofit/>
          </a:bodyPr>
          <a:lstStyle>
            <a:lvl1pPr indent="-228600" lvl="0" marL="457200" algn="ctr">
              <a:lnSpc>
                <a:spcPct val="90000"/>
              </a:lnSpc>
              <a:spcBef>
                <a:spcPts val="900"/>
              </a:spcBef>
              <a:spcAft>
                <a:spcPts val="0"/>
              </a:spcAft>
              <a:buClr>
                <a:schemeClr val="lt1"/>
              </a:buClr>
              <a:buSzPts val="9600"/>
              <a:buNone/>
              <a:defRPr b="1" sz="4900" strike="noStrike">
                <a:solidFill>
                  <a:schemeClr val="lt1"/>
                </a:solidFill>
                <a:latin typeface="Arial"/>
                <a:ea typeface="Arial"/>
                <a:cs typeface="Arial"/>
                <a:sym typeface="Arial"/>
              </a:defRPr>
            </a:lvl1pPr>
            <a:lvl2pPr indent="-431800" lvl="1" marL="914400" algn="l">
              <a:lnSpc>
                <a:spcPct val="90000"/>
              </a:lnSpc>
              <a:spcBef>
                <a:spcPts val="500"/>
              </a:spcBef>
              <a:spcAft>
                <a:spcPts val="0"/>
              </a:spcAft>
              <a:buClr>
                <a:schemeClr val="dk1"/>
              </a:buClr>
              <a:buSzPts val="3200"/>
              <a:buChar char="•"/>
              <a:defRPr/>
            </a:lvl2pPr>
            <a:lvl3pPr indent="-431800" lvl="2" marL="1371600" algn="l">
              <a:lnSpc>
                <a:spcPct val="90000"/>
              </a:lnSpc>
              <a:spcBef>
                <a:spcPts val="500"/>
              </a:spcBef>
              <a:spcAft>
                <a:spcPts val="0"/>
              </a:spcAft>
              <a:buClr>
                <a:schemeClr val="dk1"/>
              </a:buClr>
              <a:buSzPts val="3200"/>
              <a:buChar char="•"/>
              <a:defRPr/>
            </a:lvl3pPr>
            <a:lvl4pPr indent="-431800" lvl="3" marL="1828800" algn="l">
              <a:lnSpc>
                <a:spcPct val="90000"/>
              </a:lnSpc>
              <a:spcBef>
                <a:spcPts val="500"/>
              </a:spcBef>
              <a:spcAft>
                <a:spcPts val="0"/>
              </a:spcAft>
              <a:buClr>
                <a:schemeClr val="dk1"/>
              </a:buClr>
              <a:buSzPts val="3200"/>
              <a:buChar char="•"/>
              <a:defRPr/>
            </a:lvl4pPr>
            <a:lvl5pPr indent="-431800" lvl="4" marL="2286000" algn="l">
              <a:lnSpc>
                <a:spcPct val="90000"/>
              </a:lnSpc>
              <a:spcBef>
                <a:spcPts val="500"/>
              </a:spcBef>
              <a:spcAft>
                <a:spcPts val="0"/>
              </a:spcAft>
              <a:buClr>
                <a:schemeClr val="dk1"/>
              </a:buClr>
              <a:buSzPts val="3200"/>
              <a:buChar char="•"/>
              <a:defRPr/>
            </a:lvl5pPr>
            <a:lvl6pPr indent="-431800" lvl="5" marL="2743200" algn="l">
              <a:lnSpc>
                <a:spcPct val="90000"/>
              </a:lnSpc>
              <a:spcBef>
                <a:spcPts val="500"/>
              </a:spcBef>
              <a:spcAft>
                <a:spcPts val="0"/>
              </a:spcAft>
              <a:buClr>
                <a:schemeClr val="dk1"/>
              </a:buClr>
              <a:buSzPts val="3200"/>
              <a:buChar char="•"/>
              <a:defRPr/>
            </a:lvl6pPr>
            <a:lvl7pPr indent="-431800" lvl="6" marL="3200400" algn="l">
              <a:lnSpc>
                <a:spcPct val="90000"/>
              </a:lnSpc>
              <a:spcBef>
                <a:spcPts val="500"/>
              </a:spcBef>
              <a:spcAft>
                <a:spcPts val="0"/>
              </a:spcAft>
              <a:buClr>
                <a:schemeClr val="dk1"/>
              </a:buClr>
              <a:buSzPts val="3200"/>
              <a:buChar char="•"/>
              <a:defRPr/>
            </a:lvl7pPr>
            <a:lvl8pPr indent="-431800" lvl="7" marL="3657600" algn="l">
              <a:lnSpc>
                <a:spcPct val="90000"/>
              </a:lnSpc>
              <a:spcBef>
                <a:spcPts val="500"/>
              </a:spcBef>
              <a:spcAft>
                <a:spcPts val="0"/>
              </a:spcAft>
              <a:buClr>
                <a:schemeClr val="dk1"/>
              </a:buClr>
              <a:buSzPts val="3200"/>
              <a:buChar char="•"/>
              <a:defRPr/>
            </a:lvl8pPr>
            <a:lvl9pPr indent="-431800" lvl="8" marL="4114800" algn="l">
              <a:lnSpc>
                <a:spcPct val="90000"/>
              </a:lnSpc>
              <a:spcBef>
                <a:spcPts val="500"/>
              </a:spcBef>
              <a:spcAft>
                <a:spcPts val="0"/>
              </a:spcAft>
              <a:buClr>
                <a:schemeClr val="dk1"/>
              </a:buClr>
              <a:buSzPts val="3200"/>
              <a:buChar char="•"/>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Bleed 2 Images">
  <p:cSld name="Full Bleed 2 Images">
    <p:spTree>
      <p:nvGrpSpPr>
        <p:cNvPr id="222" name="Shape 222"/>
        <p:cNvGrpSpPr/>
        <p:nvPr/>
      </p:nvGrpSpPr>
      <p:grpSpPr>
        <a:xfrm>
          <a:off x="0" y="0"/>
          <a:ext cx="0" cy="0"/>
          <a:chOff x="0" y="0"/>
          <a:chExt cx="0" cy="0"/>
        </a:xfrm>
      </p:grpSpPr>
      <p:sp>
        <p:nvSpPr>
          <p:cNvPr id="223" name="Google Shape;223;g3edcd3fab0d_0_648"/>
          <p:cNvSpPr/>
          <p:nvPr>
            <p:ph idx="2" type="pic"/>
          </p:nvPr>
        </p:nvSpPr>
        <p:spPr>
          <a:xfrm>
            <a:off x="7772400" y="0"/>
            <a:ext cx="7772400" cy="10058400"/>
          </a:xfrm>
          <a:prstGeom prst="rect">
            <a:avLst/>
          </a:prstGeom>
          <a:noFill/>
          <a:ln>
            <a:noFill/>
          </a:ln>
        </p:spPr>
      </p:sp>
      <p:sp>
        <p:nvSpPr>
          <p:cNvPr id="224" name="Google Shape;224;g3edcd3fab0d_0_648"/>
          <p:cNvSpPr/>
          <p:nvPr>
            <p:ph idx="3" type="pic"/>
          </p:nvPr>
        </p:nvSpPr>
        <p:spPr>
          <a:xfrm>
            <a:off x="0" y="0"/>
            <a:ext cx="7772400" cy="10058400"/>
          </a:xfrm>
          <a:prstGeom prst="rect">
            <a:avLst/>
          </a:prstGeom>
          <a:noFill/>
          <a:ln>
            <a:no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ngle Image">
  <p:cSld name="Single Image">
    <p:spTree>
      <p:nvGrpSpPr>
        <p:cNvPr id="225" name="Shape 225"/>
        <p:cNvGrpSpPr/>
        <p:nvPr/>
      </p:nvGrpSpPr>
      <p:grpSpPr>
        <a:xfrm>
          <a:off x="0" y="0"/>
          <a:ext cx="0" cy="0"/>
          <a:chOff x="0" y="0"/>
          <a:chExt cx="0" cy="0"/>
        </a:xfrm>
      </p:grpSpPr>
      <p:sp>
        <p:nvSpPr>
          <p:cNvPr id="226" name="Google Shape;226;g3edcd3fab0d_0_651"/>
          <p:cNvSpPr/>
          <p:nvPr>
            <p:ph idx="2" type="pic"/>
          </p:nvPr>
        </p:nvSpPr>
        <p:spPr>
          <a:xfrm>
            <a:off x="457201" y="1546539"/>
            <a:ext cx="14630400" cy="6662100"/>
          </a:xfrm>
          <a:prstGeom prst="rect">
            <a:avLst/>
          </a:prstGeom>
          <a:noFill/>
          <a:ln>
            <a:noFill/>
          </a:ln>
        </p:spPr>
      </p:sp>
      <p:sp>
        <p:nvSpPr>
          <p:cNvPr id="227" name="Google Shape;227;g3edcd3fab0d_0_651"/>
          <p:cNvSpPr txBox="1"/>
          <p:nvPr>
            <p:ph idx="10" type="dt"/>
          </p:nvPr>
        </p:nvSpPr>
        <p:spPr>
          <a:xfrm>
            <a:off x="467498" y="9333706"/>
            <a:ext cx="1818600" cy="534900"/>
          </a:xfrm>
          <a:prstGeom prst="rect">
            <a:avLst/>
          </a:prstGeom>
          <a:noFill/>
          <a:ln>
            <a:noFill/>
          </a:ln>
        </p:spPr>
        <p:txBody>
          <a:bodyPr anchorCtr="0" anchor="ctr" bIns="81575" lIns="163200" spcFirstLastPara="1" rIns="163200" wrap="square" tIns="81575">
            <a:noAutofit/>
          </a:bodyPr>
          <a:lstStyle>
            <a:lvl1pPr lvl="0" algn="l">
              <a:spcBef>
                <a:spcPts val="0"/>
              </a:spcBef>
              <a:spcAft>
                <a:spcPts val="0"/>
              </a:spcAft>
              <a:buClr>
                <a:srgbClr val="A5A5A5"/>
              </a:buClr>
              <a:buSzPts val="2500"/>
              <a:buFont typeface="Arial"/>
              <a:buNone/>
              <a:defRPr>
                <a:solidFill>
                  <a:srgbClr val="A5A5A5"/>
                </a:solidFill>
              </a:defRPr>
            </a:lvl1pPr>
            <a:lvl2pPr lvl="1" algn="l">
              <a:spcBef>
                <a:spcPts val="0"/>
              </a:spcBef>
              <a:spcAft>
                <a:spcPts val="0"/>
              </a:spcAft>
              <a:buClr>
                <a:schemeClr val="dk1"/>
              </a:buClr>
              <a:buSzPts val="2500"/>
              <a:buFont typeface="Arial"/>
              <a:buNone/>
              <a:defRPr/>
            </a:lvl2pPr>
            <a:lvl3pPr lvl="2" algn="l">
              <a:spcBef>
                <a:spcPts val="0"/>
              </a:spcBef>
              <a:spcAft>
                <a:spcPts val="0"/>
              </a:spcAft>
              <a:buClr>
                <a:schemeClr val="dk1"/>
              </a:buClr>
              <a:buSzPts val="2500"/>
              <a:buFont typeface="Arial"/>
              <a:buNone/>
              <a:defRPr/>
            </a:lvl3pPr>
            <a:lvl4pPr lvl="3" algn="l">
              <a:spcBef>
                <a:spcPts val="0"/>
              </a:spcBef>
              <a:spcAft>
                <a:spcPts val="0"/>
              </a:spcAft>
              <a:buClr>
                <a:schemeClr val="dk1"/>
              </a:buClr>
              <a:buSzPts val="2500"/>
              <a:buFont typeface="Arial"/>
              <a:buNone/>
              <a:defRPr/>
            </a:lvl4pPr>
            <a:lvl5pPr lvl="4" algn="l">
              <a:spcBef>
                <a:spcPts val="0"/>
              </a:spcBef>
              <a:spcAft>
                <a:spcPts val="0"/>
              </a:spcAft>
              <a:buClr>
                <a:schemeClr val="dk1"/>
              </a:buClr>
              <a:buSzPts val="2500"/>
              <a:buFont typeface="Arial"/>
              <a:buNone/>
              <a:defRPr/>
            </a:lvl5pPr>
            <a:lvl6pPr lvl="5" algn="l">
              <a:spcBef>
                <a:spcPts val="0"/>
              </a:spcBef>
              <a:spcAft>
                <a:spcPts val="0"/>
              </a:spcAft>
              <a:buClr>
                <a:schemeClr val="dk1"/>
              </a:buClr>
              <a:buSzPts val="2500"/>
              <a:buFont typeface="Arial"/>
              <a:buNone/>
              <a:defRPr/>
            </a:lvl6pPr>
            <a:lvl7pPr lvl="6" algn="l">
              <a:spcBef>
                <a:spcPts val="0"/>
              </a:spcBef>
              <a:spcAft>
                <a:spcPts val="0"/>
              </a:spcAft>
              <a:buClr>
                <a:schemeClr val="dk1"/>
              </a:buClr>
              <a:buSzPts val="2500"/>
              <a:buFont typeface="Arial"/>
              <a:buNone/>
              <a:defRPr/>
            </a:lvl7pPr>
            <a:lvl8pPr lvl="7" algn="l">
              <a:spcBef>
                <a:spcPts val="0"/>
              </a:spcBef>
              <a:spcAft>
                <a:spcPts val="0"/>
              </a:spcAft>
              <a:buClr>
                <a:schemeClr val="dk1"/>
              </a:buClr>
              <a:buSzPts val="2500"/>
              <a:buFont typeface="Arial"/>
              <a:buNone/>
              <a:defRPr/>
            </a:lvl8pPr>
            <a:lvl9pPr lvl="8" algn="l">
              <a:spcBef>
                <a:spcPts val="0"/>
              </a:spcBef>
              <a:spcAft>
                <a:spcPts val="0"/>
              </a:spcAft>
              <a:buClr>
                <a:schemeClr val="dk1"/>
              </a:buClr>
              <a:buSzPts val="2500"/>
              <a:buFont typeface="Arial"/>
              <a:buNone/>
              <a:defRPr/>
            </a:lvl9pPr>
          </a:lstStyle>
          <a:p/>
        </p:txBody>
      </p:sp>
      <p:sp>
        <p:nvSpPr>
          <p:cNvPr id="228" name="Google Shape;228;g3edcd3fab0d_0_651"/>
          <p:cNvSpPr txBox="1"/>
          <p:nvPr>
            <p:ph idx="12" type="sldNum"/>
          </p:nvPr>
        </p:nvSpPr>
        <p:spPr>
          <a:xfrm>
            <a:off x="14173203" y="9333706"/>
            <a:ext cx="904200" cy="534900"/>
          </a:xfrm>
          <a:prstGeom prst="rect">
            <a:avLst/>
          </a:prstGeom>
          <a:noFill/>
          <a:ln>
            <a:noFill/>
          </a:ln>
        </p:spPr>
        <p:txBody>
          <a:bodyPr anchorCtr="0" anchor="ctr" bIns="81575" lIns="163200" spcFirstLastPara="1" rIns="163200" wrap="square" tIns="81575">
            <a:noAutofit/>
          </a:bodyPr>
          <a:lstStyle>
            <a:lvl1pPr indent="0" lvl="0" marL="0" algn="r">
              <a:spcBef>
                <a:spcPts val="0"/>
              </a:spcBef>
              <a:buClr>
                <a:srgbClr val="A5A5A5"/>
              </a:buClr>
              <a:buSzPts val="1100"/>
              <a:buFont typeface="Arial"/>
              <a:buNone/>
              <a:defRPr b="0" i="0" sz="1100" u="none" cap="none" strike="noStrike">
                <a:solidFill>
                  <a:srgbClr val="A5A5A5"/>
                </a:solidFill>
                <a:latin typeface="Arial"/>
                <a:ea typeface="Arial"/>
                <a:cs typeface="Arial"/>
                <a:sym typeface="Arial"/>
              </a:defRPr>
            </a:lvl1pPr>
            <a:lvl2pPr indent="0" lvl="1" marL="0" algn="r">
              <a:spcBef>
                <a:spcPts val="0"/>
              </a:spcBef>
              <a:buClr>
                <a:srgbClr val="A5A5A5"/>
              </a:buClr>
              <a:buSzPts val="1100"/>
              <a:buFont typeface="Arial"/>
              <a:buNone/>
              <a:defRPr b="0" i="0" sz="1100" u="none" cap="none" strike="noStrike">
                <a:solidFill>
                  <a:srgbClr val="A5A5A5"/>
                </a:solidFill>
                <a:latin typeface="Arial"/>
                <a:ea typeface="Arial"/>
                <a:cs typeface="Arial"/>
                <a:sym typeface="Arial"/>
              </a:defRPr>
            </a:lvl2pPr>
            <a:lvl3pPr indent="0" lvl="2" marL="0" algn="r">
              <a:spcBef>
                <a:spcPts val="0"/>
              </a:spcBef>
              <a:buClr>
                <a:srgbClr val="A5A5A5"/>
              </a:buClr>
              <a:buSzPts val="1100"/>
              <a:buFont typeface="Arial"/>
              <a:buNone/>
              <a:defRPr b="0" i="0" sz="1100" u="none" cap="none" strike="noStrike">
                <a:solidFill>
                  <a:srgbClr val="A5A5A5"/>
                </a:solidFill>
                <a:latin typeface="Arial"/>
                <a:ea typeface="Arial"/>
                <a:cs typeface="Arial"/>
                <a:sym typeface="Arial"/>
              </a:defRPr>
            </a:lvl3pPr>
            <a:lvl4pPr indent="0" lvl="3" marL="0" algn="r">
              <a:spcBef>
                <a:spcPts val="0"/>
              </a:spcBef>
              <a:buClr>
                <a:srgbClr val="A5A5A5"/>
              </a:buClr>
              <a:buSzPts val="1100"/>
              <a:buFont typeface="Arial"/>
              <a:buNone/>
              <a:defRPr b="0" i="0" sz="1100" u="none" cap="none" strike="noStrike">
                <a:solidFill>
                  <a:srgbClr val="A5A5A5"/>
                </a:solidFill>
                <a:latin typeface="Arial"/>
                <a:ea typeface="Arial"/>
                <a:cs typeface="Arial"/>
                <a:sym typeface="Arial"/>
              </a:defRPr>
            </a:lvl4pPr>
            <a:lvl5pPr indent="0" lvl="4" marL="0" algn="r">
              <a:spcBef>
                <a:spcPts val="0"/>
              </a:spcBef>
              <a:buClr>
                <a:srgbClr val="A5A5A5"/>
              </a:buClr>
              <a:buSzPts val="1100"/>
              <a:buFont typeface="Arial"/>
              <a:buNone/>
              <a:defRPr b="0" i="0" sz="1100" u="none" cap="none" strike="noStrike">
                <a:solidFill>
                  <a:srgbClr val="A5A5A5"/>
                </a:solidFill>
                <a:latin typeface="Arial"/>
                <a:ea typeface="Arial"/>
                <a:cs typeface="Arial"/>
                <a:sym typeface="Arial"/>
              </a:defRPr>
            </a:lvl5pPr>
            <a:lvl6pPr indent="0" lvl="5" marL="0" algn="r">
              <a:spcBef>
                <a:spcPts val="0"/>
              </a:spcBef>
              <a:buClr>
                <a:srgbClr val="A5A5A5"/>
              </a:buClr>
              <a:buSzPts val="1100"/>
              <a:buFont typeface="Arial"/>
              <a:buNone/>
              <a:defRPr b="0" i="0" sz="1100" u="none" cap="none" strike="noStrike">
                <a:solidFill>
                  <a:srgbClr val="A5A5A5"/>
                </a:solidFill>
                <a:latin typeface="Arial"/>
                <a:ea typeface="Arial"/>
                <a:cs typeface="Arial"/>
                <a:sym typeface="Arial"/>
              </a:defRPr>
            </a:lvl6pPr>
            <a:lvl7pPr indent="0" lvl="6" marL="0" algn="r">
              <a:spcBef>
                <a:spcPts val="0"/>
              </a:spcBef>
              <a:buClr>
                <a:srgbClr val="A5A5A5"/>
              </a:buClr>
              <a:buSzPts val="1100"/>
              <a:buFont typeface="Arial"/>
              <a:buNone/>
              <a:defRPr b="0" i="0" sz="1100" u="none" cap="none" strike="noStrike">
                <a:solidFill>
                  <a:srgbClr val="A5A5A5"/>
                </a:solidFill>
                <a:latin typeface="Arial"/>
                <a:ea typeface="Arial"/>
                <a:cs typeface="Arial"/>
                <a:sym typeface="Arial"/>
              </a:defRPr>
            </a:lvl7pPr>
            <a:lvl8pPr indent="0" lvl="7" marL="0" algn="r">
              <a:spcBef>
                <a:spcPts val="0"/>
              </a:spcBef>
              <a:buClr>
                <a:srgbClr val="A5A5A5"/>
              </a:buClr>
              <a:buSzPts val="1100"/>
              <a:buFont typeface="Arial"/>
              <a:buNone/>
              <a:defRPr b="0" i="0" sz="1100" u="none" cap="none" strike="noStrike">
                <a:solidFill>
                  <a:srgbClr val="A5A5A5"/>
                </a:solidFill>
                <a:latin typeface="Arial"/>
                <a:ea typeface="Arial"/>
                <a:cs typeface="Arial"/>
                <a:sym typeface="Arial"/>
              </a:defRPr>
            </a:lvl8pPr>
            <a:lvl9pPr indent="0" lvl="8" marL="0" algn="r">
              <a:spcBef>
                <a:spcPts val="0"/>
              </a:spcBef>
              <a:buClr>
                <a:srgbClr val="A5A5A5"/>
              </a:buClr>
              <a:buSzPts val="1100"/>
              <a:buFont typeface="Arial"/>
              <a:buNone/>
              <a:defRPr b="0" i="0" sz="1100" u="none" cap="none" strike="noStrike">
                <a:solidFill>
                  <a:srgbClr val="A5A5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29" name="Google Shape;229;g3edcd3fab0d_0_651"/>
          <p:cNvSpPr txBox="1"/>
          <p:nvPr>
            <p:ph idx="1" type="body"/>
          </p:nvPr>
        </p:nvSpPr>
        <p:spPr>
          <a:xfrm>
            <a:off x="457201" y="8284971"/>
            <a:ext cx="6847800" cy="378900"/>
          </a:xfrm>
          <a:prstGeom prst="rect">
            <a:avLst/>
          </a:prstGeom>
          <a:noFill/>
          <a:ln>
            <a:noFill/>
          </a:ln>
        </p:spPr>
        <p:txBody>
          <a:bodyPr anchorCtr="0" anchor="t" bIns="81575" lIns="163200" spcFirstLastPara="1" rIns="163200" wrap="square" tIns="81575">
            <a:normAutofit/>
          </a:bodyPr>
          <a:lstStyle>
            <a:lvl1pPr indent="-228600" lvl="0" marL="457200" algn="l">
              <a:lnSpc>
                <a:spcPct val="90000"/>
              </a:lnSpc>
              <a:spcBef>
                <a:spcPts val="900"/>
              </a:spcBef>
              <a:spcAft>
                <a:spcPts val="0"/>
              </a:spcAft>
              <a:buClr>
                <a:schemeClr val="dk1"/>
              </a:buClr>
              <a:buSzPts val="2900"/>
              <a:buNone/>
              <a:defRPr b="0" sz="1500">
                <a:latin typeface="Arial"/>
                <a:ea typeface="Arial"/>
                <a:cs typeface="Arial"/>
                <a:sym typeface="Arial"/>
              </a:defRPr>
            </a:lvl1pPr>
            <a:lvl2pPr indent="-431800" lvl="1" marL="914400" algn="l">
              <a:lnSpc>
                <a:spcPct val="90000"/>
              </a:lnSpc>
              <a:spcBef>
                <a:spcPts val="500"/>
              </a:spcBef>
              <a:spcAft>
                <a:spcPts val="0"/>
              </a:spcAft>
              <a:buClr>
                <a:schemeClr val="dk1"/>
              </a:buClr>
              <a:buSzPts val="3200"/>
              <a:buChar char="•"/>
              <a:defRPr/>
            </a:lvl2pPr>
            <a:lvl3pPr indent="-431800" lvl="2" marL="1371600" algn="l">
              <a:lnSpc>
                <a:spcPct val="90000"/>
              </a:lnSpc>
              <a:spcBef>
                <a:spcPts val="500"/>
              </a:spcBef>
              <a:spcAft>
                <a:spcPts val="0"/>
              </a:spcAft>
              <a:buClr>
                <a:schemeClr val="dk1"/>
              </a:buClr>
              <a:buSzPts val="3200"/>
              <a:buChar char="•"/>
              <a:defRPr/>
            </a:lvl3pPr>
            <a:lvl4pPr indent="-431800" lvl="3" marL="1828800" algn="l">
              <a:lnSpc>
                <a:spcPct val="90000"/>
              </a:lnSpc>
              <a:spcBef>
                <a:spcPts val="500"/>
              </a:spcBef>
              <a:spcAft>
                <a:spcPts val="0"/>
              </a:spcAft>
              <a:buClr>
                <a:schemeClr val="dk1"/>
              </a:buClr>
              <a:buSzPts val="3200"/>
              <a:buChar char="•"/>
              <a:defRPr/>
            </a:lvl4pPr>
            <a:lvl5pPr indent="-431800" lvl="4" marL="2286000" algn="l">
              <a:lnSpc>
                <a:spcPct val="90000"/>
              </a:lnSpc>
              <a:spcBef>
                <a:spcPts val="500"/>
              </a:spcBef>
              <a:spcAft>
                <a:spcPts val="0"/>
              </a:spcAft>
              <a:buClr>
                <a:schemeClr val="dk1"/>
              </a:buClr>
              <a:buSzPts val="3200"/>
              <a:buChar char="•"/>
              <a:defRPr/>
            </a:lvl5pPr>
            <a:lvl6pPr indent="-431800" lvl="5" marL="2743200" algn="l">
              <a:lnSpc>
                <a:spcPct val="90000"/>
              </a:lnSpc>
              <a:spcBef>
                <a:spcPts val="500"/>
              </a:spcBef>
              <a:spcAft>
                <a:spcPts val="0"/>
              </a:spcAft>
              <a:buClr>
                <a:schemeClr val="dk1"/>
              </a:buClr>
              <a:buSzPts val="3200"/>
              <a:buChar char="•"/>
              <a:defRPr/>
            </a:lvl6pPr>
            <a:lvl7pPr indent="-431800" lvl="6" marL="3200400" algn="l">
              <a:lnSpc>
                <a:spcPct val="90000"/>
              </a:lnSpc>
              <a:spcBef>
                <a:spcPts val="500"/>
              </a:spcBef>
              <a:spcAft>
                <a:spcPts val="0"/>
              </a:spcAft>
              <a:buClr>
                <a:schemeClr val="dk1"/>
              </a:buClr>
              <a:buSzPts val="3200"/>
              <a:buChar char="•"/>
              <a:defRPr/>
            </a:lvl7pPr>
            <a:lvl8pPr indent="-431800" lvl="7" marL="3657600" algn="l">
              <a:lnSpc>
                <a:spcPct val="90000"/>
              </a:lnSpc>
              <a:spcBef>
                <a:spcPts val="500"/>
              </a:spcBef>
              <a:spcAft>
                <a:spcPts val="0"/>
              </a:spcAft>
              <a:buClr>
                <a:schemeClr val="dk1"/>
              </a:buClr>
              <a:buSzPts val="3200"/>
              <a:buChar char="•"/>
              <a:defRPr/>
            </a:lvl8pPr>
            <a:lvl9pPr indent="-431800" lvl="8" marL="4114800" algn="l">
              <a:lnSpc>
                <a:spcPct val="90000"/>
              </a:lnSpc>
              <a:spcBef>
                <a:spcPts val="500"/>
              </a:spcBef>
              <a:spcAft>
                <a:spcPts val="0"/>
              </a:spcAft>
              <a:buClr>
                <a:schemeClr val="dk1"/>
              </a:buClr>
              <a:buSzPts val="3200"/>
              <a:buChar char="•"/>
              <a:defRPr/>
            </a:lvl9pPr>
          </a:lstStyle>
          <a:p/>
        </p:txBody>
      </p:sp>
      <p:sp>
        <p:nvSpPr>
          <p:cNvPr id="230" name="Google Shape;230;g3edcd3fab0d_0_651"/>
          <p:cNvSpPr txBox="1"/>
          <p:nvPr>
            <p:ph idx="3" type="body"/>
          </p:nvPr>
        </p:nvSpPr>
        <p:spPr>
          <a:xfrm>
            <a:off x="467500" y="482199"/>
            <a:ext cx="7076100" cy="427200"/>
          </a:xfrm>
          <a:prstGeom prst="rect">
            <a:avLst/>
          </a:prstGeom>
          <a:noFill/>
          <a:ln>
            <a:noFill/>
          </a:ln>
        </p:spPr>
        <p:txBody>
          <a:bodyPr anchorCtr="0" anchor="ctr" bIns="81575" lIns="163200" spcFirstLastPara="1" rIns="163200" wrap="square" tIns="81575">
            <a:normAutofit/>
          </a:bodyPr>
          <a:lstStyle>
            <a:lvl1pPr indent="-228600" lvl="0" marL="457200" algn="l">
              <a:lnSpc>
                <a:spcPct val="90000"/>
              </a:lnSpc>
              <a:spcBef>
                <a:spcPts val="900"/>
              </a:spcBef>
              <a:spcAft>
                <a:spcPts val="0"/>
              </a:spcAft>
              <a:buClr>
                <a:schemeClr val="dk1"/>
              </a:buClr>
              <a:buSzPts val="4300"/>
              <a:buNone/>
              <a:defRPr b="1">
                <a:solidFill>
                  <a:schemeClr val="dk1"/>
                </a:solidFill>
                <a:latin typeface="Arial"/>
                <a:ea typeface="Arial"/>
                <a:cs typeface="Arial"/>
                <a:sym typeface="Arial"/>
              </a:defRPr>
            </a:lvl1pPr>
            <a:lvl2pPr indent="-431800" lvl="1" marL="914400" algn="l">
              <a:lnSpc>
                <a:spcPct val="90000"/>
              </a:lnSpc>
              <a:spcBef>
                <a:spcPts val="500"/>
              </a:spcBef>
              <a:spcAft>
                <a:spcPts val="0"/>
              </a:spcAft>
              <a:buClr>
                <a:schemeClr val="dk1"/>
              </a:buClr>
              <a:buSzPts val="3200"/>
              <a:buChar char="•"/>
              <a:defRPr/>
            </a:lvl2pPr>
            <a:lvl3pPr indent="-431800" lvl="2" marL="1371600" algn="l">
              <a:lnSpc>
                <a:spcPct val="90000"/>
              </a:lnSpc>
              <a:spcBef>
                <a:spcPts val="500"/>
              </a:spcBef>
              <a:spcAft>
                <a:spcPts val="0"/>
              </a:spcAft>
              <a:buClr>
                <a:schemeClr val="dk1"/>
              </a:buClr>
              <a:buSzPts val="3200"/>
              <a:buChar char="•"/>
              <a:defRPr/>
            </a:lvl3pPr>
            <a:lvl4pPr indent="-431800" lvl="3" marL="1828800" algn="l">
              <a:lnSpc>
                <a:spcPct val="90000"/>
              </a:lnSpc>
              <a:spcBef>
                <a:spcPts val="500"/>
              </a:spcBef>
              <a:spcAft>
                <a:spcPts val="0"/>
              </a:spcAft>
              <a:buClr>
                <a:schemeClr val="dk1"/>
              </a:buClr>
              <a:buSzPts val="3200"/>
              <a:buChar char="•"/>
              <a:defRPr/>
            </a:lvl4pPr>
            <a:lvl5pPr indent="-431800" lvl="4" marL="2286000" algn="l">
              <a:lnSpc>
                <a:spcPct val="90000"/>
              </a:lnSpc>
              <a:spcBef>
                <a:spcPts val="500"/>
              </a:spcBef>
              <a:spcAft>
                <a:spcPts val="0"/>
              </a:spcAft>
              <a:buClr>
                <a:schemeClr val="dk1"/>
              </a:buClr>
              <a:buSzPts val="3200"/>
              <a:buChar char="•"/>
              <a:defRPr/>
            </a:lvl5pPr>
            <a:lvl6pPr indent="-431800" lvl="5" marL="2743200" algn="l">
              <a:lnSpc>
                <a:spcPct val="90000"/>
              </a:lnSpc>
              <a:spcBef>
                <a:spcPts val="500"/>
              </a:spcBef>
              <a:spcAft>
                <a:spcPts val="0"/>
              </a:spcAft>
              <a:buClr>
                <a:schemeClr val="dk1"/>
              </a:buClr>
              <a:buSzPts val="3200"/>
              <a:buChar char="•"/>
              <a:defRPr/>
            </a:lvl6pPr>
            <a:lvl7pPr indent="-431800" lvl="6" marL="3200400" algn="l">
              <a:lnSpc>
                <a:spcPct val="90000"/>
              </a:lnSpc>
              <a:spcBef>
                <a:spcPts val="500"/>
              </a:spcBef>
              <a:spcAft>
                <a:spcPts val="0"/>
              </a:spcAft>
              <a:buClr>
                <a:schemeClr val="dk1"/>
              </a:buClr>
              <a:buSzPts val="3200"/>
              <a:buChar char="•"/>
              <a:defRPr/>
            </a:lvl7pPr>
            <a:lvl8pPr indent="-431800" lvl="7" marL="3657600" algn="l">
              <a:lnSpc>
                <a:spcPct val="90000"/>
              </a:lnSpc>
              <a:spcBef>
                <a:spcPts val="500"/>
              </a:spcBef>
              <a:spcAft>
                <a:spcPts val="0"/>
              </a:spcAft>
              <a:buClr>
                <a:schemeClr val="dk1"/>
              </a:buClr>
              <a:buSzPts val="3200"/>
              <a:buChar char="•"/>
              <a:defRPr/>
            </a:lvl8pPr>
            <a:lvl9pPr indent="-431800" lvl="8" marL="4114800" algn="l">
              <a:lnSpc>
                <a:spcPct val="90000"/>
              </a:lnSpc>
              <a:spcBef>
                <a:spcPts val="500"/>
              </a:spcBef>
              <a:spcAft>
                <a:spcPts val="0"/>
              </a:spcAft>
              <a:buClr>
                <a:schemeClr val="dk1"/>
              </a:buClr>
              <a:buSzPts val="3200"/>
              <a:buChar char="•"/>
              <a:defRPr/>
            </a:lvl9pPr>
          </a:lstStyle>
          <a:p/>
        </p:txBody>
      </p:sp>
      <p:sp>
        <p:nvSpPr>
          <p:cNvPr id="231" name="Google Shape;231;g3edcd3fab0d_0_651"/>
          <p:cNvSpPr txBox="1"/>
          <p:nvPr>
            <p:ph idx="4" type="body"/>
          </p:nvPr>
        </p:nvSpPr>
        <p:spPr>
          <a:xfrm>
            <a:off x="467500" y="939402"/>
            <a:ext cx="7076100" cy="432300"/>
          </a:xfrm>
          <a:prstGeom prst="rect">
            <a:avLst/>
          </a:prstGeom>
          <a:noFill/>
          <a:ln>
            <a:noFill/>
          </a:ln>
        </p:spPr>
        <p:txBody>
          <a:bodyPr anchorCtr="0" anchor="ctr" bIns="81575" lIns="163200" spcFirstLastPara="1" rIns="163200" wrap="square" tIns="81575">
            <a:normAutofit/>
          </a:bodyPr>
          <a:lstStyle>
            <a:lvl1pPr indent="-228600" lvl="0" marL="457200" algn="l">
              <a:lnSpc>
                <a:spcPct val="90000"/>
              </a:lnSpc>
              <a:spcBef>
                <a:spcPts val="900"/>
              </a:spcBef>
              <a:spcAft>
                <a:spcPts val="0"/>
              </a:spcAft>
              <a:buClr>
                <a:schemeClr val="dk1"/>
              </a:buClr>
              <a:buSzPts val="3200"/>
              <a:buNone/>
              <a:defRPr b="0" sz="1600">
                <a:latin typeface="Arial"/>
                <a:ea typeface="Arial"/>
                <a:cs typeface="Arial"/>
                <a:sym typeface="Arial"/>
              </a:defRPr>
            </a:lvl1pPr>
            <a:lvl2pPr indent="-431800" lvl="1" marL="914400" algn="l">
              <a:lnSpc>
                <a:spcPct val="90000"/>
              </a:lnSpc>
              <a:spcBef>
                <a:spcPts val="500"/>
              </a:spcBef>
              <a:spcAft>
                <a:spcPts val="0"/>
              </a:spcAft>
              <a:buClr>
                <a:schemeClr val="dk1"/>
              </a:buClr>
              <a:buSzPts val="3200"/>
              <a:buChar char="•"/>
              <a:defRPr/>
            </a:lvl2pPr>
            <a:lvl3pPr indent="-431800" lvl="2" marL="1371600" algn="l">
              <a:lnSpc>
                <a:spcPct val="90000"/>
              </a:lnSpc>
              <a:spcBef>
                <a:spcPts val="500"/>
              </a:spcBef>
              <a:spcAft>
                <a:spcPts val="0"/>
              </a:spcAft>
              <a:buClr>
                <a:schemeClr val="dk1"/>
              </a:buClr>
              <a:buSzPts val="3200"/>
              <a:buChar char="•"/>
              <a:defRPr/>
            </a:lvl3pPr>
            <a:lvl4pPr indent="-431800" lvl="3" marL="1828800" algn="l">
              <a:lnSpc>
                <a:spcPct val="90000"/>
              </a:lnSpc>
              <a:spcBef>
                <a:spcPts val="500"/>
              </a:spcBef>
              <a:spcAft>
                <a:spcPts val="0"/>
              </a:spcAft>
              <a:buClr>
                <a:schemeClr val="dk1"/>
              </a:buClr>
              <a:buSzPts val="3200"/>
              <a:buChar char="•"/>
              <a:defRPr/>
            </a:lvl4pPr>
            <a:lvl5pPr indent="-431800" lvl="4" marL="2286000" algn="l">
              <a:lnSpc>
                <a:spcPct val="90000"/>
              </a:lnSpc>
              <a:spcBef>
                <a:spcPts val="500"/>
              </a:spcBef>
              <a:spcAft>
                <a:spcPts val="0"/>
              </a:spcAft>
              <a:buClr>
                <a:schemeClr val="dk1"/>
              </a:buClr>
              <a:buSzPts val="3200"/>
              <a:buChar char="•"/>
              <a:defRPr/>
            </a:lvl5pPr>
            <a:lvl6pPr indent="-431800" lvl="5" marL="2743200" algn="l">
              <a:lnSpc>
                <a:spcPct val="90000"/>
              </a:lnSpc>
              <a:spcBef>
                <a:spcPts val="500"/>
              </a:spcBef>
              <a:spcAft>
                <a:spcPts val="0"/>
              </a:spcAft>
              <a:buClr>
                <a:schemeClr val="dk1"/>
              </a:buClr>
              <a:buSzPts val="3200"/>
              <a:buChar char="•"/>
              <a:defRPr/>
            </a:lvl6pPr>
            <a:lvl7pPr indent="-431800" lvl="6" marL="3200400" algn="l">
              <a:lnSpc>
                <a:spcPct val="90000"/>
              </a:lnSpc>
              <a:spcBef>
                <a:spcPts val="500"/>
              </a:spcBef>
              <a:spcAft>
                <a:spcPts val="0"/>
              </a:spcAft>
              <a:buClr>
                <a:schemeClr val="dk1"/>
              </a:buClr>
              <a:buSzPts val="3200"/>
              <a:buChar char="•"/>
              <a:defRPr/>
            </a:lvl7pPr>
            <a:lvl8pPr indent="-431800" lvl="7" marL="3657600" algn="l">
              <a:lnSpc>
                <a:spcPct val="90000"/>
              </a:lnSpc>
              <a:spcBef>
                <a:spcPts val="500"/>
              </a:spcBef>
              <a:spcAft>
                <a:spcPts val="0"/>
              </a:spcAft>
              <a:buClr>
                <a:schemeClr val="dk1"/>
              </a:buClr>
              <a:buSzPts val="3200"/>
              <a:buChar char="•"/>
              <a:defRPr/>
            </a:lvl8pPr>
            <a:lvl9pPr indent="-431800" lvl="8" marL="4114800" algn="l">
              <a:lnSpc>
                <a:spcPct val="90000"/>
              </a:lnSpc>
              <a:spcBef>
                <a:spcPts val="500"/>
              </a:spcBef>
              <a:spcAft>
                <a:spcPts val="0"/>
              </a:spcAft>
              <a:buClr>
                <a:schemeClr val="dk1"/>
              </a:buClr>
              <a:buSzPts val="3200"/>
              <a:buChar char="•"/>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ncepts">
  <p:cSld name="3 Concepts">
    <p:spTree>
      <p:nvGrpSpPr>
        <p:cNvPr id="232" name="Shape 232"/>
        <p:cNvGrpSpPr/>
        <p:nvPr/>
      </p:nvGrpSpPr>
      <p:grpSpPr>
        <a:xfrm>
          <a:off x="0" y="0"/>
          <a:ext cx="0" cy="0"/>
          <a:chOff x="0" y="0"/>
          <a:chExt cx="0" cy="0"/>
        </a:xfrm>
      </p:grpSpPr>
      <p:sp>
        <p:nvSpPr>
          <p:cNvPr id="233" name="Google Shape;233;g3edcd3fab0d_0_658"/>
          <p:cNvSpPr txBox="1"/>
          <p:nvPr>
            <p:ph idx="10" type="dt"/>
          </p:nvPr>
        </p:nvSpPr>
        <p:spPr>
          <a:xfrm>
            <a:off x="467498" y="9333706"/>
            <a:ext cx="1818600" cy="534900"/>
          </a:xfrm>
          <a:prstGeom prst="rect">
            <a:avLst/>
          </a:prstGeom>
          <a:noFill/>
          <a:ln>
            <a:noFill/>
          </a:ln>
        </p:spPr>
        <p:txBody>
          <a:bodyPr anchorCtr="0" anchor="ctr" bIns="81575" lIns="163200" spcFirstLastPara="1" rIns="163200" wrap="square" tIns="81575">
            <a:noAutofit/>
          </a:bodyPr>
          <a:lstStyle>
            <a:lvl1pPr lvl="0" algn="l">
              <a:spcBef>
                <a:spcPts val="0"/>
              </a:spcBef>
              <a:spcAft>
                <a:spcPts val="0"/>
              </a:spcAft>
              <a:buClr>
                <a:srgbClr val="A5A5A5"/>
              </a:buClr>
              <a:buSzPts val="2500"/>
              <a:buFont typeface="Arial"/>
              <a:buNone/>
              <a:defRPr>
                <a:solidFill>
                  <a:srgbClr val="A5A5A5"/>
                </a:solidFill>
              </a:defRPr>
            </a:lvl1pPr>
            <a:lvl2pPr lvl="1" algn="l">
              <a:spcBef>
                <a:spcPts val="0"/>
              </a:spcBef>
              <a:spcAft>
                <a:spcPts val="0"/>
              </a:spcAft>
              <a:buClr>
                <a:schemeClr val="dk1"/>
              </a:buClr>
              <a:buSzPts val="2500"/>
              <a:buFont typeface="Arial"/>
              <a:buNone/>
              <a:defRPr/>
            </a:lvl2pPr>
            <a:lvl3pPr lvl="2" algn="l">
              <a:spcBef>
                <a:spcPts val="0"/>
              </a:spcBef>
              <a:spcAft>
                <a:spcPts val="0"/>
              </a:spcAft>
              <a:buClr>
                <a:schemeClr val="dk1"/>
              </a:buClr>
              <a:buSzPts val="2500"/>
              <a:buFont typeface="Arial"/>
              <a:buNone/>
              <a:defRPr/>
            </a:lvl3pPr>
            <a:lvl4pPr lvl="3" algn="l">
              <a:spcBef>
                <a:spcPts val="0"/>
              </a:spcBef>
              <a:spcAft>
                <a:spcPts val="0"/>
              </a:spcAft>
              <a:buClr>
                <a:schemeClr val="dk1"/>
              </a:buClr>
              <a:buSzPts val="2500"/>
              <a:buFont typeface="Arial"/>
              <a:buNone/>
              <a:defRPr/>
            </a:lvl4pPr>
            <a:lvl5pPr lvl="4" algn="l">
              <a:spcBef>
                <a:spcPts val="0"/>
              </a:spcBef>
              <a:spcAft>
                <a:spcPts val="0"/>
              </a:spcAft>
              <a:buClr>
                <a:schemeClr val="dk1"/>
              </a:buClr>
              <a:buSzPts val="2500"/>
              <a:buFont typeface="Arial"/>
              <a:buNone/>
              <a:defRPr/>
            </a:lvl5pPr>
            <a:lvl6pPr lvl="5" algn="l">
              <a:spcBef>
                <a:spcPts val="0"/>
              </a:spcBef>
              <a:spcAft>
                <a:spcPts val="0"/>
              </a:spcAft>
              <a:buClr>
                <a:schemeClr val="dk1"/>
              </a:buClr>
              <a:buSzPts val="2500"/>
              <a:buFont typeface="Arial"/>
              <a:buNone/>
              <a:defRPr/>
            </a:lvl6pPr>
            <a:lvl7pPr lvl="6" algn="l">
              <a:spcBef>
                <a:spcPts val="0"/>
              </a:spcBef>
              <a:spcAft>
                <a:spcPts val="0"/>
              </a:spcAft>
              <a:buClr>
                <a:schemeClr val="dk1"/>
              </a:buClr>
              <a:buSzPts val="2500"/>
              <a:buFont typeface="Arial"/>
              <a:buNone/>
              <a:defRPr/>
            </a:lvl7pPr>
            <a:lvl8pPr lvl="7" algn="l">
              <a:spcBef>
                <a:spcPts val="0"/>
              </a:spcBef>
              <a:spcAft>
                <a:spcPts val="0"/>
              </a:spcAft>
              <a:buClr>
                <a:schemeClr val="dk1"/>
              </a:buClr>
              <a:buSzPts val="2500"/>
              <a:buFont typeface="Arial"/>
              <a:buNone/>
              <a:defRPr/>
            </a:lvl8pPr>
            <a:lvl9pPr lvl="8" algn="l">
              <a:spcBef>
                <a:spcPts val="0"/>
              </a:spcBef>
              <a:spcAft>
                <a:spcPts val="0"/>
              </a:spcAft>
              <a:buClr>
                <a:schemeClr val="dk1"/>
              </a:buClr>
              <a:buSzPts val="2500"/>
              <a:buFont typeface="Arial"/>
              <a:buNone/>
              <a:defRPr/>
            </a:lvl9pPr>
          </a:lstStyle>
          <a:p/>
        </p:txBody>
      </p:sp>
      <p:sp>
        <p:nvSpPr>
          <p:cNvPr id="234" name="Google Shape;234;g3edcd3fab0d_0_658"/>
          <p:cNvSpPr txBox="1"/>
          <p:nvPr>
            <p:ph idx="12" type="sldNum"/>
          </p:nvPr>
        </p:nvSpPr>
        <p:spPr>
          <a:xfrm>
            <a:off x="14173203" y="9333706"/>
            <a:ext cx="904200" cy="534900"/>
          </a:xfrm>
          <a:prstGeom prst="rect">
            <a:avLst/>
          </a:prstGeom>
          <a:noFill/>
          <a:ln>
            <a:noFill/>
          </a:ln>
        </p:spPr>
        <p:txBody>
          <a:bodyPr anchorCtr="0" anchor="ctr" bIns="81575" lIns="163200" spcFirstLastPara="1" rIns="163200" wrap="square" tIns="81575">
            <a:noAutofit/>
          </a:bodyPr>
          <a:lstStyle>
            <a:lvl1pPr indent="0" lvl="0" marL="0" algn="r">
              <a:spcBef>
                <a:spcPts val="0"/>
              </a:spcBef>
              <a:buClr>
                <a:srgbClr val="A5A5A5"/>
              </a:buClr>
              <a:buSzPts val="1100"/>
              <a:buFont typeface="Arial"/>
              <a:buNone/>
              <a:defRPr b="0" i="0" sz="1100" u="none" cap="none" strike="noStrike">
                <a:solidFill>
                  <a:srgbClr val="A5A5A5"/>
                </a:solidFill>
                <a:latin typeface="Arial"/>
                <a:ea typeface="Arial"/>
                <a:cs typeface="Arial"/>
                <a:sym typeface="Arial"/>
              </a:defRPr>
            </a:lvl1pPr>
            <a:lvl2pPr indent="0" lvl="1" marL="0" algn="r">
              <a:spcBef>
                <a:spcPts val="0"/>
              </a:spcBef>
              <a:buClr>
                <a:srgbClr val="A5A5A5"/>
              </a:buClr>
              <a:buSzPts val="1100"/>
              <a:buFont typeface="Arial"/>
              <a:buNone/>
              <a:defRPr b="0" i="0" sz="1100" u="none" cap="none" strike="noStrike">
                <a:solidFill>
                  <a:srgbClr val="A5A5A5"/>
                </a:solidFill>
                <a:latin typeface="Arial"/>
                <a:ea typeface="Arial"/>
                <a:cs typeface="Arial"/>
                <a:sym typeface="Arial"/>
              </a:defRPr>
            </a:lvl2pPr>
            <a:lvl3pPr indent="0" lvl="2" marL="0" algn="r">
              <a:spcBef>
                <a:spcPts val="0"/>
              </a:spcBef>
              <a:buClr>
                <a:srgbClr val="A5A5A5"/>
              </a:buClr>
              <a:buSzPts val="1100"/>
              <a:buFont typeface="Arial"/>
              <a:buNone/>
              <a:defRPr b="0" i="0" sz="1100" u="none" cap="none" strike="noStrike">
                <a:solidFill>
                  <a:srgbClr val="A5A5A5"/>
                </a:solidFill>
                <a:latin typeface="Arial"/>
                <a:ea typeface="Arial"/>
                <a:cs typeface="Arial"/>
                <a:sym typeface="Arial"/>
              </a:defRPr>
            </a:lvl3pPr>
            <a:lvl4pPr indent="0" lvl="3" marL="0" algn="r">
              <a:spcBef>
                <a:spcPts val="0"/>
              </a:spcBef>
              <a:buClr>
                <a:srgbClr val="A5A5A5"/>
              </a:buClr>
              <a:buSzPts val="1100"/>
              <a:buFont typeface="Arial"/>
              <a:buNone/>
              <a:defRPr b="0" i="0" sz="1100" u="none" cap="none" strike="noStrike">
                <a:solidFill>
                  <a:srgbClr val="A5A5A5"/>
                </a:solidFill>
                <a:latin typeface="Arial"/>
                <a:ea typeface="Arial"/>
                <a:cs typeface="Arial"/>
                <a:sym typeface="Arial"/>
              </a:defRPr>
            </a:lvl4pPr>
            <a:lvl5pPr indent="0" lvl="4" marL="0" algn="r">
              <a:spcBef>
                <a:spcPts val="0"/>
              </a:spcBef>
              <a:buClr>
                <a:srgbClr val="A5A5A5"/>
              </a:buClr>
              <a:buSzPts val="1100"/>
              <a:buFont typeface="Arial"/>
              <a:buNone/>
              <a:defRPr b="0" i="0" sz="1100" u="none" cap="none" strike="noStrike">
                <a:solidFill>
                  <a:srgbClr val="A5A5A5"/>
                </a:solidFill>
                <a:latin typeface="Arial"/>
                <a:ea typeface="Arial"/>
                <a:cs typeface="Arial"/>
                <a:sym typeface="Arial"/>
              </a:defRPr>
            </a:lvl5pPr>
            <a:lvl6pPr indent="0" lvl="5" marL="0" algn="r">
              <a:spcBef>
                <a:spcPts val="0"/>
              </a:spcBef>
              <a:buClr>
                <a:srgbClr val="A5A5A5"/>
              </a:buClr>
              <a:buSzPts val="1100"/>
              <a:buFont typeface="Arial"/>
              <a:buNone/>
              <a:defRPr b="0" i="0" sz="1100" u="none" cap="none" strike="noStrike">
                <a:solidFill>
                  <a:srgbClr val="A5A5A5"/>
                </a:solidFill>
                <a:latin typeface="Arial"/>
                <a:ea typeface="Arial"/>
                <a:cs typeface="Arial"/>
                <a:sym typeface="Arial"/>
              </a:defRPr>
            </a:lvl6pPr>
            <a:lvl7pPr indent="0" lvl="6" marL="0" algn="r">
              <a:spcBef>
                <a:spcPts val="0"/>
              </a:spcBef>
              <a:buClr>
                <a:srgbClr val="A5A5A5"/>
              </a:buClr>
              <a:buSzPts val="1100"/>
              <a:buFont typeface="Arial"/>
              <a:buNone/>
              <a:defRPr b="0" i="0" sz="1100" u="none" cap="none" strike="noStrike">
                <a:solidFill>
                  <a:srgbClr val="A5A5A5"/>
                </a:solidFill>
                <a:latin typeface="Arial"/>
                <a:ea typeface="Arial"/>
                <a:cs typeface="Arial"/>
                <a:sym typeface="Arial"/>
              </a:defRPr>
            </a:lvl7pPr>
            <a:lvl8pPr indent="0" lvl="7" marL="0" algn="r">
              <a:spcBef>
                <a:spcPts val="0"/>
              </a:spcBef>
              <a:buClr>
                <a:srgbClr val="A5A5A5"/>
              </a:buClr>
              <a:buSzPts val="1100"/>
              <a:buFont typeface="Arial"/>
              <a:buNone/>
              <a:defRPr b="0" i="0" sz="1100" u="none" cap="none" strike="noStrike">
                <a:solidFill>
                  <a:srgbClr val="A5A5A5"/>
                </a:solidFill>
                <a:latin typeface="Arial"/>
                <a:ea typeface="Arial"/>
                <a:cs typeface="Arial"/>
                <a:sym typeface="Arial"/>
              </a:defRPr>
            </a:lvl8pPr>
            <a:lvl9pPr indent="0" lvl="8" marL="0" algn="r">
              <a:spcBef>
                <a:spcPts val="0"/>
              </a:spcBef>
              <a:buClr>
                <a:srgbClr val="A5A5A5"/>
              </a:buClr>
              <a:buSzPts val="1100"/>
              <a:buFont typeface="Arial"/>
              <a:buNone/>
              <a:defRPr b="0" i="0" sz="1100" u="none" cap="none" strike="noStrike">
                <a:solidFill>
                  <a:srgbClr val="A5A5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35" name="Google Shape;235;g3edcd3fab0d_0_658"/>
          <p:cNvSpPr txBox="1"/>
          <p:nvPr>
            <p:ph idx="1" type="body"/>
          </p:nvPr>
        </p:nvSpPr>
        <p:spPr>
          <a:xfrm>
            <a:off x="467500" y="482199"/>
            <a:ext cx="7076100" cy="427200"/>
          </a:xfrm>
          <a:prstGeom prst="rect">
            <a:avLst/>
          </a:prstGeom>
          <a:noFill/>
          <a:ln>
            <a:noFill/>
          </a:ln>
        </p:spPr>
        <p:txBody>
          <a:bodyPr anchorCtr="0" anchor="ctr" bIns="81575" lIns="163200" spcFirstLastPara="1" rIns="163200" wrap="square" tIns="81575">
            <a:normAutofit/>
          </a:bodyPr>
          <a:lstStyle>
            <a:lvl1pPr indent="-228600" lvl="0" marL="457200" algn="l">
              <a:lnSpc>
                <a:spcPct val="90000"/>
              </a:lnSpc>
              <a:spcBef>
                <a:spcPts val="900"/>
              </a:spcBef>
              <a:spcAft>
                <a:spcPts val="0"/>
              </a:spcAft>
              <a:buClr>
                <a:schemeClr val="dk1"/>
              </a:buClr>
              <a:buSzPts val="4300"/>
              <a:buNone/>
              <a:defRPr b="1">
                <a:solidFill>
                  <a:schemeClr val="dk1"/>
                </a:solidFill>
                <a:latin typeface="Arial"/>
                <a:ea typeface="Arial"/>
                <a:cs typeface="Arial"/>
                <a:sym typeface="Arial"/>
              </a:defRPr>
            </a:lvl1pPr>
            <a:lvl2pPr indent="-431800" lvl="1" marL="914400" algn="l">
              <a:lnSpc>
                <a:spcPct val="90000"/>
              </a:lnSpc>
              <a:spcBef>
                <a:spcPts val="500"/>
              </a:spcBef>
              <a:spcAft>
                <a:spcPts val="0"/>
              </a:spcAft>
              <a:buClr>
                <a:schemeClr val="dk1"/>
              </a:buClr>
              <a:buSzPts val="3200"/>
              <a:buChar char="•"/>
              <a:defRPr/>
            </a:lvl2pPr>
            <a:lvl3pPr indent="-431800" lvl="2" marL="1371600" algn="l">
              <a:lnSpc>
                <a:spcPct val="90000"/>
              </a:lnSpc>
              <a:spcBef>
                <a:spcPts val="500"/>
              </a:spcBef>
              <a:spcAft>
                <a:spcPts val="0"/>
              </a:spcAft>
              <a:buClr>
                <a:schemeClr val="dk1"/>
              </a:buClr>
              <a:buSzPts val="3200"/>
              <a:buChar char="•"/>
              <a:defRPr/>
            </a:lvl3pPr>
            <a:lvl4pPr indent="-431800" lvl="3" marL="1828800" algn="l">
              <a:lnSpc>
                <a:spcPct val="90000"/>
              </a:lnSpc>
              <a:spcBef>
                <a:spcPts val="500"/>
              </a:spcBef>
              <a:spcAft>
                <a:spcPts val="0"/>
              </a:spcAft>
              <a:buClr>
                <a:schemeClr val="dk1"/>
              </a:buClr>
              <a:buSzPts val="3200"/>
              <a:buChar char="•"/>
              <a:defRPr/>
            </a:lvl4pPr>
            <a:lvl5pPr indent="-431800" lvl="4" marL="2286000" algn="l">
              <a:lnSpc>
                <a:spcPct val="90000"/>
              </a:lnSpc>
              <a:spcBef>
                <a:spcPts val="500"/>
              </a:spcBef>
              <a:spcAft>
                <a:spcPts val="0"/>
              </a:spcAft>
              <a:buClr>
                <a:schemeClr val="dk1"/>
              </a:buClr>
              <a:buSzPts val="3200"/>
              <a:buChar char="•"/>
              <a:defRPr/>
            </a:lvl5pPr>
            <a:lvl6pPr indent="-431800" lvl="5" marL="2743200" algn="l">
              <a:lnSpc>
                <a:spcPct val="90000"/>
              </a:lnSpc>
              <a:spcBef>
                <a:spcPts val="500"/>
              </a:spcBef>
              <a:spcAft>
                <a:spcPts val="0"/>
              </a:spcAft>
              <a:buClr>
                <a:schemeClr val="dk1"/>
              </a:buClr>
              <a:buSzPts val="3200"/>
              <a:buChar char="•"/>
              <a:defRPr/>
            </a:lvl6pPr>
            <a:lvl7pPr indent="-431800" lvl="6" marL="3200400" algn="l">
              <a:lnSpc>
                <a:spcPct val="90000"/>
              </a:lnSpc>
              <a:spcBef>
                <a:spcPts val="500"/>
              </a:spcBef>
              <a:spcAft>
                <a:spcPts val="0"/>
              </a:spcAft>
              <a:buClr>
                <a:schemeClr val="dk1"/>
              </a:buClr>
              <a:buSzPts val="3200"/>
              <a:buChar char="•"/>
              <a:defRPr/>
            </a:lvl7pPr>
            <a:lvl8pPr indent="-431800" lvl="7" marL="3657600" algn="l">
              <a:lnSpc>
                <a:spcPct val="90000"/>
              </a:lnSpc>
              <a:spcBef>
                <a:spcPts val="500"/>
              </a:spcBef>
              <a:spcAft>
                <a:spcPts val="0"/>
              </a:spcAft>
              <a:buClr>
                <a:schemeClr val="dk1"/>
              </a:buClr>
              <a:buSzPts val="3200"/>
              <a:buChar char="•"/>
              <a:defRPr/>
            </a:lvl8pPr>
            <a:lvl9pPr indent="-431800" lvl="8" marL="4114800" algn="l">
              <a:lnSpc>
                <a:spcPct val="90000"/>
              </a:lnSpc>
              <a:spcBef>
                <a:spcPts val="500"/>
              </a:spcBef>
              <a:spcAft>
                <a:spcPts val="0"/>
              </a:spcAft>
              <a:buClr>
                <a:schemeClr val="dk1"/>
              </a:buClr>
              <a:buSzPts val="3200"/>
              <a:buChar char="•"/>
              <a:defRPr/>
            </a:lvl9pPr>
          </a:lstStyle>
          <a:p/>
        </p:txBody>
      </p:sp>
      <p:sp>
        <p:nvSpPr>
          <p:cNvPr id="236" name="Google Shape;236;g3edcd3fab0d_0_658"/>
          <p:cNvSpPr txBox="1"/>
          <p:nvPr>
            <p:ph idx="2" type="body"/>
          </p:nvPr>
        </p:nvSpPr>
        <p:spPr>
          <a:xfrm>
            <a:off x="467500" y="939402"/>
            <a:ext cx="7076100" cy="432300"/>
          </a:xfrm>
          <a:prstGeom prst="rect">
            <a:avLst/>
          </a:prstGeom>
          <a:noFill/>
          <a:ln>
            <a:noFill/>
          </a:ln>
        </p:spPr>
        <p:txBody>
          <a:bodyPr anchorCtr="0" anchor="ctr" bIns="81575" lIns="163200" spcFirstLastPara="1" rIns="163200" wrap="square" tIns="81575">
            <a:normAutofit/>
          </a:bodyPr>
          <a:lstStyle>
            <a:lvl1pPr indent="-228600" lvl="0" marL="457200" algn="l">
              <a:lnSpc>
                <a:spcPct val="90000"/>
              </a:lnSpc>
              <a:spcBef>
                <a:spcPts val="900"/>
              </a:spcBef>
              <a:spcAft>
                <a:spcPts val="0"/>
              </a:spcAft>
              <a:buClr>
                <a:schemeClr val="dk1"/>
              </a:buClr>
              <a:buSzPts val="3200"/>
              <a:buNone/>
              <a:defRPr b="0" sz="1600">
                <a:latin typeface="Arial"/>
                <a:ea typeface="Arial"/>
                <a:cs typeface="Arial"/>
                <a:sym typeface="Arial"/>
              </a:defRPr>
            </a:lvl1pPr>
            <a:lvl2pPr indent="-431800" lvl="1" marL="914400" algn="l">
              <a:lnSpc>
                <a:spcPct val="90000"/>
              </a:lnSpc>
              <a:spcBef>
                <a:spcPts val="500"/>
              </a:spcBef>
              <a:spcAft>
                <a:spcPts val="0"/>
              </a:spcAft>
              <a:buClr>
                <a:schemeClr val="dk1"/>
              </a:buClr>
              <a:buSzPts val="3200"/>
              <a:buChar char="•"/>
              <a:defRPr/>
            </a:lvl2pPr>
            <a:lvl3pPr indent="-431800" lvl="2" marL="1371600" algn="l">
              <a:lnSpc>
                <a:spcPct val="90000"/>
              </a:lnSpc>
              <a:spcBef>
                <a:spcPts val="500"/>
              </a:spcBef>
              <a:spcAft>
                <a:spcPts val="0"/>
              </a:spcAft>
              <a:buClr>
                <a:schemeClr val="dk1"/>
              </a:buClr>
              <a:buSzPts val="3200"/>
              <a:buChar char="•"/>
              <a:defRPr/>
            </a:lvl3pPr>
            <a:lvl4pPr indent="-431800" lvl="3" marL="1828800" algn="l">
              <a:lnSpc>
                <a:spcPct val="90000"/>
              </a:lnSpc>
              <a:spcBef>
                <a:spcPts val="500"/>
              </a:spcBef>
              <a:spcAft>
                <a:spcPts val="0"/>
              </a:spcAft>
              <a:buClr>
                <a:schemeClr val="dk1"/>
              </a:buClr>
              <a:buSzPts val="3200"/>
              <a:buChar char="•"/>
              <a:defRPr/>
            </a:lvl4pPr>
            <a:lvl5pPr indent="-431800" lvl="4" marL="2286000" algn="l">
              <a:lnSpc>
                <a:spcPct val="90000"/>
              </a:lnSpc>
              <a:spcBef>
                <a:spcPts val="500"/>
              </a:spcBef>
              <a:spcAft>
                <a:spcPts val="0"/>
              </a:spcAft>
              <a:buClr>
                <a:schemeClr val="dk1"/>
              </a:buClr>
              <a:buSzPts val="3200"/>
              <a:buChar char="•"/>
              <a:defRPr/>
            </a:lvl5pPr>
            <a:lvl6pPr indent="-431800" lvl="5" marL="2743200" algn="l">
              <a:lnSpc>
                <a:spcPct val="90000"/>
              </a:lnSpc>
              <a:spcBef>
                <a:spcPts val="500"/>
              </a:spcBef>
              <a:spcAft>
                <a:spcPts val="0"/>
              </a:spcAft>
              <a:buClr>
                <a:schemeClr val="dk1"/>
              </a:buClr>
              <a:buSzPts val="3200"/>
              <a:buChar char="•"/>
              <a:defRPr/>
            </a:lvl6pPr>
            <a:lvl7pPr indent="-431800" lvl="6" marL="3200400" algn="l">
              <a:lnSpc>
                <a:spcPct val="90000"/>
              </a:lnSpc>
              <a:spcBef>
                <a:spcPts val="500"/>
              </a:spcBef>
              <a:spcAft>
                <a:spcPts val="0"/>
              </a:spcAft>
              <a:buClr>
                <a:schemeClr val="dk1"/>
              </a:buClr>
              <a:buSzPts val="3200"/>
              <a:buChar char="•"/>
              <a:defRPr/>
            </a:lvl7pPr>
            <a:lvl8pPr indent="-431800" lvl="7" marL="3657600" algn="l">
              <a:lnSpc>
                <a:spcPct val="90000"/>
              </a:lnSpc>
              <a:spcBef>
                <a:spcPts val="500"/>
              </a:spcBef>
              <a:spcAft>
                <a:spcPts val="0"/>
              </a:spcAft>
              <a:buClr>
                <a:schemeClr val="dk1"/>
              </a:buClr>
              <a:buSzPts val="3200"/>
              <a:buChar char="•"/>
              <a:defRPr/>
            </a:lvl8pPr>
            <a:lvl9pPr indent="-431800" lvl="8" marL="4114800" algn="l">
              <a:lnSpc>
                <a:spcPct val="90000"/>
              </a:lnSpc>
              <a:spcBef>
                <a:spcPts val="500"/>
              </a:spcBef>
              <a:spcAft>
                <a:spcPts val="0"/>
              </a:spcAft>
              <a:buClr>
                <a:schemeClr val="dk1"/>
              </a:buClr>
              <a:buSzPts val="3200"/>
              <a:buChar char="•"/>
              <a:defRPr/>
            </a:lvl9pPr>
          </a:lstStyle>
          <a:p/>
        </p:txBody>
      </p:sp>
      <p:sp>
        <p:nvSpPr>
          <p:cNvPr id="237" name="Google Shape;237;g3edcd3fab0d_0_658"/>
          <p:cNvSpPr txBox="1"/>
          <p:nvPr>
            <p:ph idx="3" type="body"/>
          </p:nvPr>
        </p:nvSpPr>
        <p:spPr>
          <a:xfrm>
            <a:off x="1691424" y="6684771"/>
            <a:ext cx="3657600" cy="378900"/>
          </a:xfrm>
          <a:prstGeom prst="rect">
            <a:avLst/>
          </a:prstGeom>
          <a:noFill/>
          <a:ln>
            <a:noFill/>
          </a:ln>
        </p:spPr>
        <p:txBody>
          <a:bodyPr anchorCtr="0" anchor="t" bIns="81575" lIns="163200" spcFirstLastPara="1" rIns="163200" wrap="square" tIns="81575">
            <a:normAutofit/>
          </a:bodyPr>
          <a:lstStyle>
            <a:lvl1pPr indent="-228600" lvl="0" marL="457200" algn="ctr">
              <a:lnSpc>
                <a:spcPct val="90000"/>
              </a:lnSpc>
              <a:spcBef>
                <a:spcPts val="900"/>
              </a:spcBef>
              <a:spcAft>
                <a:spcPts val="0"/>
              </a:spcAft>
              <a:buClr>
                <a:schemeClr val="dk1"/>
              </a:buClr>
              <a:buSzPts val="2900"/>
              <a:buNone/>
              <a:defRPr b="0" sz="1500">
                <a:latin typeface="Arial"/>
                <a:ea typeface="Arial"/>
                <a:cs typeface="Arial"/>
                <a:sym typeface="Arial"/>
              </a:defRPr>
            </a:lvl1pPr>
            <a:lvl2pPr indent="-431800" lvl="1" marL="914400" algn="l">
              <a:lnSpc>
                <a:spcPct val="90000"/>
              </a:lnSpc>
              <a:spcBef>
                <a:spcPts val="500"/>
              </a:spcBef>
              <a:spcAft>
                <a:spcPts val="0"/>
              </a:spcAft>
              <a:buClr>
                <a:schemeClr val="dk1"/>
              </a:buClr>
              <a:buSzPts val="3200"/>
              <a:buChar char="•"/>
              <a:defRPr/>
            </a:lvl2pPr>
            <a:lvl3pPr indent="-431800" lvl="2" marL="1371600" algn="l">
              <a:lnSpc>
                <a:spcPct val="90000"/>
              </a:lnSpc>
              <a:spcBef>
                <a:spcPts val="500"/>
              </a:spcBef>
              <a:spcAft>
                <a:spcPts val="0"/>
              </a:spcAft>
              <a:buClr>
                <a:schemeClr val="dk1"/>
              </a:buClr>
              <a:buSzPts val="3200"/>
              <a:buChar char="•"/>
              <a:defRPr/>
            </a:lvl3pPr>
            <a:lvl4pPr indent="-431800" lvl="3" marL="1828800" algn="l">
              <a:lnSpc>
                <a:spcPct val="90000"/>
              </a:lnSpc>
              <a:spcBef>
                <a:spcPts val="500"/>
              </a:spcBef>
              <a:spcAft>
                <a:spcPts val="0"/>
              </a:spcAft>
              <a:buClr>
                <a:schemeClr val="dk1"/>
              </a:buClr>
              <a:buSzPts val="3200"/>
              <a:buChar char="•"/>
              <a:defRPr/>
            </a:lvl4pPr>
            <a:lvl5pPr indent="-431800" lvl="4" marL="2286000" algn="l">
              <a:lnSpc>
                <a:spcPct val="90000"/>
              </a:lnSpc>
              <a:spcBef>
                <a:spcPts val="500"/>
              </a:spcBef>
              <a:spcAft>
                <a:spcPts val="0"/>
              </a:spcAft>
              <a:buClr>
                <a:schemeClr val="dk1"/>
              </a:buClr>
              <a:buSzPts val="3200"/>
              <a:buChar char="•"/>
              <a:defRPr/>
            </a:lvl5pPr>
            <a:lvl6pPr indent="-431800" lvl="5" marL="2743200" algn="l">
              <a:lnSpc>
                <a:spcPct val="90000"/>
              </a:lnSpc>
              <a:spcBef>
                <a:spcPts val="500"/>
              </a:spcBef>
              <a:spcAft>
                <a:spcPts val="0"/>
              </a:spcAft>
              <a:buClr>
                <a:schemeClr val="dk1"/>
              </a:buClr>
              <a:buSzPts val="3200"/>
              <a:buChar char="•"/>
              <a:defRPr/>
            </a:lvl6pPr>
            <a:lvl7pPr indent="-431800" lvl="6" marL="3200400" algn="l">
              <a:lnSpc>
                <a:spcPct val="90000"/>
              </a:lnSpc>
              <a:spcBef>
                <a:spcPts val="500"/>
              </a:spcBef>
              <a:spcAft>
                <a:spcPts val="0"/>
              </a:spcAft>
              <a:buClr>
                <a:schemeClr val="dk1"/>
              </a:buClr>
              <a:buSzPts val="3200"/>
              <a:buChar char="•"/>
              <a:defRPr/>
            </a:lvl7pPr>
            <a:lvl8pPr indent="-431800" lvl="7" marL="3657600" algn="l">
              <a:lnSpc>
                <a:spcPct val="90000"/>
              </a:lnSpc>
              <a:spcBef>
                <a:spcPts val="500"/>
              </a:spcBef>
              <a:spcAft>
                <a:spcPts val="0"/>
              </a:spcAft>
              <a:buClr>
                <a:schemeClr val="dk1"/>
              </a:buClr>
              <a:buSzPts val="3200"/>
              <a:buChar char="•"/>
              <a:defRPr/>
            </a:lvl8pPr>
            <a:lvl9pPr indent="-431800" lvl="8" marL="4114800" algn="l">
              <a:lnSpc>
                <a:spcPct val="90000"/>
              </a:lnSpc>
              <a:spcBef>
                <a:spcPts val="500"/>
              </a:spcBef>
              <a:spcAft>
                <a:spcPts val="0"/>
              </a:spcAft>
              <a:buClr>
                <a:schemeClr val="dk1"/>
              </a:buClr>
              <a:buSzPts val="3200"/>
              <a:buChar char="•"/>
              <a:defRPr/>
            </a:lvl9pPr>
          </a:lstStyle>
          <a:p/>
        </p:txBody>
      </p:sp>
      <p:sp>
        <p:nvSpPr>
          <p:cNvPr id="238" name="Google Shape;238;g3edcd3fab0d_0_658"/>
          <p:cNvSpPr/>
          <p:nvPr>
            <p:ph idx="4" type="pic"/>
          </p:nvPr>
        </p:nvSpPr>
        <p:spPr>
          <a:xfrm>
            <a:off x="1691422" y="2895601"/>
            <a:ext cx="3657600" cy="3713100"/>
          </a:xfrm>
          <a:prstGeom prst="rect">
            <a:avLst/>
          </a:prstGeom>
          <a:noFill/>
          <a:ln>
            <a:noFill/>
          </a:ln>
        </p:spPr>
      </p:sp>
      <p:sp>
        <p:nvSpPr>
          <p:cNvPr id="239" name="Google Shape;239;g3edcd3fab0d_0_658"/>
          <p:cNvSpPr txBox="1"/>
          <p:nvPr>
            <p:ph idx="5" type="body"/>
          </p:nvPr>
        </p:nvSpPr>
        <p:spPr>
          <a:xfrm>
            <a:off x="5943601" y="6684771"/>
            <a:ext cx="3657600" cy="378900"/>
          </a:xfrm>
          <a:prstGeom prst="rect">
            <a:avLst/>
          </a:prstGeom>
          <a:noFill/>
          <a:ln>
            <a:noFill/>
          </a:ln>
        </p:spPr>
        <p:txBody>
          <a:bodyPr anchorCtr="0" anchor="t" bIns="81575" lIns="163200" spcFirstLastPara="1" rIns="163200" wrap="square" tIns="81575">
            <a:normAutofit/>
          </a:bodyPr>
          <a:lstStyle>
            <a:lvl1pPr indent="-228600" lvl="0" marL="457200" algn="ctr">
              <a:lnSpc>
                <a:spcPct val="90000"/>
              </a:lnSpc>
              <a:spcBef>
                <a:spcPts val="900"/>
              </a:spcBef>
              <a:spcAft>
                <a:spcPts val="0"/>
              </a:spcAft>
              <a:buClr>
                <a:schemeClr val="dk1"/>
              </a:buClr>
              <a:buSzPts val="2900"/>
              <a:buNone/>
              <a:defRPr b="0" sz="1500">
                <a:latin typeface="Arial"/>
                <a:ea typeface="Arial"/>
                <a:cs typeface="Arial"/>
                <a:sym typeface="Arial"/>
              </a:defRPr>
            </a:lvl1pPr>
            <a:lvl2pPr indent="-431800" lvl="1" marL="914400" algn="l">
              <a:lnSpc>
                <a:spcPct val="90000"/>
              </a:lnSpc>
              <a:spcBef>
                <a:spcPts val="500"/>
              </a:spcBef>
              <a:spcAft>
                <a:spcPts val="0"/>
              </a:spcAft>
              <a:buClr>
                <a:schemeClr val="dk1"/>
              </a:buClr>
              <a:buSzPts val="3200"/>
              <a:buChar char="•"/>
              <a:defRPr/>
            </a:lvl2pPr>
            <a:lvl3pPr indent="-431800" lvl="2" marL="1371600" algn="l">
              <a:lnSpc>
                <a:spcPct val="90000"/>
              </a:lnSpc>
              <a:spcBef>
                <a:spcPts val="500"/>
              </a:spcBef>
              <a:spcAft>
                <a:spcPts val="0"/>
              </a:spcAft>
              <a:buClr>
                <a:schemeClr val="dk1"/>
              </a:buClr>
              <a:buSzPts val="3200"/>
              <a:buChar char="•"/>
              <a:defRPr/>
            </a:lvl3pPr>
            <a:lvl4pPr indent="-431800" lvl="3" marL="1828800" algn="l">
              <a:lnSpc>
                <a:spcPct val="90000"/>
              </a:lnSpc>
              <a:spcBef>
                <a:spcPts val="500"/>
              </a:spcBef>
              <a:spcAft>
                <a:spcPts val="0"/>
              </a:spcAft>
              <a:buClr>
                <a:schemeClr val="dk1"/>
              </a:buClr>
              <a:buSzPts val="3200"/>
              <a:buChar char="•"/>
              <a:defRPr/>
            </a:lvl4pPr>
            <a:lvl5pPr indent="-431800" lvl="4" marL="2286000" algn="l">
              <a:lnSpc>
                <a:spcPct val="90000"/>
              </a:lnSpc>
              <a:spcBef>
                <a:spcPts val="500"/>
              </a:spcBef>
              <a:spcAft>
                <a:spcPts val="0"/>
              </a:spcAft>
              <a:buClr>
                <a:schemeClr val="dk1"/>
              </a:buClr>
              <a:buSzPts val="3200"/>
              <a:buChar char="•"/>
              <a:defRPr/>
            </a:lvl5pPr>
            <a:lvl6pPr indent="-431800" lvl="5" marL="2743200" algn="l">
              <a:lnSpc>
                <a:spcPct val="90000"/>
              </a:lnSpc>
              <a:spcBef>
                <a:spcPts val="500"/>
              </a:spcBef>
              <a:spcAft>
                <a:spcPts val="0"/>
              </a:spcAft>
              <a:buClr>
                <a:schemeClr val="dk1"/>
              </a:buClr>
              <a:buSzPts val="3200"/>
              <a:buChar char="•"/>
              <a:defRPr/>
            </a:lvl6pPr>
            <a:lvl7pPr indent="-431800" lvl="6" marL="3200400" algn="l">
              <a:lnSpc>
                <a:spcPct val="90000"/>
              </a:lnSpc>
              <a:spcBef>
                <a:spcPts val="500"/>
              </a:spcBef>
              <a:spcAft>
                <a:spcPts val="0"/>
              </a:spcAft>
              <a:buClr>
                <a:schemeClr val="dk1"/>
              </a:buClr>
              <a:buSzPts val="3200"/>
              <a:buChar char="•"/>
              <a:defRPr/>
            </a:lvl7pPr>
            <a:lvl8pPr indent="-431800" lvl="7" marL="3657600" algn="l">
              <a:lnSpc>
                <a:spcPct val="90000"/>
              </a:lnSpc>
              <a:spcBef>
                <a:spcPts val="500"/>
              </a:spcBef>
              <a:spcAft>
                <a:spcPts val="0"/>
              </a:spcAft>
              <a:buClr>
                <a:schemeClr val="dk1"/>
              </a:buClr>
              <a:buSzPts val="3200"/>
              <a:buChar char="•"/>
              <a:defRPr/>
            </a:lvl8pPr>
            <a:lvl9pPr indent="-431800" lvl="8" marL="4114800" algn="l">
              <a:lnSpc>
                <a:spcPct val="90000"/>
              </a:lnSpc>
              <a:spcBef>
                <a:spcPts val="500"/>
              </a:spcBef>
              <a:spcAft>
                <a:spcPts val="0"/>
              </a:spcAft>
              <a:buClr>
                <a:schemeClr val="dk1"/>
              </a:buClr>
              <a:buSzPts val="3200"/>
              <a:buChar char="•"/>
              <a:defRPr/>
            </a:lvl9pPr>
          </a:lstStyle>
          <a:p/>
        </p:txBody>
      </p:sp>
      <p:sp>
        <p:nvSpPr>
          <p:cNvPr id="240" name="Google Shape;240;g3edcd3fab0d_0_658"/>
          <p:cNvSpPr/>
          <p:nvPr>
            <p:ph idx="6" type="pic"/>
          </p:nvPr>
        </p:nvSpPr>
        <p:spPr>
          <a:xfrm>
            <a:off x="5943599" y="2895601"/>
            <a:ext cx="3657600" cy="3713100"/>
          </a:xfrm>
          <a:prstGeom prst="rect">
            <a:avLst/>
          </a:prstGeom>
          <a:noFill/>
          <a:ln>
            <a:noFill/>
          </a:ln>
        </p:spPr>
      </p:sp>
      <p:sp>
        <p:nvSpPr>
          <p:cNvPr id="241" name="Google Shape;241;g3edcd3fab0d_0_658"/>
          <p:cNvSpPr txBox="1"/>
          <p:nvPr>
            <p:ph idx="7" type="body"/>
          </p:nvPr>
        </p:nvSpPr>
        <p:spPr>
          <a:xfrm>
            <a:off x="10195777" y="6684771"/>
            <a:ext cx="3657600" cy="378900"/>
          </a:xfrm>
          <a:prstGeom prst="rect">
            <a:avLst/>
          </a:prstGeom>
          <a:noFill/>
          <a:ln>
            <a:noFill/>
          </a:ln>
        </p:spPr>
        <p:txBody>
          <a:bodyPr anchorCtr="0" anchor="t" bIns="81575" lIns="163200" spcFirstLastPara="1" rIns="163200" wrap="square" tIns="81575">
            <a:normAutofit/>
          </a:bodyPr>
          <a:lstStyle>
            <a:lvl1pPr indent="-228600" lvl="0" marL="457200" algn="ctr">
              <a:lnSpc>
                <a:spcPct val="90000"/>
              </a:lnSpc>
              <a:spcBef>
                <a:spcPts val="900"/>
              </a:spcBef>
              <a:spcAft>
                <a:spcPts val="0"/>
              </a:spcAft>
              <a:buClr>
                <a:schemeClr val="dk1"/>
              </a:buClr>
              <a:buSzPts val="2900"/>
              <a:buNone/>
              <a:defRPr b="0" sz="1500">
                <a:latin typeface="Arial"/>
                <a:ea typeface="Arial"/>
                <a:cs typeface="Arial"/>
                <a:sym typeface="Arial"/>
              </a:defRPr>
            </a:lvl1pPr>
            <a:lvl2pPr indent="-431800" lvl="1" marL="914400" algn="l">
              <a:lnSpc>
                <a:spcPct val="90000"/>
              </a:lnSpc>
              <a:spcBef>
                <a:spcPts val="500"/>
              </a:spcBef>
              <a:spcAft>
                <a:spcPts val="0"/>
              </a:spcAft>
              <a:buClr>
                <a:schemeClr val="dk1"/>
              </a:buClr>
              <a:buSzPts val="3200"/>
              <a:buChar char="•"/>
              <a:defRPr/>
            </a:lvl2pPr>
            <a:lvl3pPr indent="-431800" lvl="2" marL="1371600" algn="l">
              <a:lnSpc>
                <a:spcPct val="90000"/>
              </a:lnSpc>
              <a:spcBef>
                <a:spcPts val="500"/>
              </a:spcBef>
              <a:spcAft>
                <a:spcPts val="0"/>
              </a:spcAft>
              <a:buClr>
                <a:schemeClr val="dk1"/>
              </a:buClr>
              <a:buSzPts val="3200"/>
              <a:buChar char="•"/>
              <a:defRPr/>
            </a:lvl3pPr>
            <a:lvl4pPr indent="-431800" lvl="3" marL="1828800" algn="l">
              <a:lnSpc>
                <a:spcPct val="90000"/>
              </a:lnSpc>
              <a:spcBef>
                <a:spcPts val="500"/>
              </a:spcBef>
              <a:spcAft>
                <a:spcPts val="0"/>
              </a:spcAft>
              <a:buClr>
                <a:schemeClr val="dk1"/>
              </a:buClr>
              <a:buSzPts val="3200"/>
              <a:buChar char="•"/>
              <a:defRPr/>
            </a:lvl4pPr>
            <a:lvl5pPr indent="-431800" lvl="4" marL="2286000" algn="l">
              <a:lnSpc>
                <a:spcPct val="90000"/>
              </a:lnSpc>
              <a:spcBef>
                <a:spcPts val="500"/>
              </a:spcBef>
              <a:spcAft>
                <a:spcPts val="0"/>
              </a:spcAft>
              <a:buClr>
                <a:schemeClr val="dk1"/>
              </a:buClr>
              <a:buSzPts val="3200"/>
              <a:buChar char="•"/>
              <a:defRPr/>
            </a:lvl5pPr>
            <a:lvl6pPr indent="-431800" lvl="5" marL="2743200" algn="l">
              <a:lnSpc>
                <a:spcPct val="90000"/>
              </a:lnSpc>
              <a:spcBef>
                <a:spcPts val="500"/>
              </a:spcBef>
              <a:spcAft>
                <a:spcPts val="0"/>
              </a:spcAft>
              <a:buClr>
                <a:schemeClr val="dk1"/>
              </a:buClr>
              <a:buSzPts val="3200"/>
              <a:buChar char="•"/>
              <a:defRPr/>
            </a:lvl6pPr>
            <a:lvl7pPr indent="-431800" lvl="6" marL="3200400" algn="l">
              <a:lnSpc>
                <a:spcPct val="90000"/>
              </a:lnSpc>
              <a:spcBef>
                <a:spcPts val="500"/>
              </a:spcBef>
              <a:spcAft>
                <a:spcPts val="0"/>
              </a:spcAft>
              <a:buClr>
                <a:schemeClr val="dk1"/>
              </a:buClr>
              <a:buSzPts val="3200"/>
              <a:buChar char="•"/>
              <a:defRPr/>
            </a:lvl7pPr>
            <a:lvl8pPr indent="-431800" lvl="7" marL="3657600" algn="l">
              <a:lnSpc>
                <a:spcPct val="90000"/>
              </a:lnSpc>
              <a:spcBef>
                <a:spcPts val="500"/>
              </a:spcBef>
              <a:spcAft>
                <a:spcPts val="0"/>
              </a:spcAft>
              <a:buClr>
                <a:schemeClr val="dk1"/>
              </a:buClr>
              <a:buSzPts val="3200"/>
              <a:buChar char="•"/>
              <a:defRPr/>
            </a:lvl8pPr>
            <a:lvl9pPr indent="-431800" lvl="8" marL="4114800" algn="l">
              <a:lnSpc>
                <a:spcPct val="90000"/>
              </a:lnSpc>
              <a:spcBef>
                <a:spcPts val="500"/>
              </a:spcBef>
              <a:spcAft>
                <a:spcPts val="0"/>
              </a:spcAft>
              <a:buClr>
                <a:schemeClr val="dk1"/>
              </a:buClr>
              <a:buSzPts val="3200"/>
              <a:buChar char="•"/>
              <a:defRPr/>
            </a:lvl9pPr>
          </a:lstStyle>
          <a:p/>
        </p:txBody>
      </p:sp>
      <p:sp>
        <p:nvSpPr>
          <p:cNvPr id="242" name="Google Shape;242;g3edcd3fab0d_0_658"/>
          <p:cNvSpPr/>
          <p:nvPr>
            <p:ph idx="8" type="pic"/>
          </p:nvPr>
        </p:nvSpPr>
        <p:spPr>
          <a:xfrm>
            <a:off x="10195776" y="2895601"/>
            <a:ext cx="3657600" cy="3713100"/>
          </a:xfrm>
          <a:prstGeom prst="rect">
            <a:avLst/>
          </a:prstGeom>
          <a:noFill/>
          <a:ln>
            <a:noFill/>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hedule">
  <p:cSld name="Schedule">
    <p:bg>
      <p:bgPr>
        <a:blipFill>
          <a:blip r:embed="rId2">
            <a:alphaModFix/>
          </a:blip>
          <a:stretch>
            <a:fillRect/>
          </a:stretch>
        </a:blipFill>
      </p:bgPr>
    </p:bg>
    <p:spTree>
      <p:nvGrpSpPr>
        <p:cNvPr id="243" name="Shape 243"/>
        <p:cNvGrpSpPr/>
        <p:nvPr/>
      </p:nvGrpSpPr>
      <p:grpSpPr>
        <a:xfrm>
          <a:off x="0" y="0"/>
          <a:ext cx="0" cy="0"/>
          <a:chOff x="0" y="0"/>
          <a:chExt cx="0" cy="0"/>
        </a:xfrm>
      </p:grpSpPr>
      <p:sp>
        <p:nvSpPr>
          <p:cNvPr id="244" name="Google Shape;244;g3edcd3fab0d_0_669"/>
          <p:cNvSpPr txBox="1"/>
          <p:nvPr>
            <p:ph idx="10" type="dt"/>
          </p:nvPr>
        </p:nvSpPr>
        <p:spPr>
          <a:xfrm>
            <a:off x="467498" y="9333706"/>
            <a:ext cx="1818600" cy="534900"/>
          </a:xfrm>
          <a:prstGeom prst="rect">
            <a:avLst/>
          </a:prstGeom>
          <a:noFill/>
          <a:ln>
            <a:noFill/>
          </a:ln>
        </p:spPr>
        <p:txBody>
          <a:bodyPr anchorCtr="0" anchor="ctr" bIns="81575" lIns="163200" spcFirstLastPara="1" rIns="163200" wrap="square" tIns="81575">
            <a:noAutofit/>
          </a:bodyPr>
          <a:lstStyle>
            <a:lvl1pPr lvl="0" algn="l">
              <a:spcBef>
                <a:spcPts val="0"/>
              </a:spcBef>
              <a:spcAft>
                <a:spcPts val="0"/>
              </a:spcAft>
              <a:buClr>
                <a:srgbClr val="A5A5A5"/>
              </a:buClr>
              <a:buSzPts val="2500"/>
              <a:buFont typeface="Arial"/>
              <a:buNone/>
              <a:defRPr>
                <a:solidFill>
                  <a:srgbClr val="A5A5A5"/>
                </a:solidFill>
              </a:defRPr>
            </a:lvl1pPr>
            <a:lvl2pPr lvl="1" algn="l">
              <a:spcBef>
                <a:spcPts val="0"/>
              </a:spcBef>
              <a:spcAft>
                <a:spcPts val="0"/>
              </a:spcAft>
              <a:buClr>
                <a:schemeClr val="dk1"/>
              </a:buClr>
              <a:buSzPts val="2500"/>
              <a:buFont typeface="Arial"/>
              <a:buNone/>
              <a:defRPr/>
            </a:lvl2pPr>
            <a:lvl3pPr lvl="2" algn="l">
              <a:spcBef>
                <a:spcPts val="0"/>
              </a:spcBef>
              <a:spcAft>
                <a:spcPts val="0"/>
              </a:spcAft>
              <a:buClr>
                <a:schemeClr val="dk1"/>
              </a:buClr>
              <a:buSzPts val="2500"/>
              <a:buFont typeface="Arial"/>
              <a:buNone/>
              <a:defRPr/>
            </a:lvl3pPr>
            <a:lvl4pPr lvl="3" algn="l">
              <a:spcBef>
                <a:spcPts val="0"/>
              </a:spcBef>
              <a:spcAft>
                <a:spcPts val="0"/>
              </a:spcAft>
              <a:buClr>
                <a:schemeClr val="dk1"/>
              </a:buClr>
              <a:buSzPts val="2500"/>
              <a:buFont typeface="Arial"/>
              <a:buNone/>
              <a:defRPr/>
            </a:lvl4pPr>
            <a:lvl5pPr lvl="4" algn="l">
              <a:spcBef>
                <a:spcPts val="0"/>
              </a:spcBef>
              <a:spcAft>
                <a:spcPts val="0"/>
              </a:spcAft>
              <a:buClr>
                <a:schemeClr val="dk1"/>
              </a:buClr>
              <a:buSzPts val="2500"/>
              <a:buFont typeface="Arial"/>
              <a:buNone/>
              <a:defRPr/>
            </a:lvl5pPr>
            <a:lvl6pPr lvl="5" algn="l">
              <a:spcBef>
                <a:spcPts val="0"/>
              </a:spcBef>
              <a:spcAft>
                <a:spcPts val="0"/>
              </a:spcAft>
              <a:buClr>
                <a:schemeClr val="dk1"/>
              </a:buClr>
              <a:buSzPts val="2500"/>
              <a:buFont typeface="Arial"/>
              <a:buNone/>
              <a:defRPr/>
            </a:lvl6pPr>
            <a:lvl7pPr lvl="6" algn="l">
              <a:spcBef>
                <a:spcPts val="0"/>
              </a:spcBef>
              <a:spcAft>
                <a:spcPts val="0"/>
              </a:spcAft>
              <a:buClr>
                <a:schemeClr val="dk1"/>
              </a:buClr>
              <a:buSzPts val="2500"/>
              <a:buFont typeface="Arial"/>
              <a:buNone/>
              <a:defRPr/>
            </a:lvl7pPr>
            <a:lvl8pPr lvl="7" algn="l">
              <a:spcBef>
                <a:spcPts val="0"/>
              </a:spcBef>
              <a:spcAft>
                <a:spcPts val="0"/>
              </a:spcAft>
              <a:buClr>
                <a:schemeClr val="dk1"/>
              </a:buClr>
              <a:buSzPts val="2500"/>
              <a:buFont typeface="Arial"/>
              <a:buNone/>
              <a:defRPr/>
            </a:lvl8pPr>
            <a:lvl9pPr lvl="8" algn="l">
              <a:spcBef>
                <a:spcPts val="0"/>
              </a:spcBef>
              <a:spcAft>
                <a:spcPts val="0"/>
              </a:spcAft>
              <a:buClr>
                <a:schemeClr val="dk1"/>
              </a:buClr>
              <a:buSzPts val="2500"/>
              <a:buFont typeface="Arial"/>
              <a:buNone/>
              <a:defRPr/>
            </a:lvl9pPr>
          </a:lstStyle>
          <a:p/>
        </p:txBody>
      </p:sp>
      <p:sp>
        <p:nvSpPr>
          <p:cNvPr id="245" name="Google Shape;245;g3edcd3fab0d_0_669"/>
          <p:cNvSpPr txBox="1"/>
          <p:nvPr>
            <p:ph idx="12" type="sldNum"/>
          </p:nvPr>
        </p:nvSpPr>
        <p:spPr>
          <a:xfrm>
            <a:off x="14173203" y="9333706"/>
            <a:ext cx="904200" cy="534900"/>
          </a:xfrm>
          <a:prstGeom prst="rect">
            <a:avLst/>
          </a:prstGeom>
          <a:noFill/>
          <a:ln>
            <a:noFill/>
          </a:ln>
        </p:spPr>
        <p:txBody>
          <a:bodyPr anchorCtr="0" anchor="ctr" bIns="81575" lIns="163200" spcFirstLastPara="1" rIns="163200" wrap="square" tIns="81575">
            <a:noAutofit/>
          </a:bodyPr>
          <a:lstStyle>
            <a:lvl1pPr indent="0" lvl="0" marL="0" algn="r">
              <a:spcBef>
                <a:spcPts val="0"/>
              </a:spcBef>
              <a:buClr>
                <a:srgbClr val="A5A5A5"/>
              </a:buClr>
              <a:buSzPts val="1100"/>
              <a:buFont typeface="Arial"/>
              <a:buNone/>
              <a:defRPr b="0" i="0" sz="1100" u="none" cap="none" strike="noStrike">
                <a:solidFill>
                  <a:srgbClr val="A5A5A5"/>
                </a:solidFill>
                <a:latin typeface="Arial"/>
                <a:ea typeface="Arial"/>
                <a:cs typeface="Arial"/>
                <a:sym typeface="Arial"/>
              </a:defRPr>
            </a:lvl1pPr>
            <a:lvl2pPr indent="0" lvl="1" marL="0" algn="r">
              <a:spcBef>
                <a:spcPts val="0"/>
              </a:spcBef>
              <a:buClr>
                <a:srgbClr val="A5A5A5"/>
              </a:buClr>
              <a:buSzPts val="1100"/>
              <a:buFont typeface="Arial"/>
              <a:buNone/>
              <a:defRPr b="0" i="0" sz="1100" u="none" cap="none" strike="noStrike">
                <a:solidFill>
                  <a:srgbClr val="A5A5A5"/>
                </a:solidFill>
                <a:latin typeface="Arial"/>
                <a:ea typeface="Arial"/>
                <a:cs typeface="Arial"/>
                <a:sym typeface="Arial"/>
              </a:defRPr>
            </a:lvl2pPr>
            <a:lvl3pPr indent="0" lvl="2" marL="0" algn="r">
              <a:spcBef>
                <a:spcPts val="0"/>
              </a:spcBef>
              <a:buClr>
                <a:srgbClr val="A5A5A5"/>
              </a:buClr>
              <a:buSzPts val="1100"/>
              <a:buFont typeface="Arial"/>
              <a:buNone/>
              <a:defRPr b="0" i="0" sz="1100" u="none" cap="none" strike="noStrike">
                <a:solidFill>
                  <a:srgbClr val="A5A5A5"/>
                </a:solidFill>
                <a:latin typeface="Arial"/>
                <a:ea typeface="Arial"/>
                <a:cs typeface="Arial"/>
                <a:sym typeface="Arial"/>
              </a:defRPr>
            </a:lvl3pPr>
            <a:lvl4pPr indent="0" lvl="3" marL="0" algn="r">
              <a:spcBef>
                <a:spcPts val="0"/>
              </a:spcBef>
              <a:buClr>
                <a:srgbClr val="A5A5A5"/>
              </a:buClr>
              <a:buSzPts val="1100"/>
              <a:buFont typeface="Arial"/>
              <a:buNone/>
              <a:defRPr b="0" i="0" sz="1100" u="none" cap="none" strike="noStrike">
                <a:solidFill>
                  <a:srgbClr val="A5A5A5"/>
                </a:solidFill>
                <a:latin typeface="Arial"/>
                <a:ea typeface="Arial"/>
                <a:cs typeface="Arial"/>
                <a:sym typeface="Arial"/>
              </a:defRPr>
            </a:lvl4pPr>
            <a:lvl5pPr indent="0" lvl="4" marL="0" algn="r">
              <a:spcBef>
                <a:spcPts val="0"/>
              </a:spcBef>
              <a:buClr>
                <a:srgbClr val="A5A5A5"/>
              </a:buClr>
              <a:buSzPts val="1100"/>
              <a:buFont typeface="Arial"/>
              <a:buNone/>
              <a:defRPr b="0" i="0" sz="1100" u="none" cap="none" strike="noStrike">
                <a:solidFill>
                  <a:srgbClr val="A5A5A5"/>
                </a:solidFill>
                <a:latin typeface="Arial"/>
                <a:ea typeface="Arial"/>
                <a:cs typeface="Arial"/>
                <a:sym typeface="Arial"/>
              </a:defRPr>
            </a:lvl5pPr>
            <a:lvl6pPr indent="0" lvl="5" marL="0" algn="r">
              <a:spcBef>
                <a:spcPts val="0"/>
              </a:spcBef>
              <a:buClr>
                <a:srgbClr val="A5A5A5"/>
              </a:buClr>
              <a:buSzPts val="1100"/>
              <a:buFont typeface="Arial"/>
              <a:buNone/>
              <a:defRPr b="0" i="0" sz="1100" u="none" cap="none" strike="noStrike">
                <a:solidFill>
                  <a:srgbClr val="A5A5A5"/>
                </a:solidFill>
                <a:latin typeface="Arial"/>
                <a:ea typeface="Arial"/>
                <a:cs typeface="Arial"/>
                <a:sym typeface="Arial"/>
              </a:defRPr>
            </a:lvl6pPr>
            <a:lvl7pPr indent="0" lvl="6" marL="0" algn="r">
              <a:spcBef>
                <a:spcPts val="0"/>
              </a:spcBef>
              <a:buClr>
                <a:srgbClr val="A5A5A5"/>
              </a:buClr>
              <a:buSzPts val="1100"/>
              <a:buFont typeface="Arial"/>
              <a:buNone/>
              <a:defRPr b="0" i="0" sz="1100" u="none" cap="none" strike="noStrike">
                <a:solidFill>
                  <a:srgbClr val="A5A5A5"/>
                </a:solidFill>
                <a:latin typeface="Arial"/>
                <a:ea typeface="Arial"/>
                <a:cs typeface="Arial"/>
                <a:sym typeface="Arial"/>
              </a:defRPr>
            </a:lvl7pPr>
            <a:lvl8pPr indent="0" lvl="7" marL="0" algn="r">
              <a:spcBef>
                <a:spcPts val="0"/>
              </a:spcBef>
              <a:buClr>
                <a:srgbClr val="A5A5A5"/>
              </a:buClr>
              <a:buSzPts val="1100"/>
              <a:buFont typeface="Arial"/>
              <a:buNone/>
              <a:defRPr b="0" i="0" sz="1100" u="none" cap="none" strike="noStrike">
                <a:solidFill>
                  <a:srgbClr val="A5A5A5"/>
                </a:solidFill>
                <a:latin typeface="Arial"/>
                <a:ea typeface="Arial"/>
                <a:cs typeface="Arial"/>
                <a:sym typeface="Arial"/>
              </a:defRPr>
            </a:lvl8pPr>
            <a:lvl9pPr indent="0" lvl="8" marL="0" algn="r">
              <a:spcBef>
                <a:spcPts val="0"/>
              </a:spcBef>
              <a:buClr>
                <a:srgbClr val="A5A5A5"/>
              </a:buClr>
              <a:buSzPts val="1100"/>
              <a:buFont typeface="Arial"/>
              <a:buNone/>
              <a:defRPr b="0" i="0" sz="1100" u="none" cap="none" strike="noStrike">
                <a:solidFill>
                  <a:srgbClr val="A5A5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46" name="Google Shape;246;g3edcd3fab0d_0_669"/>
          <p:cNvSpPr/>
          <p:nvPr/>
        </p:nvSpPr>
        <p:spPr>
          <a:xfrm>
            <a:off x="1130119" y="6388798"/>
            <a:ext cx="215100" cy="215400"/>
          </a:xfrm>
          <a:prstGeom prst="diamond">
            <a:avLst/>
          </a:prstGeom>
          <a:solidFill>
            <a:schemeClr val="accent5"/>
          </a:solidFill>
          <a:ln>
            <a:noFill/>
          </a:ln>
        </p:spPr>
        <p:txBody>
          <a:bodyPr anchorCtr="0" anchor="ctr" bIns="41675" lIns="83450" spcFirstLastPara="1" rIns="83450" wrap="square" tIns="41675">
            <a:noAutofit/>
          </a:bodyPr>
          <a:lstStyle/>
          <a:p>
            <a:pPr indent="0" lvl="0" marL="0" marR="0" rtl="0" algn="ctr">
              <a:spcBef>
                <a:spcPts val="0"/>
              </a:spcBef>
              <a:spcAft>
                <a:spcPts val="0"/>
              </a:spcAft>
              <a:buClr>
                <a:schemeClr val="dk1"/>
              </a:buClr>
              <a:buSzPts val="1600"/>
              <a:buFont typeface="Arial"/>
              <a:buNone/>
            </a:pPr>
            <a:r>
              <a:t/>
            </a:r>
            <a:endParaRPr b="0" i="0" sz="1600" u="none" cap="none" strike="noStrike">
              <a:solidFill>
                <a:schemeClr val="lt1"/>
              </a:solidFill>
              <a:latin typeface="Arial"/>
              <a:ea typeface="Arial"/>
              <a:cs typeface="Arial"/>
              <a:sym typeface="Arial"/>
            </a:endParaRPr>
          </a:p>
        </p:txBody>
      </p:sp>
      <p:sp>
        <p:nvSpPr>
          <p:cNvPr id="247" name="Google Shape;247;g3edcd3fab0d_0_669"/>
          <p:cNvSpPr/>
          <p:nvPr/>
        </p:nvSpPr>
        <p:spPr>
          <a:xfrm>
            <a:off x="1130119" y="5953484"/>
            <a:ext cx="215100" cy="215400"/>
          </a:xfrm>
          <a:prstGeom prst="ellipse">
            <a:avLst/>
          </a:prstGeom>
          <a:solidFill>
            <a:schemeClr val="accent5"/>
          </a:solidFill>
          <a:ln>
            <a:noFill/>
          </a:ln>
        </p:spPr>
        <p:txBody>
          <a:bodyPr anchorCtr="0" anchor="ctr" bIns="41675" lIns="83450" spcFirstLastPara="1" rIns="83450" wrap="square" tIns="41675">
            <a:noAutofit/>
          </a:bodyPr>
          <a:lstStyle/>
          <a:p>
            <a:pPr indent="0" lvl="0" marL="0" marR="0" rtl="0" algn="ctr">
              <a:spcBef>
                <a:spcPts val="0"/>
              </a:spcBef>
              <a:spcAft>
                <a:spcPts val="0"/>
              </a:spcAft>
              <a:buClr>
                <a:schemeClr val="dk1"/>
              </a:buClr>
              <a:buSzPts val="1600"/>
              <a:buFont typeface="Arial"/>
              <a:buNone/>
            </a:pPr>
            <a:r>
              <a:t/>
            </a:r>
            <a:endParaRPr b="0" i="0" sz="1600" u="none" cap="none" strike="noStrike">
              <a:solidFill>
                <a:schemeClr val="lt1"/>
              </a:solidFill>
              <a:latin typeface="Arial"/>
              <a:ea typeface="Arial"/>
              <a:cs typeface="Arial"/>
              <a:sym typeface="Arial"/>
            </a:endParaRPr>
          </a:p>
        </p:txBody>
      </p:sp>
      <p:sp>
        <p:nvSpPr>
          <p:cNvPr id="248" name="Google Shape;248;g3edcd3fab0d_0_669"/>
          <p:cNvSpPr txBox="1"/>
          <p:nvPr>
            <p:ph idx="1" type="body"/>
          </p:nvPr>
        </p:nvSpPr>
        <p:spPr>
          <a:xfrm>
            <a:off x="850901" y="3092453"/>
            <a:ext cx="1981500" cy="274500"/>
          </a:xfrm>
          <a:prstGeom prst="rect">
            <a:avLst/>
          </a:prstGeom>
          <a:noFill/>
          <a:ln>
            <a:noFill/>
          </a:ln>
        </p:spPr>
        <p:txBody>
          <a:bodyPr anchorCtr="0" anchor="t" bIns="81575" lIns="163200" spcFirstLastPara="1" rIns="163200" wrap="square" tIns="81575">
            <a:noAutofit/>
          </a:bodyPr>
          <a:lstStyle>
            <a:lvl1pPr indent="-228600" lvl="0" marL="457200" algn="ctr">
              <a:lnSpc>
                <a:spcPct val="90000"/>
              </a:lnSpc>
              <a:spcBef>
                <a:spcPts val="900"/>
              </a:spcBef>
              <a:spcAft>
                <a:spcPts val="0"/>
              </a:spcAft>
              <a:buClr>
                <a:schemeClr val="dk1"/>
              </a:buClr>
              <a:buSzPts val="2100"/>
              <a:buNone/>
              <a:defRPr sz="1100"/>
            </a:lvl1pPr>
            <a:lvl2pPr indent="-431800" lvl="1" marL="914400" algn="l">
              <a:lnSpc>
                <a:spcPct val="90000"/>
              </a:lnSpc>
              <a:spcBef>
                <a:spcPts val="500"/>
              </a:spcBef>
              <a:spcAft>
                <a:spcPts val="0"/>
              </a:spcAft>
              <a:buClr>
                <a:schemeClr val="dk1"/>
              </a:buClr>
              <a:buSzPts val="3200"/>
              <a:buChar char="•"/>
              <a:defRPr/>
            </a:lvl2pPr>
            <a:lvl3pPr indent="-431800" lvl="2" marL="1371600" algn="l">
              <a:lnSpc>
                <a:spcPct val="90000"/>
              </a:lnSpc>
              <a:spcBef>
                <a:spcPts val="500"/>
              </a:spcBef>
              <a:spcAft>
                <a:spcPts val="0"/>
              </a:spcAft>
              <a:buClr>
                <a:schemeClr val="dk1"/>
              </a:buClr>
              <a:buSzPts val="3200"/>
              <a:buChar char="•"/>
              <a:defRPr/>
            </a:lvl3pPr>
            <a:lvl4pPr indent="-431800" lvl="3" marL="1828800" algn="l">
              <a:lnSpc>
                <a:spcPct val="90000"/>
              </a:lnSpc>
              <a:spcBef>
                <a:spcPts val="500"/>
              </a:spcBef>
              <a:spcAft>
                <a:spcPts val="0"/>
              </a:spcAft>
              <a:buClr>
                <a:schemeClr val="dk1"/>
              </a:buClr>
              <a:buSzPts val="3200"/>
              <a:buChar char="•"/>
              <a:defRPr/>
            </a:lvl4pPr>
            <a:lvl5pPr indent="-431800" lvl="4" marL="2286000" algn="l">
              <a:lnSpc>
                <a:spcPct val="90000"/>
              </a:lnSpc>
              <a:spcBef>
                <a:spcPts val="500"/>
              </a:spcBef>
              <a:spcAft>
                <a:spcPts val="0"/>
              </a:spcAft>
              <a:buClr>
                <a:schemeClr val="dk1"/>
              </a:buClr>
              <a:buSzPts val="3200"/>
              <a:buChar char="•"/>
              <a:defRPr/>
            </a:lvl5pPr>
            <a:lvl6pPr indent="-431800" lvl="5" marL="2743200" algn="l">
              <a:lnSpc>
                <a:spcPct val="90000"/>
              </a:lnSpc>
              <a:spcBef>
                <a:spcPts val="500"/>
              </a:spcBef>
              <a:spcAft>
                <a:spcPts val="0"/>
              </a:spcAft>
              <a:buClr>
                <a:schemeClr val="dk1"/>
              </a:buClr>
              <a:buSzPts val="3200"/>
              <a:buChar char="•"/>
              <a:defRPr/>
            </a:lvl6pPr>
            <a:lvl7pPr indent="-431800" lvl="6" marL="3200400" algn="l">
              <a:lnSpc>
                <a:spcPct val="90000"/>
              </a:lnSpc>
              <a:spcBef>
                <a:spcPts val="500"/>
              </a:spcBef>
              <a:spcAft>
                <a:spcPts val="0"/>
              </a:spcAft>
              <a:buClr>
                <a:schemeClr val="dk1"/>
              </a:buClr>
              <a:buSzPts val="3200"/>
              <a:buChar char="•"/>
              <a:defRPr/>
            </a:lvl7pPr>
            <a:lvl8pPr indent="-431800" lvl="7" marL="3657600" algn="l">
              <a:lnSpc>
                <a:spcPct val="90000"/>
              </a:lnSpc>
              <a:spcBef>
                <a:spcPts val="500"/>
              </a:spcBef>
              <a:spcAft>
                <a:spcPts val="0"/>
              </a:spcAft>
              <a:buClr>
                <a:schemeClr val="dk1"/>
              </a:buClr>
              <a:buSzPts val="3200"/>
              <a:buChar char="•"/>
              <a:defRPr/>
            </a:lvl8pPr>
            <a:lvl9pPr indent="-431800" lvl="8" marL="4114800" algn="l">
              <a:lnSpc>
                <a:spcPct val="90000"/>
              </a:lnSpc>
              <a:spcBef>
                <a:spcPts val="500"/>
              </a:spcBef>
              <a:spcAft>
                <a:spcPts val="0"/>
              </a:spcAft>
              <a:buClr>
                <a:schemeClr val="dk1"/>
              </a:buClr>
              <a:buSzPts val="3200"/>
              <a:buChar char="•"/>
              <a:defRPr/>
            </a:lvl9pPr>
          </a:lstStyle>
          <a:p/>
        </p:txBody>
      </p:sp>
      <p:sp>
        <p:nvSpPr>
          <p:cNvPr id="249" name="Google Shape;249;g3edcd3fab0d_0_669"/>
          <p:cNvSpPr txBox="1"/>
          <p:nvPr>
            <p:ph idx="2" type="body"/>
          </p:nvPr>
        </p:nvSpPr>
        <p:spPr>
          <a:xfrm>
            <a:off x="850901" y="3543682"/>
            <a:ext cx="1981500" cy="274500"/>
          </a:xfrm>
          <a:prstGeom prst="rect">
            <a:avLst/>
          </a:prstGeom>
          <a:noFill/>
          <a:ln>
            <a:noFill/>
          </a:ln>
        </p:spPr>
        <p:txBody>
          <a:bodyPr anchorCtr="0" anchor="t" bIns="81575" lIns="163200" spcFirstLastPara="1" rIns="163200" wrap="square" tIns="81575">
            <a:noAutofit/>
          </a:bodyPr>
          <a:lstStyle>
            <a:lvl1pPr indent="-228600" lvl="0" marL="457200" algn="ctr">
              <a:lnSpc>
                <a:spcPct val="90000"/>
              </a:lnSpc>
              <a:spcBef>
                <a:spcPts val="900"/>
              </a:spcBef>
              <a:spcAft>
                <a:spcPts val="0"/>
              </a:spcAft>
              <a:buClr>
                <a:schemeClr val="dk1"/>
              </a:buClr>
              <a:buSzPts val="2100"/>
              <a:buNone/>
              <a:defRPr sz="1100"/>
            </a:lvl1pPr>
            <a:lvl2pPr indent="-431800" lvl="1" marL="914400" algn="l">
              <a:lnSpc>
                <a:spcPct val="90000"/>
              </a:lnSpc>
              <a:spcBef>
                <a:spcPts val="500"/>
              </a:spcBef>
              <a:spcAft>
                <a:spcPts val="0"/>
              </a:spcAft>
              <a:buClr>
                <a:schemeClr val="dk1"/>
              </a:buClr>
              <a:buSzPts val="3200"/>
              <a:buChar char="•"/>
              <a:defRPr/>
            </a:lvl2pPr>
            <a:lvl3pPr indent="-431800" lvl="2" marL="1371600" algn="l">
              <a:lnSpc>
                <a:spcPct val="90000"/>
              </a:lnSpc>
              <a:spcBef>
                <a:spcPts val="500"/>
              </a:spcBef>
              <a:spcAft>
                <a:spcPts val="0"/>
              </a:spcAft>
              <a:buClr>
                <a:schemeClr val="dk1"/>
              </a:buClr>
              <a:buSzPts val="3200"/>
              <a:buChar char="•"/>
              <a:defRPr/>
            </a:lvl3pPr>
            <a:lvl4pPr indent="-431800" lvl="3" marL="1828800" algn="l">
              <a:lnSpc>
                <a:spcPct val="90000"/>
              </a:lnSpc>
              <a:spcBef>
                <a:spcPts val="500"/>
              </a:spcBef>
              <a:spcAft>
                <a:spcPts val="0"/>
              </a:spcAft>
              <a:buClr>
                <a:schemeClr val="dk1"/>
              </a:buClr>
              <a:buSzPts val="3200"/>
              <a:buChar char="•"/>
              <a:defRPr/>
            </a:lvl4pPr>
            <a:lvl5pPr indent="-431800" lvl="4" marL="2286000" algn="l">
              <a:lnSpc>
                <a:spcPct val="90000"/>
              </a:lnSpc>
              <a:spcBef>
                <a:spcPts val="500"/>
              </a:spcBef>
              <a:spcAft>
                <a:spcPts val="0"/>
              </a:spcAft>
              <a:buClr>
                <a:schemeClr val="dk1"/>
              </a:buClr>
              <a:buSzPts val="3200"/>
              <a:buChar char="•"/>
              <a:defRPr/>
            </a:lvl5pPr>
            <a:lvl6pPr indent="-431800" lvl="5" marL="2743200" algn="l">
              <a:lnSpc>
                <a:spcPct val="90000"/>
              </a:lnSpc>
              <a:spcBef>
                <a:spcPts val="500"/>
              </a:spcBef>
              <a:spcAft>
                <a:spcPts val="0"/>
              </a:spcAft>
              <a:buClr>
                <a:schemeClr val="dk1"/>
              </a:buClr>
              <a:buSzPts val="3200"/>
              <a:buChar char="•"/>
              <a:defRPr/>
            </a:lvl6pPr>
            <a:lvl7pPr indent="-431800" lvl="6" marL="3200400" algn="l">
              <a:lnSpc>
                <a:spcPct val="90000"/>
              </a:lnSpc>
              <a:spcBef>
                <a:spcPts val="500"/>
              </a:spcBef>
              <a:spcAft>
                <a:spcPts val="0"/>
              </a:spcAft>
              <a:buClr>
                <a:schemeClr val="dk1"/>
              </a:buClr>
              <a:buSzPts val="3200"/>
              <a:buChar char="•"/>
              <a:defRPr/>
            </a:lvl7pPr>
            <a:lvl8pPr indent="-431800" lvl="7" marL="3657600" algn="l">
              <a:lnSpc>
                <a:spcPct val="90000"/>
              </a:lnSpc>
              <a:spcBef>
                <a:spcPts val="500"/>
              </a:spcBef>
              <a:spcAft>
                <a:spcPts val="0"/>
              </a:spcAft>
              <a:buClr>
                <a:schemeClr val="dk1"/>
              </a:buClr>
              <a:buSzPts val="3200"/>
              <a:buChar char="•"/>
              <a:defRPr/>
            </a:lvl8pPr>
            <a:lvl9pPr indent="-431800" lvl="8" marL="4114800" algn="l">
              <a:lnSpc>
                <a:spcPct val="90000"/>
              </a:lnSpc>
              <a:spcBef>
                <a:spcPts val="500"/>
              </a:spcBef>
              <a:spcAft>
                <a:spcPts val="0"/>
              </a:spcAft>
              <a:buClr>
                <a:schemeClr val="dk1"/>
              </a:buClr>
              <a:buSzPts val="3200"/>
              <a:buChar char="•"/>
              <a:defRPr/>
            </a:lvl9pPr>
          </a:lstStyle>
          <a:p/>
        </p:txBody>
      </p:sp>
      <p:sp>
        <p:nvSpPr>
          <p:cNvPr id="250" name="Google Shape;250;g3edcd3fab0d_0_669"/>
          <p:cNvSpPr txBox="1"/>
          <p:nvPr>
            <p:ph idx="3" type="body"/>
          </p:nvPr>
        </p:nvSpPr>
        <p:spPr>
          <a:xfrm>
            <a:off x="850901" y="3967599"/>
            <a:ext cx="1981500" cy="274500"/>
          </a:xfrm>
          <a:prstGeom prst="rect">
            <a:avLst/>
          </a:prstGeom>
          <a:noFill/>
          <a:ln>
            <a:noFill/>
          </a:ln>
        </p:spPr>
        <p:txBody>
          <a:bodyPr anchorCtr="0" anchor="t" bIns="81575" lIns="163200" spcFirstLastPara="1" rIns="163200" wrap="square" tIns="81575">
            <a:noAutofit/>
          </a:bodyPr>
          <a:lstStyle>
            <a:lvl1pPr indent="-228600" lvl="0" marL="457200" algn="ctr">
              <a:lnSpc>
                <a:spcPct val="90000"/>
              </a:lnSpc>
              <a:spcBef>
                <a:spcPts val="900"/>
              </a:spcBef>
              <a:spcAft>
                <a:spcPts val="0"/>
              </a:spcAft>
              <a:buClr>
                <a:schemeClr val="dk1"/>
              </a:buClr>
              <a:buSzPts val="2900"/>
              <a:buNone/>
              <a:defRPr sz="1500"/>
            </a:lvl1pPr>
            <a:lvl2pPr indent="-431800" lvl="1" marL="914400" algn="l">
              <a:lnSpc>
                <a:spcPct val="90000"/>
              </a:lnSpc>
              <a:spcBef>
                <a:spcPts val="500"/>
              </a:spcBef>
              <a:spcAft>
                <a:spcPts val="0"/>
              </a:spcAft>
              <a:buClr>
                <a:schemeClr val="dk1"/>
              </a:buClr>
              <a:buSzPts val="3200"/>
              <a:buChar char="•"/>
              <a:defRPr/>
            </a:lvl2pPr>
            <a:lvl3pPr indent="-431800" lvl="2" marL="1371600" algn="l">
              <a:lnSpc>
                <a:spcPct val="90000"/>
              </a:lnSpc>
              <a:spcBef>
                <a:spcPts val="500"/>
              </a:spcBef>
              <a:spcAft>
                <a:spcPts val="0"/>
              </a:spcAft>
              <a:buClr>
                <a:schemeClr val="dk1"/>
              </a:buClr>
              <a:buSzPts val="3200"/>
              <a:buChar char="•"/>
              <a:defRPr/>
            </a:lvl3pPr>
            <a:lvl4pPr indent="-431800" lvl="3" marL="1828800" algn="l">
              <a:lnSpc>
                <a:spcPct val="90000"/>
              </a:lnSpc>
              <a:spcBef>
                <a:spcPts val="500"/>
              </a:spcBef>
              <a:spcAft>
                <a:spcPts val="0"/>
              </a:spcAft>
              <a:buClr>
                <a:schemeClr val="dk1"/>
              </a:buClr>
              <a:buSzPts val="3200"/>
              <a:buChar char="•"/>
              <a:defRPr/>
            </a:lvl4pPr>
            <a:lvl5pPr indent="-431800" lvl="4" marL="2286000" algn="l">
              <a:lnSpc>
                <a:spcPct val="90000"/>
              </a:lnSpc>
              <a:spcBef>
                <a:spcPts val="500"/>
              </a:spcBef>
              <a:spcAft>
                <a:spcPts val="0"/>
              </a:spcAft>
              <a:buClr>
                <a:schemeClr val="dk1"/>
              </a:buClr>
              <a:buSzPts val="3200"/>
              <a:buChar char="•"/>
              <a:defRPr/>
            </a:lvl5pPr>
            <a:lvl6pPr indent="-431800" lvl="5" marL="2743200" algn="l">
              <a:lnSpc>
                <a:spcPct val="90000"/>
              </a:lnSpc>
              <a:spcBef>
                <a:spcPts val="500"/>
              </a:spcBef>
              <a:spcAft>
                <a:spcPts val="0"/>
              </a:spcAft>
              <a:buClr>
                <a:schemeClr val="dk1"/>
              </a:buClr>
              <a:buSzPts val="3200"/>
              <a:buChar char="•"/>
              <a:defRPr/>
            </a:lvl6pPr>
            <a:lvl7pPr indent="-431800" lvl="6" marL="3200400" algn="l">
              <a:lnSpc>
                <a:spcPct val="90000"/>
              </a:lnSpc>
              <a:spcBef>
                <a:spcPts val="500"/>
              </a:spcBef>
              <a:spcAft>
                <a:spcPts val="0"/>
              </a:spcAft>
              <a:buClr>
                <a:schemeClr val="dk1"/>
              </a:buClr>
              <a:buSzPts val="3200"/>
              <a:buChar char="•"/>
              <a:defRPr/>
            </a:lvl7pPr>
            <a:lvl8pPr indent="-431800" lvl="7" marL="3657600" algn="l">
              <a:lnSpc>
                <a:spcPct val="90000"/>
              </a:lnSpc>
              <a:spcBef>
                <a:spcPts val="500"/>
              </a:spcBef>
              <a:spcAft>
                <a:spcPts val="0"/>
              </a:spcAft>
              <a:buClr>
                <a:schemeClr val="dk1"/>
              </a:buClr>
              <a:buSzPts val="3200"/>
              <a:buChar char="•"/>
              <a:defRPr/>
            </a:lvl8pPr>
            <a:lvl9pPr indent="-431800" lvl="8" marL="4114800" algn="l">
              <a:lnSpc>
                <a:spcPct val="90000"/>
              </a:lnSpc>
              <a:spcBef>
                <a:spcPts val="500"/>
              </a:spcBef>
              <a:spcAft>
                <a:spcPts val="0"/>
              </a:spcAft>
              <a:buClr>
                <a:schemeClr val="dk1"/>
              </a:buClr>
              <a:buSzPts val="3200"/>
              <a:buChar char="•"/>
              <a:defRPr/>
            </a:lvl9pPr>
          </a:lstStyle>
          <a:p/>
        </p:txBody>
      </p:sp>
      <p:sp>
        <p:nvSpPr>
          <p:cNvPr id="251" name="Google Shape;251;g3edcd3fab0d_0_669"/>
          <p:cNvSpPr txBox="1"/>
          <p:nvPr>
            <p:ph idx="4" type="body"/>
          </p:nvPr>
        </p:nvSpPr>
        <p:spPr>
          <a:xfrm>
            <a:off x="850901" y="4409715"/>
            <a:ext cx="1981500" cy="274500"/>
          </a:xfrm>
          <a:prstGeom prst="rect">
            <a:avLst/>
          </a:prstGeom>
          <a:noFill/>
          <a:ln>
            <a:noFill/>
          </a:ln>
        </p:spPr>
        <p:txBody>
          <a:bodyPr anchorCtr="0" anchor="t" bIns="81575" lIns="163200" spcFirstLastPara="1" rIns="163200" wrap="square" tIns="81575">
            <a:noAutofit/>
          </a:bodyPr>
          <a:lstStyle>
            <a:lvl1pPr indent="-228600" lvl="0" marL="457200" algn="ctr">
              <a:lnSpc>
                <a:spcPct val="90000"/>
              </a:lnSpc>
              <a:spcBef>
                <a:spcPts val="900"/>
              </a:spcBef>
              <a:spcAft>
                <a:spcPts val="0"/>
              </a:spcAft>
              <a:buClr>
                <a:schemeClr val="dk1"/>
              </a:buClr>
              <a:buSzPts val="2900"/>
              <a:buNone/>
              <a:defRPr sz="1500"/>
            </a:lvl1pPr>
            <a:lvl2pPr indent="-431800" lvl="1" marL="914400" algn="l">
              <a:lnSpc>
                <a:spcPct val="90000"/>
              </a:lnSpc>
              <a:spcBef>
                <a:spcPts val="500"/>
              </a:spcBef>
              <a:spcAft>
                <a:spcPts val="0"/>
              </a:spcAft>
              <a:buClr>
                <a:schemeClr val="dk1"/>
              </a:buClr>
              <a:buSzPts val="3200"/>
              <a:buChar char="•"/>
              <a:defRPr/>
            </a:lvl2pPr>
            <a:lvl3pPr indent="-431800" lvl="2" marL="1371600" algn="l">
              <a:lnSpc>
                <a:spcPct val="90000"/>
              </a:lnSpc>
              <a:spcBef>
                <a:spcPts val="500"/>
              </a:spcBef>
              <a:spcAft>
                <a:spcPts val="0"/>
              </a:spcAft>
              <a:buClr>
                <a:schemeClr val="dk1"/>
              </a:buClr>
              <a:buSzPts val="3200"/>
              <a:buChar char="•"/>
              <a:defRPr/>
            </a:lvl3pPr>
            <a:lvl4pPr indent="-431800" lvl="3" marL="1828800" algn="l">
              <a:lnSpc>
                <a:spcPct val="90000"/>
              </a:lnSpc>
              <a:spcBef>
                <a:spcPts val="500"/>
              </a:spcBef>
              <a:spcAft>
                <a:spcPts val="0"/>
              </a:spcAft>
              <a:buClr>
                <a:schemeClr val="dk1"/>
              </a:buClr>
              <a:buSzPts val="3200"/>
              <a:buChar char="•"/>
              <a:defRPr/>
            </a:lvl4pPr>
            <a:lvl5pPr indent="-431800" lvl="4" marL="2286000" algn="l">
              <a:lnSpc>
                <a:spcPct val="90000"/>
              </a:lnSpc>
              <a:spcBef>
                <a:spcPts val="500"/>
              </a:spcBef>
              <a:spcAft>
                <a:spcPts val="0"/>
              </a:spcAft>
              <a:buClr>
                <a:schemeClr val="dk1"/>
              </a:buClr>
              <a:buSzPts val="3200"/>
              <a:buChar char="•"/>
              <a:defRPr/>
            </a:lvl5pPr>
            <a:lvl6pPr indent="-431800" lvl="5" marL="2743200" algn="l">
              <a:lnSpc>
                <a:spcPct val="90000"/>
              </a:lnSpc>
              <a:spcBef>
                <a:spcPts val="500"/>
              </a:spcBef>
              <a:spcAft>
                <a:spcPts val="0"/>
              </a:spcAft>
              <a:buClr>
                <a:schemeClr val="dk1"/>
              </a:buClr>
              <a:buSzPts val="3200"/>
              <a:buChar char="•"/>
              <a:defRPr/>
            </a:lvl6pPr>
            <a:lvl7pPr indent="-431800" lvl="6" marL="3200400" algn="l">
              <a:lnSpc>
                <a:spcPct val="90000"/>
              </a:lnSpc>
              <a:spcBef>
                <a:spcPts val="500"/>
              </a:spcBef>
              <a:spcAft>
                <a:spcPts val="0"/>
              </a:spcAft>
              <a:buClr>
                <a:schemeClr val="dk1"/>
              </a:buClr>
              <a:buSzPts val="3200"/>
              <a:buChar char="•"/>
              <a:defRPr/>
            </a:lvl7pPr>
            <a:lvl8pPr indent="-431800" lvl="7" marL="3657600" algn="l">
              <a:lnSpc>
                <a:spcPct val="90000"/>
              </a:lnSpc>
              <a:spcBef>
                <a:spcPts val="500"/>
              </a:spcBef>
              <a:spcAft>
                <a:spcPts val="0"/>
              </a:spcAft>
              <a:buClr>
                <a:schemeClr val="dk1"/>
              </a:buClr>
              <a:buSzPts val="3200"/>
              <a:buChar char="•"/>
              <a:defRPr/>
            </a:lvl8pPr>
            <a:lvl9pPr indent="-431800" lvl="8" marL="4114800" algn="l">
              <a:lnSpc>
                <a:spcPct val="90000"/>
              </a:lnSpc>
              <a:spcBef>
                <a:spcPts val="500"/>
              </a:spcBef>
              <a:spcAft>
                <a:spcPts val="0"/>
              </a:spcAft>
              <a:buClr>
                <a:schemeClr val="dk1"/>
              </a:buClr>
              <a:buSzPts val="3200"/>
              <a:buChar char="•"/>
              <a:defRPr/>
            </a:lvl9pPr>
          </a:lstStyle>
          <a:p/>
        </p:txBody>
      </p:sp>
      <p:sp>
        <p:nvSpPr>
          <p:cNvPr id="252" name="Google Shape;252;g3edcd3fab0d_0_669"/>
          <p:cNvSpPr txBox="1"/>
          <p:nvPr>
            <p:ph idx="5" type="body"/>
          </p:nvPr>
        </p:nvSpPr>
        <p:spPr>
          <a:xfrm>
            <a:off x="850901" y="4864489"/>
            <a:ext cx="1981500" cy="274500"/>
          </a:xfrm>
          <a:prstGeom prst="rect">
            <a:avLst/>
          </a:prstGeom>
          <a:noFill/>
          <a:ln>
            <a:noFill/>
          </a:ln>
        </p:spPr>
        <p:txBody>
          <a:bodyPr anchorCtr="0" anchor="t" bIns="81575" lIns="163200" spcFirstLastPara="1" rIns="163200" wrap="square" tIns="81575">
            <a:noAutofit/>
          </a:bodyPr>
          <a:lstStyle>
            <a:lvl1pPr indent="-228600" lvl="0" marL="457200" algn="ctr">
              <a:lnSpc>
                <a:spcPct val="90000"/>
              </a:lnSpc>
              <a:spcBef>
                <a:spcPts val="900"/>
              </a:spcBef>
              <a:spcAft>
                <a:spcPts val="0"/>
              </a:spcAft>
              <a:buClr>
                <a:schemeClr val="dk1"/>
              </a:buClr>
              <a:buSzPts val="2900"/>
              <a:buNone/>
              <a:defRPr sz="1500"/>
            </a:lvl1pPr>
            <a:lvl2pPr indent="-431800" lvl="1" marL="914400" algn="l">
              <a:lnSpc>
                <a:spcPct val="90000"/>
              </a:lnSpc>
              <a:spcBef>
                <a:spcPts val="500"/>
              </a:spcBef>
              <a:spcAft>
                <a:spcPts val="0"/>
              </a:spcAft>
              <a:buClr>
                <a:schemeClr val="dk1"/>
              </a:buClr>
              <a:buSzPts val="3200"/>
              <a:buChar char="•"/>
              <a:defRPr/>
            </a:lvl2pPr>
            <a:lvl3pPr indent="-431800" lvl="2" marL="1371600" algn="l">
              <a:lnSpc>
                <a:spcPct val="90000"/>
              </a:lnSpc>
              <a:spcBef>
                <a:spcPts val="500"/>
              </a:spcBef>
              <a:spcAft>
                <a:spcPts val="0"/>
              </a:spcAft>
              <a:buClr>
                <a:schemeClr val="dk1"/>
              </a:buClr>
              <a:buSzPts val="3200"/>
              <a:buChar char="•"/>
              <a:defRPr/>
            </a:lvl3pPr>
            <a:lvl4pPr indent="-431800" lvl="3" marL="1828800" algn="l">
              <a:lnSpc>
                <a:spcPct val="90000"/>
              </a:lnSpc>
              <a:spcBef>
                <a:spcPts val="500"/>
              </a:spcBef>
              <a:spcAft>
                <a:spcPts val="0"/>
              </a:spcAft>
              <a:buClr>
                <a:schemeClr val="dk1"/>
              </a:buClr>
              <a:buSzPts val="3200"/>
              <a:buChar char="•"/>
              <a:defRPr/>
            </a:lvl4pPr>
            <a:lvl5pPr indent="-431800" lvl="4" marL="2286000" algn="l">
              <a:lnSpc>
                <a:spcPct val="90000"/>
              </a:lnSpc>
              <a:spcBef>
                <a:spcPts val="500"/>
              </a:spcBef>
              <a:spcAft>
                <a:spcPts val="0"/>
              </a:spcAft>
              <a:buClr>
                <a:schemeClr val="dk1"/>
              </a:buClr>
              <a:buSzPts val="3200"/>
              <a:buChar char="•"/>
              <a:defRPr/>
            </a:lvl5pPr>
            <a:lvl6pPr indent="-431800" lvl="5" marL="2743200" algn="l">
              <a:lnSpc>
                <a:spcPct val="90000"/>
              </a:lnSpc>
              <a:spcBef>
                <a:spcPts val="500"/>
              </a:spcBef>
              <a:spcAft>
                <a:spcPts val="0"/>
              </a:spcAft>
              <a:buClr>
                <a:schemeClr val="dk1"/>
              </a:buClr>
              <a:buSzPts val="3200"/>
              <a:buChar char="•"/>
              <a:defRPr/>
            </a:lvl6pPr>
            <a:lvl7pPr indent="-431800" lvl="6" marL="3200400" algn="l">
              <a:lnSpc>
                <a:spcPct val="90000"/>
              </a:lnSpc>
              <a:spcBef>
                <a:spcPts val="500"/>
              </a:spcBef>
              <a:spcAft>
                <a:spcPts val="0"/>
              </a:spcAft>
              <a:buClr>
                <a:schemeClr val="dk1"/>
              </a:buClr>
              <a:buSzPts val="3200"/>
              <a:buChar char="•"/>
              <a:defRPr/>
            </a:lvl7pPr>
            <a:lvl8pPr indent="-431800" lvl="7" marL="3657600" algn="l">
              <a:lnSpc>
                <a:spcPct val="90000"/>
              </a:lnSpc>
              <a:spcBef>
                <a:spcPts val="500"/>
              </a:spcBef>
              <a:spcAft>
                <a:spcPts val="0"/>
              </a:spcAft>
              <a:buClr>
                <a:schemeClr val="dk1"/>
              </a:buClr>
              <a:buSzPts val="3200"/>
              <a:buChar char="•"/>
              <a:defRPr/>
            </a:lvl8pPr>
            <a:lvl9pPr indent="-431800" lvl="8" marL="4114800" algn="l">
              <a:lnSpc>
                <a:spcPct val="90000"/>
              </a:lnSpc>
              <a:spcBef>
                <a:spcPts val="500"/>
              </a:spcBef>
              <a:spcAft>
                <a:spcPts val="0"/>
              </a:spcAft>
              <a:buClr>
                <a:schemeClr val="dk1"/>
              </a:buClr>
              <a:buSzPts val="3200"/>
              <a:buChar char="•"/>
              <a:defRPr/>
            </a:lvl9pPr>
          </a:lstStyle>
          <a:p/>
        </p:txBody>
      </p:sp>
      <p:sp>
        <p:nvSpPr>
          <p:cNvPr id="253" name="Google Shape;253;g3edcd3fab0d_0_669"/>
          <p:cNvSpPr txBox="1"/>
          <p:nvPr>
            <p:ph idx="6" type="body"/>
          </p:nvPr>
        </p:nvSpPr>
        <p:spPr>
          <a:xfrm>
            <a:off x="850901" y="5348705"/>
            <a:ext cx="1981500" cy="274500"/>
          </a:xfrm>
          <a:prstGeom prst="rect">
            <a:avLst/>
          </a:prstGeom>
          <a:noFill/>
          <a:ln>
            <a:noFill/>
          </a:ln>
        </p:spPr>
        <p:txBody>
          <a:bodyPr anchorCtr="0" anchor="t" bIns="81575" lIns="163200" spcFirstLastPara="1" rIns="163200" wrap="square" tIns="81575">
            <a:noAutofit/>
          </a:bodyPr>
          <a:lstStyle>
            <a:lvl1pPr indent="-228600" lvl="0" marL="457200" algn="ctr">
              <a:lnSpc>
                <a:spcPct val="90000"/>
              </a:lnSpc>
              <a:spcBef>
                <a:spcPts val="900"/>
              </a:spcBef>
              <a:spcAft>
                <a:spcPts val="0"/>
              </a:spcAft>
              <a:buClr>
                <a:schemeClr val="dk1"/>
              </a:buClr>
              <a:buSzPts val="2900"/>
              <a:buNone/>
              <a:defRPr sz="1500"/>
            </a:lvl1pPr>
            <a:lvl2pPr indent="-431800" lvl="1" marL="914400" algn="l">
              <a:lnSpc>
                <a:spcPct val="90000"/>
              </a:lnSpc>
              <a:spcBef>
                <a:spcPts val="500"/>
              </a:spcBef>
              <a:spcAft>
                <a:spcPts val="0"/>
              </a:spcAft>
              <a:buClr>
                <a:schemeClr val="dk1"/>
              </a:buClr>
              <a:buSzPts val="3200"/>
              <a:buChar char="•"/>
              <a:defRPr/>
            </a:lvl2pPr>
            <a:lvl3pPr indent="-431800" lvl="2" marL="1371600" algn="l">
              <a:lnSpc>
                <a:spcPct val="90000"/>
              </a:lnSpc>
              <a:spcBef>
                <a:spcPts val="500"/>
              </a:spcBef>
              <a:spcAft>
                <a:spcPts val="0"/>
              </a:spcAft>
              <a:buClr>
                <a:schemeClr val="dk1"/>
              </a:buClr>
              <a:buSzPts val="3200"/>
              <a:buChar char="•"/>
              <a:defRPr/>
            </a:lvl3pPr>
            <a:lvl4pPr indent="-431800" lvl="3" marL="1828800" algn="l">
              <a:lnSpc>
                <a:spcPct val="90000"/>
              </a:lnSpc>
              <a:spcBef>
                <a:spcPts val="500"/>
              </a:spcBef>
              <a:spcAft>
                <a:spcPts val="0"/>
              </a:spcAft>
              <a:buClr>
                <a:schemeClr val="dk1"/>
              </a:buClr>
              <a:buSzPts val="3200"/>
              <a:buChar char="•"/>
              <a:defRPr/>
            </a:lvl4pPr>
            <a:lvl5pPr indent="-431800" lvl="4" marL="2286000" algn="l">
              <a:lnSpc>
                <a:spcPct val="90000"/>
              </a:lnSpc>
              <a:spcBef>
                <a:spcPts val="500"/>
              </a:spcBef>
              <a:spcAft>
                <a:spcPts val="0"/>
              </a:spcAft>
              <a:buClr>
                <a:schemeClr val="dk1"/>
              </a:buClr>
              <a:buSzPts val="3200"/>
              <a:buChar char="•"/>
              <a:defRPr/>
            </a:lvl5pPr>
            <a:lvl6pPr indent="-431800" lvl="5" marL="2743200" algn="l">
              <a:lnSpc>
                <a:spcPct val="90000"/>
              </a:lnSpc>
              <a:spcBef>
                <a:spcPts val="500"/>
              </a:spcBef>
              <a:spcAft>
                <a:spcPts val="0"/>
              </a:spcAft>
              <a:buClr>
                <a:schemeClr val="dk1"/>
              </a:buClr>
              <a:buSzPts val="3200"/>
              <a:buChar char="•"/>
              <a:defRPr/>
            </a:lvl6pPr>
            <a:lvl7pPr indent="-431800" lvl="6" marL="3200400" algn="l">
              <a:lnSpc>
                <a:spcPct val="90000"/>
              </a:lnSpc>
              <a:spcBef>
                <a:spcPts val="500"/>
              </a:spcBef>
              <a:spcAft>
                <a:spcPts val="0"/>
              </a:spcAft>
              <a:buClr>
                <a:schemeClr val="dk1"/>
              </a:buClr>
              <a:buSzPts val="3200"/>
              <a:buChar char="•"/>
              <a:defRPr/>
            </a:lvl7pPr>
            <a:lvl8pPr indent="-431800" lvl="7" marL="3657600" algn="l">
              <a:lnSpc>
                <a:spcPct val="90000"/>
              </a:lnSpc>
              <a:spcBef>
                <a:spcPts val="500"/>
              </a:spcBef>
              <a:spcAft>
                <a:spcPts val="0"/>
              </a:spcAft>
              <a:buClr>
                <a:schemeClr val="dk1"/>
              </a:buClr>
              <a:buSzPts val="3200"/>
              <a:buChar char="•"/>
              <a:defRPr/>
            </a:lvl8pPr>
            <a:lvl9pPr indent="-431800" lvl="8" marL="4114800" algn="l">
              <a:lnSpc>
                <a:spcPct val="90000"/>
              </a:lnSpc>
              <a:spcBef>
                <a:spcPts val="500"/>
              </a:spcBef>
              <a:spcAft>
                <a:spcPts val="0"/>
              </a:spcAft>
              <a:buClr>
                <a:schemeClr val="dk1"/>
              </a:buClr>
              <a:buSzPts val="3200"/>
              <a:buChar char="•"/>
              <a:defRPr/>
            </a:lvl9pPr>
          </a:lstStyle>
          <a:p/>
        </p:txBody>
      </p:sp>
      <p:sp>
        <p:nvSpPr>
          <p:cNvPr id="254" name="Google Shape;254;g3edcd3fab0d_0_669"/>
          <p:cNvSpPr txBox="1"/>
          <p:nvPr>
            <p:ph idx="7" type="body"/>
          </p:nvPr>
        </p:nvSpPr>
        <p:spPr>
          <a:xfrm>
            <a:off x="1594165" y="5923890"/>
            <a:ext cx="4441200" cy="316200"/>
          </a:xfrm>
          <a:prstGeom prst="rect">
            <a:avLst/>
          </a:prstGeom>
          <a:noFill/>
          <a:ln>
            <a:noFill/>
          </a:ln>
        </p:spPr>
        <p:txBody>
          <a:bodyPr anchorCtr="0" anchor="t" bIns="81575" lIns="163200" spcFirstLastPara="1" rIns="163200" wrap="square" tIns="81575">
            <a:noAutofit/>
          </a:bodyPr>
          <a:lstStyle>
            <a:lvl1pPr indent="-228600" lvl="0" marL="457200" algn="l">
              <a:lnSpc>
                <a:spcPct val="90000"/>
              </a:lnSpc>
              <a:spcBef>
                <a:spcPts val="900"/>
              </a:spcBef>
              <a:spcAft>
                <a:spcPts val="0"/>
              </a:spcAft>
              <a:buClr>
                <a:schemeClr val="dk1"/>
              </a:buClr>
              <a:buSzPts val="1800"/>
              <a:buNone/>
              <a:defRPr sz="900"/>
            </a:lvl1pPr>
            <a:lvl2pPr indent="-431800" lvl="1" marL="914400" algn="l">
              <a:lnSpc>
                <a:spcPct val="90000"/>
              </a:lnSpc>
              <a:spcBef>
                <a:spcPts val="500"/>
              </a:spcBef>
              <a:spcAft>
                <a:spcPts val="0"/>
              </a:spcAft>
              <a:buClr>
                <a:schemeClr val="dk1"/>
              </a:buClr>
              <a:buSzPts val="3200"/>
              <a:buChar char="•"/>
              <a:defRPr/>
            </a:lvl2pPr>
            <a:lvl3pPr indent="-431800" lvl="2" marL="1371600" algn="l">
              <a:lnSpc>
                <a:spcPct val="90000"/>
              </a:lnSpc>
              <a:spcBef>
                <a:spcPts val="500"/>
              </a:spcBef>
              <a:spcAft>
                <a:spcPts val="0"/>
              </a:spcAft>
              <a:buClr>
                <a:schemeClr val="dk1"/>
              </a:buClr>
              <a:buSzPts val="3200"/>
              <a:buChar char="•"/>
              <a:defRPr/>
            </a:lvl3pPr>
            <a:lvl4pPr indent="-431800" lvl="3" marL="1828800" algn="l">
              <a:lnSpc>
                <a:spcPct val="90000"/>
              </a:lnSpc>
              <a:spcBef>
                <a:spcPts val="500"/>
              </a:spcBef>
              <a:spcAft>
                <a:spcPts val="0"/>
              </a:spcAft>
              <a:buClr>
                <a:schemeClr val="dk1"/>
              </a:buClr>
              <a:buSzPts val="3200"/>
              <a:buChar char="•"/>
              <a:defRPr/>
            </a:lvl4pPr>
            <a:lvl5pPr indent="-431800" lvl="4" marL="2286000" algn="l">
              <a:lnSpc>
                <a:spcPct val="90000"/>
              </a:lnSpc>
              <a:spcBef>
                <a:spcPts val="500"/>
              </a:spcBef>
              <a:spcAft>
                <a:spcPts val="0"/>
              </a:spcAft>
              <a:buClr>
                <a:schemeClr val="dk1"/>
              </a:buClr>
              <a:buSzPts val="3200"/>
              <a:buChar char="•"/>
              <a:defRPr/>
            </a:lvl5pPr>
            <a:lvl6pPr indent="-431800" lvl="5" marL="2743200" algn="l">
              <a:lnSpc>
                <a:spcPct val="90000"/>
              </a:lnSpc>
              <a:spcBef>
                <a:spcPts val="500"/>
              </a:spcBef>
              <a:spcAft>
                <a:spcPts val="0"/>
              </a:spcAft>
              <a:buClr>
                <a:schemeClr val="dk1"/>
              </a:buClr>
              <a:buSzPts val="3200"/>
              <a:buChar char="•"/>
              <a:defRPr/>
            </a:lvl6pPr>
            <a:lvl7pPr indent="-431800" lvl="6" marL="3200400" algn="l">
              <a:lnSpc>
                <a:spcPct val="90000"/>
              </a:lnSpc>
              <a:spcBef>
                <a:spcPts val="500"/>
              </a:spcBef>
              <a:spcAft>
                <a:spcPts val="0"/>
              </a:spcAft>
              <a:buClr>
                <a:schemeClr val="dk1"/>
              </a:buClr>
              <a:buSzPts val="3200"/>
              <a:buChar char="•"/>
              <a:defRPr/>
            </a:lvl7pPr>
            <a:lvl8pPr indent="-431800" lvl="7" marL="3657600" algn="l">
              <a:lnSpc>
                <a:spcPct val="90000"/>
              </a:lnSpc>
              <a:spcBef>
                <a:spcPts val="500"/>
              </a:spcBef>
              <a:spcAft>
                <a:spcPts val="0"/>
              </a:spcAft>
              <a:buClr>
                <a:schemeClr val="dk1"/>
              </a:buClr>
              <a:buSzPts val="3200"/>
              <a:buChar char="•"/>
              <a:defRPr/>
            </a:lvl8pPr>
            <a:lvl9pPr indent="-431800" lvl="8" marL="4114800" algn="l">
              <a:lnSpc>
                <a:spcPct val="90000"/>
              </a:lnSpc>
              <a:spcBef>
                <a:spcPts val="500"/>
              </a:spcBef>
              <a:spcAft>
                <a:spcPts val="0"/>
              </a:spcAft>
              <a:buClr>
                <a:schemeClr val="dk1"/>
              </a:buClr>
              <a:buSzPts val="3200"/>
              <a:buChar char="•"/>
              <a:defRPr/>
            </a:lvl9pPr>
          </a:lstStyle>
          <a:p/>
        </p:txBody>
      </p:sp>
      <p:sp>
        <p:nvSpPr>
          <p:cNvPr id="255" name="Google Shape;255;g3edcd3fab0d_0_669"/>
          <p:cNvSpPr txBox="1"/>
          <p:nvPr>
            <p:ph idx="8" type="body"/>
          </p:nvPr>
        </p:nvSpPr>
        <p:spPr>
          <a:xfrm>
            <a:off x="1594165" y="6355137"/>
            <a:ext cx="4441200" cy="316200"/>
          </a:xfrm>
          <a:prstGeom prst="rect">
            <a:avLst/>
          </a:prstGeom>
          <a:noFill/>
          <a:ln>
            <a:noFill/>
          </a:ln>
        </p:spPr>
        <p:txBody>
          <a:bodyPr anchorCtr="0" anchor="t" bIns="81575" lIns="163200" spcFirstLastPara="1" rIns="163200" wrap="square" tIns="81575">
            <a:noAutofit/>
          </a:bodyPr>
          <a:lstStyle>
            <a:lvl1pPr indent="-228600" lvl="0" marL="457200" algn="l">
              <a:lnSpc>
                <a:spcPct val="90000"/>
              </a:lnSpc>
              <a:spcBef>
                <a:spcPts val="900"/>
              </a:spcBef>
              <a:spcAft>
                <a:spcPts val="0"/>
              </a:spcAft>
              <a:buClr>
                <a:schemeClr val="dk1"/>
              </a:buClr>
              <a:buSzPts val="1800"/>
              <a:buNone/>
              <a:defRPr sz="900"/>
            </a:lvl1pPr>
            <a:lvl2pPr indent="-431800" lvl="1" marL="914400" algn="l">
              <a:lnSpc>
                <a:spcPct val="90000"/>
              </a:lnSpc>
              <a:spcBef>
                <a:spcPts val="500"/>
              </a:spcBef>
              <a:spcAft>
                <a:spcPts val="0"/>
              </a:spcAft>
              <a:buClr>
                <a:schemeClr val="dk1"/>
              </a:buClr>
              <a:buSzPts val="3200"/>
              <a:buChar char="•"/>
              <a:defRPr/>
            </a:lvl2pPr>
            <a:lvl3pPr indent="-431800" lvl="2" marL="1371600" algn="l">
              <a:lnSpc>
                <a:spcPct val="90000"/>
              </a:lnSpc>
              <a:spcBef>
                <a:spcPts val="500"/>
              </a:spcBef>
              <a:spcAft>
                <a:spcPts val="0"/>
              </a:spcAft>
              <a:buClr>
                <a:schemeClr val="dk1"/>
              </a:buClr>
              <a:buSzPts val="3200"/>
              <a:buChar char="•"/>
              <a:defRPr/>
            </a:lvl3pPr>
            <a:lvl4pPr indent="-431800" lvl="3" marL="1828800" algn="l">
              <a:lnSpc>
                <a:spcPct val="90000"/>
              </a:lnSpc>
              <a:spcBef>
                <a:spcPts val="500"/>
              </a:spcBef>
              <a:spcAft>
                <a:spcPts val="0"/>
              </a:spcAft>
              <a:buClr>
                <a:schemeClr val="dk1"/>
              </a:buClr>
              <a:buSzPts val="3200"/>
              <a:buChar char="•"/>
              <a:defRPr/>
            </a:lvl4pPr>
            <a:lvl5pPr indent="-431800" lvl="4" marL="2286000" algn="l">
              <a:lnSpc>
                <a:spcPct val="90000"/>
              </a:lnSpc>
              <a:spcBef>
                <a:spcPts val="500"/>
              </a:spcBef>
              <a:spcAft>
                <a:spcPts val="0"/>
              </a:spcAft>
              <a:buClr>
                <a:schemeClr val="dk1"/>
              </a:buClr>
              <a:buSzPts val="3200"/>
              <a:buChar char="•"/>
              <a:defRPr/>
            </a:lvl5pPr>
            <a:lvl6pPr indent="-431800" lvl="5" marL="2743200" algn="l">
              <a:lnSpc>
                <a:spcPct val="90000"/>
              </a:lnSpc>
              <a:spcBef>
                <a:spcPts val="500"/>
              </a:spcBef>
              <a:spcAft>
                <a:spcPts val="0"/>
              </a:spcAft>
              <a:buClr>
                <a:schemeClr val="dk1"/>
              </a:buClr>
              <a:buSzPts val="3200"/>
              <a:buChar char="•"/>
              <a:defRPr/>
            </a:lvl6pPr>
            <a:lvl7pPr indent="-431800" lvl="6" marL="3200400" algn="l">
              <a:lnSpc>
                <a:spcPct val="90000"/>
              </a:lnSpc>
              <a:spcBef>
                <a:spcPts val="500"/>
              </a:spcBef>
              <a:spcAft>
                <a:spcPts val="0"/>
              </a:spcAft>
              <a:buClr>
                <a:schemeClr val="dk1"/>
              </a:buClr>
              <a:buSzPts val="3200"/>
              <a:buChar char="•"/>
              <a:defRPr/>
            </a:lvl7pPr>
            <a:lvl8pPr indent="-431800" lvl="7" marL="3657600" algn="l">
              <a:lnSpc>
                <a:spcPct val="90000"/>
              </a:lnSpc>
              <a:spcBef>
                <a:spcPts val="500"/>
              </a:spcBef>
              <a:spcAft>
                <a:spcPts val="0"/>
              </a:spcAft>
              <a:buClr>
                <a:schemeClr val="dk1"/>
              </a:buClr>
              <a:buSzPts val="3200"/>
              <a:buChar char="•"/>
              <a:defRPr/>
            </a:lvl8pPr>
            <a:lvl9pPr indent="-431800" lvl="8" marL="4114800" algn="l">
              <a:lnSpc>
                <a:spcPct val="90000"/>
              </a:lnSpc>
              <a:spcBef>
                <a:spcPts val="500"/>
              </a:spcBef>
              <a:spcAft>
                <a:spcPts val="0"/>
              </a:spcAft>
              <a:buClr>
                <a:schemeClr val="dk1"/>
              </a:buClr>
              <a:buSzPts val="3200"/>
              <a:buChar char="•"/>
              <a:defRPr/>
            </a:lvl9pPr>
          </a:lstStyle>
          <a:p/>
        </p:txBody>
      </p:sp>
      <p:sp>
        <p:nvSpPr>
          <p:cNvPr id="256" name="Google Shape;256;g3edcd3fab0d_0_669"/>
          <p:cNvSpPr txBox="1"/>
          <p:nvPr>
            <p:ph idx="9" type="body"/>
          </p:nvPr>
        </p:nvSpPr>
        <p:spPr>
          <a:xfrm>
            <a:off x="467500" y="482199"/>
            <a:ext cx="7076100" cy="427200"/>
          </a:xfrm>
          <a:prstGeom prst="rect">
            <a:avLst/>
          </a:prstGeom>
          <a:noFill/>
          <a:ln>
            <a:noFill/>
          </a:ln>
        </p:spPr>
        <p:txBody>
          <a:bodyPr anchorCtr="0" anchor="ctr" bIns="81575" lIns="163200" spcFirstLastPara="1" rIns="163200" wrap="square" tIns="81575">
            <a:normAutofit/>
          </a:bodyPr>
          <a:lstStyle>
            <a:lvl1pPr indent="-228600" lvl="0" marL="457200" algn="l">
              <a:lnSpc>
                <a:spcPct val="90000"/>
              </a:lnSpc>
              <a:spcBef>
                <a:spcPts val="900"/>
              </a:spcBef>
              <a:spcAft>
                <a:spcPts val="0"/>
              </a:spcAft>
              <a:buClr>
                <a:schemeClr val="dk1"/>
              </a:buClr>
              <a:buSzPts val="4300"/>
              <a:buNone/>
              <a:defRPr b="1">
                <a:solidFill>
                  <a:schemeClr val="dk1"/>
                </a:solidFill>
                <a:latin typeface="Arial"/>
                <a:ea typeface="Arial"/>
                <a:cs typeface="Arial"/>
                <a:sym typeface="Arial"/>
              </a:defRPr>
            </a:lvl1pPr>
            <a:lvl2pPr indent="-431800" lvl="1" marL="914400" algn="l">
              <a:lnSpc>
                <a:spcPct val="90000"/>
              </a:lnSpc>
              <a:spcBef>
                <a:spcPts val="500"/>
              </a:spcBef>
              <a:spcAft>
                <a:spcPts val="0"/>
              </a:spcAft>
              <a:buClr>
                <a:schemeClr val="dk1"/>
              </a:buClr>
              <a:buSzPts val="3200"/>
              <a:buChar char="•"/>
              <a:defRPr/>
            </a:lvl2pPr>
            <a:lvl3pPr indent="-431800" lvl="2" marL="1371600" algn="l">
              <a:lnSpc>
                <a:spcPct val="90000"/>
              </a:lnSpc>
              <a:spcBef>
                <a:spcPts val="500"/>
              </a:spcBef>
              <a:spcAft>
                <a:spcPts val="0"/>
              </a:spcAft>
              <a:buClr>
                <a:schemeClr val="dk1"/>
              </a:buClr>
              <a:buSzPts val="3200"/>
              <a:buChar char="•"/>
              <a:defRPr/>
            </a:lvl3pPr>
            <a:lvl4pPr indent="-431800" lvl="3" marL="1828800" algn="l">
              <a:lnSpc>
                <a:spcPct val="90000"/>
              </a:lnSpc>
              <a:spcBef>
                <a:spcPts val="500"/>
              </a:spcBef>
              <a:spcAft>
                <a:spcPts val="0"/>
              </a:spcAft>
              <a:buClr>
                <a:schemeClr val="dk1"/>
              </a:buClr>
              <a:buSzPts val="3200"/>
              <a:buChar char="•"/>
              <a:defRPr/>
            </a:lvl4pPr>
            <a:lvl5pPr indent="-431800" lvl="4" marL="2286000" algn="l">
              <a:lnSpc>
                <a:spcPct val="90000"/>
              </a:lnSpc>
              <a:spcBef>
                <a:spcPts val="500"/>
              </a:spcBef>
              <a:spcAft>
                <a:spcPts val="0"/>
              </a:spcAft>
              <a:buClr>
                <a:schemeClr val="dk1"/>
              </a:buClr>
              <a:buSzPts val="3200"/>
              <a:buChar char="•"/>
              <a:defRPr/>
            </a:lvl5pPr>
            <a:lvl6pPr indent="-431800" lvl="5" marL="2743200" algn="l">
              <a:lnSpc>
                <a:spcPct val="90000"/>
              </a:lnSpc>
              <a:spcBef>
                <a:spcPts val="500"/>
              </a:spcBef>
              <a:spcAft>
                <a:spcPts val="0"/>
              </a:spcAft>
              <a:buClr>
                <a:schemeClr val="dk1"/>
              </a:buClr>
              <a:buSzPts val="3200"/>
              <a:buChar char="•"/>
              <a:defRPr/>
            </a:lvl6pPr>
            <a:lvl7pPr indent="-431800" lvl="6" marL="3200400" algn="l">
              <a:lnSpc>
                <a:spcPct val="90000"/>
              </a:lnSpc>
              <a:spcBef>
                <a:spcPts val="500"/>
              </a:spcBef>
              <a:spcAft>
                <a:spcPts val="0"/>
              </a:spcAft>
              <a:buClr>
                <a:schemeClr val="dk1"/>
              </a:buClr>
              <a:buSzPts val="3200"/>
              <a:buChar char="•"/>
              <a:defRPr/>
            </a:lvl7pPr>
            <a:lvl8pPr indent="-431800" lvl="7" marL="3657600" algn="l">
              <a:lnSpc>
                <a:spcPct val="90000"/>
              </a:lnSpc>
              <a:spcBef>
                <a:spcPts val="500"/>
              </a:spcBef>
              <a:spcAft>
                <a:spcPts val="0"/>
              </a:spcAft>
              <a:buClr>
                <a:schemeClr val="dk1"/>
              </a:buClr>
              <a:buSzPts val="3200"/>
              <a:buChar char="•"/>
              <a:defRPr/>
            </a:lvl8pPr>
            <a:lvl9pPr indent="-431800" lvl="8" marL="4114800" algn="l">
              <a:lnSpc>
                <a:spcPct val="90000"/>
              </a:lnSpc>
              <a:spcBef>
                <a:spcPts val="500"/>
              </a:spcBef>
              <a:spcAft>
                <a:spcPts val="0"/>
              </a:spcAft>
              <a:buClr>
                <a:schemeClr val="dk1"/>
              </a:buClr>
              <a:buSzPts val="3200"/>
              <a:buChar char="•"/>
              <a:defRPr/>
            </a:lvl9pPr>
          </a:lstStyle>
          <a:p/>
        </p:txBody>
      </p:sp>
      <p:sp>
        <p:nvSpPr>
          <p:cNvPr id="257" name="Google Shape;257;g3edcd3fab0d_0_669"/>
          <p:cNvSpPr txBox="1"/>
          <p:nvPr>
            <p:ph idx="13" type="body"/>
          </p:nvPr>
        </p:nvSpPr>
        <p:spPr>
          <a:xfrm>
            <a:off x="467500" y="939402"/>
            <a:ext cx="7076100" cy="432300"/>
          </a:xfrm>
          <a:prstGeom prst="rect">
            <a:avLst/>
          </a:prstGeom>
          <a:noFill/>
          <a:ln>
            <a:noFill/>
          </a:ln>
        </p:spPr>
        <p:txBody>
          <a:bodyPr anchorCtr="0" anchor="ctr" bIns="81575" lIns="163200" spcFirstLastPara="1" rIns="163200" wrap="square" tIns="81575">
            <a:normAutofit/>
          </a:bodyPr>
          <a:lstStyle>
            <a:lvl1pPr indent="-228600" lvl="0" marL="457200" algn="l">
              <a:lnSpc>
                <a:spcPct val="90000"/>
              </a:lnSpc>
              <a:spcBef>
                <a:spcPts val="900"/>
              </a:spcBef>
              <a:spcAft>
                <a:spcPts val="0"/>
              </a:spcAft>
              <a:buClr>
                <a:schemeClr val="dk1"/>
              </a:buClr>
              <a:buSzPts val="3200"/>
              <a:buNone/>
              <a:defRPr b="0" sz="1600">
                <a:latin typeface="Arial"/>
                <a:ea typeface="Arial"/>
                <a:cs typeface="Arial"/>
                <a:sym typeface="Arial"/>
              </a:defRPr>
            </a:lvl1pPr>
            <a:lvl2pPr indent="-431800" lvl="1" marL="914400" algn="l">
              <a:lnSpc>
                <a:spcPct val="90000"/>
              </a:lnSpc>
              <a:spcBef>
                <a:spcPts val="500"/>
              </a:spcBef>
              <a:spcAft>
                <a:spcPts val="0"/>
              </a:spcAft>
              <a:buClr>
                <a:schemeClr val="dk1"/>
              </a:buClr>
              <a:buSzPts val="3200"/>
              <a:buChar char="•"/>
              <a:defRPr/>
            </a:lvl2pPr>
            <a:lvl3pPr indent="-431800" lvl="2" marL="1371600" algn="l">
              <a:lnSpc>
                <a:spcPct val="90000"/>
              </a:lnSpc>
              <a:spcBef>
                <a:spcPts val="500"/>
              </a:spcBef>
              <a:spcAft>
                <a:spcPts val="0"/>
              </a:spcAft>
              <a:buClr>
                <a:schemeClr val="dk1"/>
              </a:buClr>
              <a:buSzPts val="3200"/>
              <a:buChar char="•"/>
              <a:defRPr/>
            </a:lvl3pPr>
            <a:lvl4pPr indent="-431800" lvl="3" marL="1828800" algn="l">
              <a:lnSpc>
                <a:spcPct val="90000"/>
              </a:lnSpc>
              <a:spcBef>
                <a:spcPts val="500"/>
              </a:spcBef>
              <a:spcAft>
                <a:spcPts val="0"/>
              </a:spcAft>
              <a:buClr>
                <a:schemeClr val="dk1"/>
              </a:buClr>
              <a:buSzPts val="3200"/>
              <a:buChar char="•"/>
              <a:defRPr/>
            </a:lvl4pPr>
            <a:lvl5pPr indent="-431800" lvl="4" marL="2286000" algn="l">
              <a:lnSpc>
                <a:spcPct val="90000"/>
              </a:lnSpc>
              <a:spcBef>
                <a:spcPts val="500"/>
              </a:spcBef>
              <a:spcAft>
                <a:spcPts val="0"/>
              </a:spcAft>
              <a:buClr>
                <a:schemeClr val="dk1"/>
              </a:buClr>
              <a:buSzPts val="3200"/>
              <a:buChar char="•"/>
              <a:defRPr/>
            </a:lvl5pPr>
            <a:lvl6pPr indent="-431800" lvl="5" marL="2743200" algn="l">
              <a:lnSpc>
                <a:spcPct val="90000"/>
              </a:lnSpc>
              <a:spcBef>
                <a:spcPts val="500"/>
              </a:spcBef>
              <a:spcAft>
                <a:spcPts val="0"/>
              </a:spcAft>
              <a:buClr>
                <a:schemeClr val="dk1"/>
              </a:buClr>
              <a:buSzPts val="3200"/>
              <a:buChar char="•"/>
              <a:defRPr/>
            </a:lvl6pPr>
            <a:lvl7pPr indent="-431800" lvl="6" marL="3200400" algn="l">
              <a:lnSpc>
                <a:spcPct val="90000"/>
              </a:lnSpc>
              <a:spcBef>
                <a:spcPts val="500"/>
              </a:spcBef>
              <a:spcAft>
                <a:spcPts val="0"/>
              </a:spcAft>
              <a:buClr>
                <a:schemeClr val="dk1"/>
              </a:buClr>
              <a:buSzPts val="3200"/>
              <a:buChar char="•"/>
              <a:defRPr/>
            </a:lvl7pPr>
            <a:lvl8pPr indent="-431800" lvl="7" marL="3657600" algn="l">
              <a:lnSpc>
                <a:spcPct val="90000"/>
              </a:lnSpc>
              <a:spcBef>
                <a:spcPts val="500"/>
              </a:spcBef>
              <a:spcAft>
                <a:spcPts val="0"/>
              </a:spcAft>
              <a:buClr>
                <a:schemeClr val="dk1"/>
              </a:buClr>
              <a:buSzPts val="3200"/>
              <a:buChar char="•"/>
              <a:defRPr/>
            </a:lvl8pPr>
            <a:lvl9pPr indent="-431800" lvl="8" marL="4114800" algn="l">
              <a:lnSpc>
                <a:spcPct val="90000"/>
              </a:lnSpc>
              <a:spcBef>
                <a:spcPts val="500"/>
              </a:spcBef>
              <a:spcAft>
                <a:spcPts val="0"/>
              </a:spcAft>
              <a:buClr>
                <a:schemeClr val="dk1"/>
              </a:buClr>
              <a:buSzPts val="3200"/>
              <a:buChar char="•"/>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58" name="Shape 258"/>
        <p:cNvGrpSpPr/>
        <p:nvPr/>
      </p:nvGrpSpPr>
      <p:grpSpPr>
        <a:xfrm>
          <a:off x="0" y="0"/>
          <a:ext cx="0" cy="0"/>
          <a:chOff x="0" y="0"/>
          <a:chExt cx="0" cy="0"/>
        </a:xfrm>
      </p:grpSpPr>
      <p:sp>
        <p:nvSpPr>
          <p:cNvPr id="259" name="Google Shape;259;g3edcd3fab0d_0_684"/>
          <p:cNvSpPr txBox="1"/>
          <p:nvPr>
            <p:ph idx="10" type="dt"/>
          </p:nvPr>
        </p:nvSpPr>
        <p:spPr>
          <a:xfrm>
            <a:off x="467498" y="9333706"/>
            <a:ext cx="1818600" cy="534900"/>
          </a:xfrm>
          <a:prstGeom prst="rect">
            <a:avLst/>
          </a:prstGeom>
          <a:noFill/>
          <a:ln>
            <a:noFill/>
          </a:ln>
        </p:spPr>
        <p:txBody>
          <a:bodyPr anchorCtr="0" anchor="ctr" bIns="81575" lIns="163200" spcFirstLastPara="1" rIns="163200" wrap="square" tIns="81575">
            <a:noAutofit/>
          </a:bodyPr>
          <a:lstStyle>
            <a:lvl1pPr lvl="0" algn="l">
              <a:spcBef>
                <a:spcPts val="0"/>
              </a:spcBef>
              <a:spcAft>
                <a:spcPts val="0"/>
              </a:spcAft>
              <a:buClr>
                <a:srgbClr val="A5A5A5"/>
              </a:buClr>
              <a:buSzPts val="2500"/>
              <a:buFont typeface="Arial"/>
              <a:buNone/>
              <a:defRPr>
                <a:solidFill>
                  <a:srgbClr val="A5A5A5"/>
                </a:solidFill>
                <a:latin typeface="Arial"/>
                <a:ea typeface="Arial"/>
                <a:cs typeface="Arial"/>
                <a:sym typeface="Arial"/>
              </a:defRPr>
            </a:lvl1pPr>
            <a:lvl2pPr lvl="1" algn="l">
              <a:spcBef>
                <a:spcPts val="0"/>
              </a:spcBef>
              <a:spcAft>
                <a:spcPts val="0"/>
              </a:spcAft>
              <a:buClr>
                <a:schemeClr val="dk1"/>
              </a:buClr>
              <a:buSzPts val="2500"/>
              <a:buFont typeface="Arial"/>
              <a:buNone/>
              <a:defRPr/>
            </a:lvl2pPr>
            <a:lvl3pPr lvl="2" algn="l">
              <a:spcBef>
                <a:spcPts val="0"/>
              </a:spcBef>
              <a:spcAft>
                <a:spcPts val="0"/>
              </a:spcAft>
              <a:buClr>
                <a:schemeClr val="dk1"/>
              </a:buClr>
              <a:buSzPts val="2500"/>
              <a:buFont typeface="Arial"/>
              <a:buNone/>
              <a:defRPr/>
            </a:lvl3pPr>
            <a:lvl4pPr lvl="3" algn="l">
              <a:spcBef>
                <a:spcPts val="0"/>
              </a:spcBef>
              <a:spcAft>
                <a:spcPts val="0"/>
              </a:spcAft>
              <a:buClr>
                <a:schemeClr val="dk1"/>
              </a:buClr>
              <a:buSzPts val="2500"/>
              <a:buFont typeface="Arial"/>
              <a:buNone/>
              <a:defRPr/>
            </a:lvl4pPr>
            <a:lvl5pPr lvl="4" algn="l">
              <a:spcBef>
                <a:spcPts val="0"/>
              </a:spcBef>
              <a:spcAft>
                <a:spcPts val="0"/>
              </a:spcAft>
              <a:buClr>
                <a:schemeClr val="dk1"/>
              </a:buClr>
              <a:buSzPts val="2500"/>
              <a:buFont typeface="Arial"/>
              <a:buNone/>
              <a:defRPr/>
            </a:lvl5pPr>
            <a:lvl6pPr lvl="5" algn="l">
              <a:spcBef>
                <a:spcPts val="0"/>
              </a:spcBef>
              <a:spcAft>
                <a:spcPts val="0"/>
              </a:spcAft>
              <a:buClr>
                <a:schemeClr val="dk1"/>
              </a:buClr>
              <a:buSzPts val="2500"/>
              <a:buFont typeface="Arial"/>
              <a:buNone/>
              <a:defRPr/>
            </a:lvl6pPr>
            <a:lvl7pPr lvl="6" algn="l">
              <a:spcBef>
                <a:spcPts val="0"/>
              </a:spcBef>
              <a:spcAft>
                <a:spcPts val="0"/>
              </a:spcAft>
              <a:buClr>
                <a:schemeClr val="dk1"/>
              </a:buClr>
              <a:buSzPts val="2500"/>
              <a:buFont typeface="Arial"/>
              <a:buNone/>
              <a:defRPr/>
            </a:lvl7pPr>
            <a:lvl8pPr lvl="7" algn="l">
              <a:spcBef>
                <a:spcPts val="0"/>
              </a:spcBef>
              <a:spcAft>
                <a:spcPts val="0"/>
              </a:spcAft>
              <a:buClr>
                <a:schemeClr val="dk1"/>
              </a:buClr>
              <a:buSzPts val="2500"/>
              <a:buFont typeface="Arial"/>
              <a:buNone/>
              <a:defRPr/>
            </a:lvl8pPr>
            <a:lvl9pPr lvl="8" algn="l">
              <a:spcBef>
                <a:spcPts val="0"/>
              </a:spcBef>
              <a:spcAft>
                <a:spcPts val="0"/>
              </a:spcAft>
              <a:buClr>
                <a:schemeClr val="dk1"/>
              </a:buClr>
              <a:buSzPts val="2500"/>
              <a:buFont typeface="Arial"/>
              <a:buNone/>
              <a:defRPr/>
            </a:lvl9pPr>
          </a:lstStyle>
          <a:p/>
        </p:txBody>
      </p:sp>
      <p:sp>
        <p:nvSpPr>
          <p:cNvPr id="260" name="Google Shape;260;g3edcd3fab0d_0_684"/>
          <p:cNvSpPr txBox="1"/>
          <p:nvPr>
            <p:ph idx="12" type="sldNum"/>
          </p:nvPr>
        </p:nvSpPr>
        <p:spPr>
          <a:xfrm>
            <a:off x="14173203" y="9333706"/>
            <a:ext cx="904200" cy="534900"/>
          </a:xfrm>
          <a:prstGeom prst="rect">
            <a:avLst/>
          </a:prstGeom>
          <a:noFill/>
          <a:ln>
            <a:noFill/>
          </a:ln>
        </p:spPr>
        <p:txBody>
          <a:bodyPr anchorCtr="0" anchor="ctr" bIns="81575" lIns="163200" spcFirstLastPara="1" rIns="163200" wrap="square" tIns="81575">
            <a:noAutofit/>
          </a:bodyPr>
          <a:lstStyle>
            <a:lvl1pPr indent="0" lvl="0" marL="0" algn="r">
              <a:spcBef>
                <a:spcPts val="0"/>
              </a:spcBef>
              <a:buClr>
                <a:srgbClr val="A5A5A5"/>
              </a:buClr>
              <a:buSzPts val="1100"/>
              <a:buFont typeface="Arial"/>
              <a:buNone/>
              <a:defRPr b="0" i="0" sz="1100" u="none" cap="none" strike="noStrike">
                <a:solidFill>
                  <a:srgbClr val="A5A5A5"/>
                </a:solidFill>
                <a:latin typeface="Arial"/>
                <a:ea typeface="Arial"/>
                <a:cs typeface="Arial"/>
                <a:sym typeface="Arial"/>
              </a:defRPr>
            </a:lvl1pPr>
            <a:lvl2pPr indent="0" lvl="1" marL="0" algn="r">
              <a:spcBef>
                <a:spcPts val="0"/>
              </a:spcBef>
              <a:buClr>
                <a:srgbClr val="A5A5A5"/>
              </a:buClr>
              <a:buSzPts val="1100"/>
              <a:buFont typeface="Arial"/>
              <a:buNone/>
              <a:defRPr b="0" i="0" sz="1100" u="none" cap="none" strike="noStrike">
                <a:solidFill>
                  <a:srgbClr val="A5A5A5"/>
                </a:solidFill>
                <a:latin typeface="Arial"/>
                <a:ea typeface="Arial"/>
                <a:cs typeface="Arial"/>
                <a:sym typeface="Arial"/>
              </a:defRPr>
            </a:lvl2pPr>
            <a:lvl3pPr indent="0" lvl="2" marL="0" algn="r">
              <a:spcBef>
                <a:spcPts val="0"/>
              </a:spcBef>
              <a:buClr>
                <a:srgbClr val="A5A5A5"/>
              </a:buClr>
              <a:buSzPts val="1100"/>
              <a:buFont typeface="Arial"/>
              <a:buNone/>
              <a:defRPr b="0" i="0" sz="1100" u="none" cap="none" strike="noStrike">
                <a:solidFill>
                  <a:srgbClr val="A5A5A5"/>
                </a:solidFill>
                <a:latin typeface="Arial"/>
                <a:ea typeface="Arial"/>
                <a:cs typeface="Arial"/>
                <a:sym typeface="Arial"/>
              </a:defRPr>
            </a:lvl3pPr>
            <a:lvl4pPr indent="0" lvl="3" marL="0" algn="r">
              <a:spcBef>
                <a:spcPts val="0"/>
              </a:spcBef>
              <a:buClr>
                <a:srgbClr val="A5A5A5"/>
              </a:buClr>
              <a:buSzPts val="1100"/>
              <a:buFont typeface="Arial"/>
              <a:buNone/>
              <a:defRPr b="0" i="0" sz="1100" u="none" cap="none" strike="noStrike">
                <a:solidFill>
                  <a:srgbClr val="A5A5A5"/>
                </a:solidFill>
                <a:latin typeface="Arial"/>
                <a:ea typeface="Arial"/>
                <a:cs typeface="Arial"/>
                <a:sym typeface="Arial"/>
              </a:defRPr>
            </a:lvl4pPr>
            <a:lvl5pPr indent="0" lvl="4" marL="0" algn="r">
              <a:spcBef>
                <a:spcPts val="0"/>
              </a:spcBef>
              <a:buClr>
                <a:srgbClr val="A5A5A5"/>
              </a:buClr>
              <a:buSzPts val="1100"/>
              <a:buFont typeface="Arial"/>
              <a:buNone/>
              <a:defRPr b="0" i="0" sz="1100" u="none" cap="none" strike="noStrike">
                <a:solidFill>
                  <a:srgbClr val="A5A5A5"/>
                </a:solidFill>
                <a:latin typeface="Arial"/>
                <a:ea typeface="Arial"/>
                <a:cs typeface="Arial"/>
                <a:sym typeface="Arial"/>
              </a:defRPr>
            </a:lvl5pPr>
            <a:lvl6pPr indent="0" lvl="5" marL="0" algn="r">
              <a:spcBef>
                <a:spcPts val="0"/>
              </a:spcBef>
              <a:buClr>
                <a:srgbClr val="A5A5A5"/>
              </a:buClr>
              <a:buSzPts val="1100"/>
              <a:buFont typeface="Arial"/>
              <a:buNone/>
              <a:defRPr b="0" i="0" sz="1100" u="none" cap="none" strike="noStrike">
                <a:solidFill>
                  <a:srgbClr val="A5A5A5"/>
                </a:solidFill>
                <a:latin typeface="Arial"/>
                <a:ea typeface="Arial"/>
                <a:cs typeface="Arial"/>
                <a:sym typeface="Arial"/>
              </a:defRPr>
            </a:lvl6pPr>
            <a:lvl7pPr indent="0" lvl="6" marL="0" algn="r">
              <a:spcBef>
                <a:spcPts val="0"/>
              </a:spcBef>
              <a:buClr>
                <a:srgbClr val="A5A5A5"/>
              </a:buClr>
              <a:buSzPts val="1100"/>
              <a:buFont typeface="Arial"/>
              <a:buNone/>
              <a:defRPr b="0" i="0" sz="1100" u="none" cap="none" strike="noStrike">
                <a:solidFill>
                  <a:srgbClr val="A5A5A5"/>
                </a:solidFill>
                <a:latin typeface="Arial"/>
                <a:ea typeface="Arial"/>
                <a:cs typeface="Arial"/>
                <a:sym typeface="Arial"/>
              </a:defRPr>
            </a:lvl7pPr>
            <a:lvl8pPr indent="0" lvl="7" marL="0" algn="r">
              <a:spcBef>
                <a:spcPts val="0"/>
              </a:spcBef>
              <a:buClr>
                <a:srgbClr val="A5A5A5"/>
              </a:buClr>
              <a:buSzPts val="1100"/>
              <a:buFont typeface="Arial"/>
              <a:buNone/>
              <a:defRPr b="0" i="0" sz="1100" u="none" cap="none" strike="noStrike">
                <a:solidFill>
                  <a:srgbClr val="A5A5A5"/>
                </a:solidFill>
                <a:latin typeface="Arial"/>
                <a:ea typeface="Arial"/>
                <a:cs typeface="Arial"/>
                <a:sym typeface="Arial"/>
              </a:defRPr>
            </a:lvl8pPr>
            <a:lvl9pPr indent="0" lvl="8" marL="0" algn="r">
              <a:spcBef>
                <a:spcPts val="0"/>
              </a:spcBef>
              <a:buClr>
                <a:srgbClr val="A5A5A5"/>
              </a:buClr>
              <a:buSzPts val="1100"/>
              <a:buFont typeface="Arial"/>
              <a:buNone/>
              <a:defRPr b="0" i="0" sz="1100" u="none" cap="none" strike="noStrike">
                <a:solidFill>
                  <a:srgbClr val="A5A5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bg>
      <p:bgPr>
        <a:solidFill>
          <a:srgbClr val="023A3F"/>
        </a:solidFill>
      </p:bgPr>
    </p:bg>
    <p:spTree>
      <p:nvGrpSpPr>
        <p:cNvPr id="261" name="Shape 261"/>
        <p:cNvGrpSpPr/>
        <p:nvPr/>
      </p:nvGrpSpPr>
      <p:grpSpPr>
        <a:xfrm>
          <a:off x="0" y="0"/>
          <a:ext cx="0" cy="0"/>
          <a:chOff x="0" y="0"/>
          <a:chExt cx="0" cy="0"/>
        </a:xfrm>
      </p:grpSpPr>
      <p:sp>
        <p:nvSpPr>
          <p:cNvPr id="262" name="Google Shape;262;g3edcd3fab0d_0_687"/>
          <p:cNvSpPr txBox="1"/>
          <p:nvPr>
            <p:ph idx="1" type="body"/>
          </p:nvPr>
        </p:nvSpPr>
        <p:spPr>
          <a:xfrm>
            <a:off x="467498" y="482199"/>
            <a:ext cx="7304700" cy="889500"/>
          </a:xfrm>
          <a:prstGeom prst="rect">
            <a:avLst/>
          </a:prstGeom>
          <a:noFill/>
          <a:ln>
            <a:noFill/>
          </a:ln>
        </p:spPr>
        <p:txBody>
          <a:bodyPr anchorCtr="0" anchor="ctr" bIns="81575" lIns="163200" spcFirstLastPara="1" rIns="163200" wrap="square" tIns="81575">
            <a:normAutofit/>
          </a:bodyPr>
          <a:lstStyle>
            <a:lvl1pPr indent="-228600" lvl="0" marL="457200" algn="l">
              <a:lnSpc>
                <a:spcPct val="90000"/>
              </a:lnSpc>
              <a:spcBef>
                <a:spcPts val="900"/>
              </a:spcBef>
              <a:spcAft>
                <a:spcPts val="0"/>
              </a:spcAft>
              <a:buClr>
                <a:schemeClr val="lt1"/>
              </a:buClr>
              <a:buSzPts val="7100"/>
              <a:buNone/>
              <a:defRPr b="1" sz="3700">
                <a:solidFill>
                  <a:schemeClr val="lt1"/>
                </a:solidFill>
                <a:latin typeface="Arial"/>
                <a:ea typeface="Arial"/>
                <a:cs typeface="Arial"/>
                <a:sym typeface="Arial"/>
              </a:defRPr>
            </a:lvl1pPr>
            <a:lvl2pPr indent="-431800" lvl="1" marL="914400" algn="l">
              <a:lnSpc>
                <a:spcPct val="90000"/>
              </a:lnSpc>
              <a:spcBef>
                <a:spcPts val="500"/>
              </a:spcBef>
              <a:spcAft>
                <a:spcPts val="0"/>
              </a:spcAft>
              <a:buClr>
                <a:schemeClr val="lt1"/>
              </a:buClr>
              <a:buSzPts val="3200"/>
              <a:buChar char="•"/>
              <a:defRPr/>
            </a:lvl2pPr>
            <a:lvl3pPr indent="-431800" lvl="2" marL="1371600" algn="l">
              <a:lnSpc>
                <a:spcPct val="90000"/>
              </a:lnSpc>
              <a:spcBef>
                <a:spcPts val="500"/>
              </a:spcBef>
              <a:spcAft>
                <a:spcPts val="0"/>
              </a:spcAft>
              <a:buClr>
                <a:schemeClr val="lt1"/>
              </a:buClr>
              <a:buSzPts val="3200"/>
              <a:buChar char="•"/>
              <a:defRPr/>
            </a:lvl3pPr>
            <a:lvl4pPr indent="-431800" lvl="3" marL="1828800" algn="l">
              <a:lnSpc>
                <a:spcPct val="90000"/>
              </a:lnSpc>
              <a:spcBef>
                <a:spcPts val="500"/>
              </a:spcBef>
              <a:spcAft>
                <a:spcPts val="0"/>
              </a:spcAft>
              <a:buClr>
                <a:schemeClr val="lt1"/>
              </a:buClr>
              <a:buSzPts val="3200"/>
              <a:buChar char="•"/>
              <a:defRPr/>
            </a:lvl4pPr>
            <a:lvl5pPr indent="-431800" lvl="4" marL="2286000" algn="l">
              <a:lnSpc>
                <a:spcPct val="90000"/>
              </a:lnSpc>
              <a:spcBef>
                <a:spcPts val="500"/>
              </a:spcBef>
              <a:spcAft>
                <a:spcPts val="0"/>
              </a:spcAft>
              <a:buClr>
                <a:schemeClr val="lt1"/>
              </a:buClr>
              <a:buSzPts val="3200"/>
              <a:buChar char="•"/>
              <a:defRPr/>
            </a:lvl5pPr>
            <a:lvl6pPr indent="-431800" lvl="5" marL="2743200" algn="l">
              <a:lnSpc>
                <a:spcPct val="90000"/>
              </a:lnSpc>
              <a:spcBef>
                <a:spcPts val="500"/>
              </a:spcBef>
              <a:spcAft>
                <a:spcPts val="0"/>
              </a:spcAft>
              <a:buClr>
                <a:schemeClr val="lt1"/>
              </a:buClr>
              <a:buSzPts val="3200"/>
              <a:buChar char="•"/>
              <a:defRPr/>
            </a:lvl6pPr>
            <a:lvl7pPr indent="-431800" lvl="6" marL="3200400" algn="l">
              <a:lnSpc>
                <a:spcPct val="90000"/>
              </a:lnSpc>
              <a:spcBef>
                <a:spcPts val="500"/>
              </a:spcBef>
              <a:spcAft>
                <a:spcPts val="0"/>
              </a:spcAft>
              <a:buClr>
                <a:schemeClr val="lt1"/>
              </a:buClr>
              <a:buSzPts val="3200"/>
              <a:buChar char="•"/>
              <a:defRPr/>
            </a:lvl7pPr>
            <a:lvl8pPr indent="-431800" lvl="7" marL="3657600" algn="l">
              <a:lnSpc>
                <a:spcPct val="90000"/>
              </a:lnSpc>
              <a:spcBef>
                <a:spcPts val="500"/>
              </a:spcBef>
              <a:spcAft>
                <a:spcPts val="0"/>
              </a:spcAft>
              <a:buClr>
                <a:schemeClr val="lt1"/>
              </a:buClr>
              <a:buSzPts val="3200"/>
              <a:buChar char="•"/>
              <a:defRPr/>
            </a:lvl8pPr>
            <a:lvl9pPr indent="-431800" lvl="8" marL="4114800" algn="l">
              <a:lnSpc>
                <a:spcPct val="90000"/>
              </a:lnSpc>
              <a:spcBef>
                <a:spcPts val="500"/>
              </a:spcBef>
              <a:spcAft>
                <a:spcPts val="0"/>
              </a:spcAft>
              <a:buClr>
                <a:schemeClr val="lt1"/>
              </a:buClr>
              <a:buSzPts val="3200"/>
              <a:buChar char="•"/>
              <a:defRPr/>
            </a:lvl9pPr>
          </a:lstStyle>
          <a:p/>
        </p:txBody>
      </p:sp>
      <p:sp>
        <p:nvSpPr>
          <p:cNvPr id="263" name="Google Shape;263;g3edcd3fab0d_0_687"/>
          <p:cNvSpPr txBox="1"/>
          <p:nvPr>
            <p:ph idx="2" type="body"/>
          </p:nvPr>
        </p:nvSpPr>
        <p:spPr>
          <a:xfrm>
            <a:off x="466726" y="1524004"/>
            <a:ext cx="14610600" cy="7162500"/>
          </a:xfrm>
          <a:prstGeom prst="rect">
            <a:avLst/>
          </a:prstGeom>
          <a:noFill/>
          <a:ln>
            <a:noFill/>
          </a:ln>
        </p:spPr>
        <p:txBody>
          <a:bodyPr anchorCtr="0" anchor="t" bIns="81575" lIns="163200" spcFirstLastPara="1" rIns="163200" wrap="square" tIns="81575">
            <a:normAutofit/>
          </a:bodyPr>
          <a:lstStyle>
            <a:lvl1pPr indent="-635000" lvl="0" marL="457200" algn="l">
              <a:lnSpc>
                <a:spcPct val="90000"/>
              </a:lnSpc>
              <a:spcBef>
                <a:spcPts val="900"/>
              </a:spcBef>
              <a:spcAft>
                <a:spcPts val="0"/>
              </a:spcAft>
              <a:buClr>
                <a:schemeClr val="lt1"/>
              </a:buClr>
              <a:buSzPts val="6400"/>
              <a:buFont typeface="Arial"/>
              <a:buChar char="•"/>
              <a:defRPr sz="3300"/>
            </a:lvl1pPr>
            <a:lvl2pPr indent="-431800" lvl="1" marL="914400" algn="l">
              <a:lnSpc>
                <a:spcPct val="90000"/>
              </a:lnSpc>
              <a:spcBef>
                <a:spcPts val="500"/>
              </a:spcBef>
              <a:spcAft>
                <a:spcPts val="0"/>
              </a:spcAft>
              <a:buClr>
                <a:schemeClr val="lt1"/>
              </a:buClr>
              <a:buSzPts val="3200"/>
              <a:buChar char="•"/>
              <a:defRPr/>
            </a:lvl2pPr>
            <a:lvl3pPr indent="-431800" lvl="2" marL="1371600" algn="l">
              <a:lnSpc>
                <a:spcPct val="90000"/>
              </a:lnSpc>
              <a:spcBef>
                <a:spcPts val="500"/>
              </a:spcBef>
              <a:spcAft>
                <a:spcPts val="0"/>
              </a:spcAft>
              <a:buClr>
                <a:schemeClr val="lt1"/>
              </a:buClr>
              <a:buSzPts val="3200"/>
              <a:buChar char="•"/>
              <a:defRPr/>
            </a:lvl3pPr>
            <a:lvl4pPr indent="-431800" lvl="3" marL="1828800" algn="l">
              <a:lnSpc>
                <a:spcPct val="90000"/>
              </a:lnSpc>
              <a:spcBef>
                <a:spcPts val="500"/>
              </a:spcBef>
              <a:spcAft>
                <a:spcPts val="0"/>
              </a:spcAft>
              <a:buClr>
                <a:schemeClr val="lt1"/>
              </a:buClr>
              <a:buSzPts val="3200"/>
              <a:buChar char="•"/>
              <a:defRPr/>
            </a:lvl4pPr>
            <a:lvl5pPr indent="-431800" lvl="4" marL="2286000" algn="l">
              <a:lnSpc>
                <a:spcPct val="90000"/>
              </a:lnSpc>
              <a:spcBef>
                <a:spcPts val="500"/>
              </a:spcBef>
              <a:spcAft>
                <a:spcPts val="0"/>
              </a:spcAft>
              <a:buClr>
                <a:schemeClr val="lt1"/>
              </a:buClr>
              <a:buSzPts val="3200"/>
              <a:buChar char="•"/>
              <a:defRPr/>
            </a:lvl5pPr>
            <a:lvl6pPr indent="-431800" lvl="5" marL="2743200" algn="l">
              <a:lnSpc>
                <a:spcPct val="90000"/>
              </a:lnSpc>
              <a:spcBef>
                <a:spcPts val="500"/>
              </a:spcBef>
              <a:spcAft>
                <a:spcPts val="0"/>
              </a:spcAft>
              <a:buClr>
                <a:schemeClr val="lt1"/>
              </a:buClr>
              <a:buSzPts val="3200"/>
              <a:buChar char="•"/>
              <a:defRPr/>
            </a:lvl6pPr>
            <a:lvl7pPr indent="-431800" lvl="6" marL="3200400" algn="l">
              <a:lnSpc>
                <a:spcPct val="90000"/>
              </a:lnSpc>
              <a:spcBef>
                <a:spcPts val="500"/>
              </a:spcBef>
              <a:spcAft>
                <a:spcPts val="0"/>
              </a:spcAft>
              <a:buClr>
                <a:schemeClr val="lt1"/>
              </a:buClr>
              <a:buSzPts val="3200"/>
              <a:buChar char="•"/>
              <a:defRPr/>
            </a:lvl7pPr>
            <a:lvl8pPr indent="-431800" lvl="7" marL="3657600" algn="l">
              <a:lnSpc>
                <a:spcPct val="90000"/>
              </a:lnSpc>
              <a:spcBef>
                <a:spcPts val="500"/>
              </a:spcBef>
              <a:spcAft>
                <a:spcPts val="0"/>
              </a:spcAft>
              <a:buClr>
                <a:schemeClr val="lt1"/>
              </a:buClr>
              <a:buSzPts val="3200"/>
              <a:buChar char="•"/>
              <a:defRPr/>
            </a:lvl8pPr>
            <a:lvl9pPr indent="-431800" lvl="8" marL="4114800" algn="l">
              <a:lnSpc>
                <a:spcPct val="90000"/>
              </a:lnSpc>
              <a:spcBef>
                <a:spcPts val="500"/>
              </a:spcBef>
              <a:spcAft>
                <a:spcPts val="0"/>
              </a:spcAft>
              <a:buClr>
                <a:schemeClr val="lt1"/>
              </a:buClr>
              <a:buSzPts val="3200"/>
              <a:buChar char="•"/>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p:cSld name="Divider">
    <p:bg>
      <p:bgPr>
        <a:blipFill>
          <a:blip r:embed="rId2">
            <a:alphaModFix/>
          </a:blip>
          <a:stretch>
            <a:fillRect/>
          </a:stretch>
        </a:blipFill>
      </p:bgPr>
    </p:bg>
    <p:spTree>
      <p:nvGrpSpPr>
        <p:cNvPr id="264" name="Shape 264"/>
        <p:cNvGrpSpPr/>
        <p:nvPr/>
      </p:nvGrpSpPr>
      <p:grpSpPr>
        <a:xfrm>
          <a:off x="0" y="0"/>
          <a:ext cx="0" cy="0"/>
          <a:chOff x="0" y="0"/>
          <a:chExt cx="0" cy="0"/>
        </a:xfrm>
      </p:grpSpPr>
      <p:sp>
        <p:nvSpPr>
          <p:cNvPr id="265" name="Google Shape;265;g3edcd3fab0d_0_690"/>
          <p:cNvSpPr/>
          <p:nvPr/>
        </p:nvSpPr>
        <p:spPr>
          <a:xfrm>
            <a:off x="1946" y="0"/>
            <a:ext cx="15540600" cy="10058400"/>
          </a:xfrm>
          <a:prstGeom prst="rect">
            <a:avLst/>
          </a:prstGeom>
          <a:noFill/>
          <a:ln>
            <a:noFill/>
          </a:ln>
        </p:spPr>
        <p:txBody>
          <a:bodyPr anchorCtr="0" anchor="ctr" bIns="41675" lIns="83450" spcFirstLastPara="1" rIns="83450" wrap="square" tIns="41675">
            <a:noAutofit/>
          </a:bodyPr>
          <a:lstStyle/>
          <a:p>
            <a:pPr indent="0" lvl="0" marL="0" marR="0" rtl="0" algn="ctr">
              <a:spcBef>
                <a:spcPts val="0"/>
              </a:spcBef>
              <a:spcAft>
                <a:spcPts val="0"/>
              </a:spcAft>
              <a:buClr>
                <a:schemeClr val="dk1"/>
              </a:buClr>
              <a:buSzPts val="1600"/>
              <a:buFont typeface="Arial"/>
              <a:buNone/>
            </a:pPr>
            <a:r>
              <a:t/>
            </a:r>
            <a:endParaRPr b="0" sz="1600" u="none">
              <a:solidFill>
                <a:schemeClr val="lt1"/>
              </a:solidFill>
              <a:latin typeface="Arial"/>
              <a:ea typeface="Arial"/>
              <a:cs typeface="Arial"/>
              <a:sym typeface="Arial"/>
            </a:endParaRPr>
          </a:p>
        </p:txBody>
      </p:sp>
      <p:sp>
        <p:nvSpPr>
          <p:cNvPr id="266" name="Google Shape;266;g3edcd3fab0d_0_690"/>
          <p:cNvSpPr txBox="1"/>
          <p:nvPr>
            <p:ph idx="1" type="body"/>
          </p:nvPr>
        </p:nvSpPr>
        <p:spPr>
          <a:xfrm>
            <a:off x="1371602" y="4619636"/>
            <a:ext cx="12801600" cy="914700"/>
          </a:xfrm>
          <a:prstGeom prst="rect">
            <a:avLst/>
          </a:prstGeom>
          <a:noFill/>
          <a:ln>
            <a:noFill/>
          </a:ln>
        </p:spPr>
        <p:txBody>
          <a:bodyPr anchorCtr="0" anchor="ctr" bIns="81575" lIns="163200" spcFirstLastPara="1" rIns="163200" wrap="square" tIns="81575">
            <a:normAutofit/>
          </a:bodyPr>
          <a:lstStyle>
            <a:lvl1pPr indent="-228600" lvl="0" marL="457200" algn="ctr">
              <a:lnSpc>
                <a:spcPct val="90000"/>
              </a:lnSpc>
              <a:spcBef>
                <a:spcPts val="900"/>
              </a:spcBef>
              <a:spcAft>
                <a:spcPts val="0"/>
              </a:spcAft>
              <a:buClr>
                <a:schemeClr val="lt1"/>
              </a:buClr>
              <a:buSzPts val="9600"/>
              <a:buNone/>
              <a:defRPr b="1" sz="4900" strike="noStrike">
                <a:solidFill>
                  <a:schemeClr val="lt1"/>
                </a:solidFill>
                <a:latin typeface="Arial"/>
                <a:ea typeface="Arial"/>
                <a:cs typeface="Arial"/>
                <a:sym typeface="Arial"/>
              </a:defRPr>
            </a:lvl1pPr>
            <a:lvl2pPr indent="-431800" lvl="1" marL="914400" algn="l">
              <a:lnSpc>
                <a:spcPct val="90000"/>
              </a:lnSpc>
              <a:spcBef>
                <a:spcPts val="500"/>
              </a:spcBef>
              <a:spcAft>
                <a:spcPts val="0"/>
              </a:spcAft>
              <a:buClr>
                <a:schemeClr val="lt1"/>
              </a:buClr>
              <a:buSzPts val="3200"/>
              <a:buChar char="•"/>
              <a:defRPr/>
            </a:lvl2pPr>
            <a:lvl3pPr indent="-431800" lvl="2" marL="1371600" algn="l">
              <a:lnSpc>
                <a:spcPct val="90000"/>
              </a:lnSpc>
              <a:spcBef>
                <a:spcPts val="500"/>
              </a:spcBef>
              <a:spcAft>
                <a:spcPts val="0"/>
              </a:spcAft>
              <a:buClr>
                <a:schemeClr val="lt1"/>
              </a:buClr>
              <a:buSzPts val="3200"/>
              <a:buChar char="•"/>
              <a:defRPr/>
            </a:lvl3pPr>
            <a:lvl4pPr indent="-431800" lvl="3" marL="1828800" algn="l">
              <a:lnSpc>
                <a:spcPct val="90000"/>
              </a:lnSpc>
              <a:spcBef>
                <a:spcPts val="500"/>
              </a:spcBef>
              <a:spcAft>
                <a:spcPts val="0"/>
              </a:spcAft>
              <a:buClr>
                <a:schemeClr val="lt1"/>
              </a:buClr>
              <a:buSzPts val="3200"/>
              <a:buChar char="•"/>
              <a:defRPr/>
            </a:lvl4pPr>
            <a:lvl5pPr indent="-431800" lvl="4" marL="2286000" algn="l">
              <a:lnSpc>
                <a:spcPct val="90000"/>
              </a:lnSpc>
              <a:spcBef>
                <a:spcPts val="500"/>
              </a:spcBef>
              <a:spcAft>
                <a:spcPts val="0"/>
              </a:spcAft>
              <a:buClr>
                <a:schemeClr val="lt1"/>
              </a:buClr>
              <a:buSzPts val="3200"/>
              <a:buChar char="•"/>
              <a:defRPr/>
            </a:lvl5pPr>
            <a:lvl6pPr indent="-431800" lvl="5" marL="2743200" algn="l">
              <a:lnSpc>
                <a:spcPct val="90000"/>
              </a:lnSpc>
              <a:spcBef>
                <a:spcPts val="500"/>
              </a:spcBef>
              <a:spcAft>
                <a:spcPts val="0"/>
              </a:spcAft>
              <a:buClr>
                <a:schemeClr val="lt1"/>
              </a:buClr>
              <a:buSzPts val="3200"/>
              <a:buChar char="•"/>
              <a:defRPr/>
            </a:lvl6pPr>
            <a:lvl7pPr indent="-431800" lvl="6" marL="3200400" algn="l">
              <a:lnSpc>
                <a:spcPct val="90000"/>
              </a:lnSpc>
              <a:spcBef>
                <a:spcPts val="500"/>
              </a:spcBef>
              <a:spcAft>
                <a:spcPts val="0"/>
              </a:spcAft>
              <a:buClr>
                <a:schemeClr val="lt1"/>
              </a:buClr>
              <a:buSzPts val="3200"/>
              <a:buChar char="•"/>
              <a:defRPr/>
            </a:lvl7pPr>
            <a:lvl8pPr indent="-431800" lvl="7" marL="3657600" algn="l">
              <a:lnSpc>
                <a:spcPct val="90000"/>
              </a:lnSpc>
              <a:spcBef>
                <a:spcPts val="500"/>
              </a:spcBef>
              <a:spcAft>
                <a:spcPts val="0"/>
              </a:spcAft>
              <a:buClr>
                <a:schemeClr val="lt1"/>
              </a:buClr>
              <a:buSzPts val="3200"/>
              <a:buChar char="•"/>
              <a:defRPr/>
            </a:lvl8pPr>
            <a:lvl9pPr indent="-431800" lvl="8" marL="4114800" algn="l">
              <a:lnSpc>
                <a:spcPct val="90000"/>
              </a:lnSpc>
              <a:spcBef>
                <a:spcPts val="500"/>
              </a:spcBef>
              <a:spcAft>
                <a:spcPts val="0"/>
              </a:spcAft>
              <a:buClr>
                <a:schemeClr val="lt1"/>
              </a:buClr>
              <a:buSzPts val="3200"/>
              <a:buChar char="•"/>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divider">
  <p:cSld name="Subdivider">
    <p:bg>
      <p:bgPr>
        <a:gradFill>
          <a:gsLst>
            <a:gs pos="0">
              <a:srgbClr val="8B6A64"/>
            </a:gs>
            <a:gs pos="50000">
              <a:srgbClr val="7B5753"/>
            </a:gs>
            <a:gs pos="100000">
              <a:srgbClr val="604340"/>
            </a:gs>
          </a:gsLst>
          <a:lin ang="5400012" scaled="0"/>
        </a:gradFill>
      </p:bgPr>
    </p:bg>
    <p:spTree>
      <p:nvGrpSpPr>
        <p:cNvPr id="267" name="Shape 267"/>
        <p:cNvGrpSpPr/>
        <p:nvPr/>
      </p:nvGrpSpPr>
      <p:grpSpPr>
        <a:xfrm>
          <a:off x="0" y="0"/>
          <a:ext cx="0" cy="0"/>
          <a:chOff x="0" y="0"/>
          <a:chExt cx="0" cy="0"/>
        </a:xfrm>
      </p:grpSpPr>
      <p:sp>
        <p:nvSpPr>
          <p:cNvPr id="268" name="Google Shape;268;g3edcd3fab0d_0_693"/>
          <p:cNvSpPr/>
          <p:nvPr/>
        </p:nvSpPr>
        <p:spPr>
          <a:xfrm>
            <a:off x="1946" y="0"/>
            <a:ext cx="15540600" cy="10058400"/>
          </a:xfrm>
          <a:prstGeom prst="rect">
            <a:avLst/>
          </a:prstGeom>
          <a:noFill/>
          <a:ln>
            <a:noFill/>
          </a:ln>
        </p:spPr>
        <p:txBody>
          <a:bodyPr anchorCtr="0" anchor="ctr" bIns="41675" lIns="83450" spcFirstLastPara="1" rIns="83450" wrap="square" tIns="41675">
            <a:noAutofit/>
          </a:bodyPr>
          <a:lstStyle/>
          <a:p>
            <a:pPr indent="0" lvl="0" marL="0" marR="0" rtl="0" algn="ctr">
              <a:spcBef>
                <a:spcPts val="0"/>
              </a:spcBef>
              <a:spcAft>
                <a:spcPts val="0"/>
              </a:spcAft>
              <a:buClr>
                <a:schemeClr val="dk1"/>
              </a:buClr>
              <a:buSzPts val="1600"/>
              <a:buFont typeface="Arial"/>
              <a:buNone/>
            </a:pPr>
            <a:r>
              <a:t/>
            </a:r>
            <a:endParaRPr b="0" sz="1600" u="none">
              <a:solidFill>
                <a:schemeClr val="lt1"/>
              </a:solidFill>
              <a:latin typeface="Arial"/>
              <a:ea typeface="Arial"/>
              <a:cs typeface="Arial"/>
              <a:sym typeface="Arial"/>
            </a:endParaRPr>
          </a:p>
        </p:txBody>
      </p:sp>
      <p:sp>
        <p:nvSpPr>
          <p:cNvPr id="269" name="Google Shape;269;g3edcd3fab0d_0_693"/>
          <p:cNvSpPr txBox="1"/>
          <p:nvPr>
            <p:ph idx="1" type="body"/>
          </p:nvPr>
        </p:nvSpPr>
        <p:spPr>
          <a:xfrm>
            <a:off x="1371602" y="4619636"/>
            <a:ext cx="12801600" cy="914700"/>
          </a:xfrm>
          <a:prstGeom prst="rect">
            <a:avLst/>
          </a:prstGeom>
          <a:noFill/>
          <a:ln>
            <a:noFill/>
          </a:ln>
        </p:spPr>
        <p:txBody>
          <a:bodyPr anchorCtr="0" anchor="ctr" bIns="81575" lIns="163200" spcFirstLastPara="1" rIns="163200" wrap="square" tIns="81575">
            <a:normAutofit/>
          </a:bodyPr>
          <a:lstStyle>
            <a:lvl1pPr indent="-228600" lvl="0" marL="457200" algn="ctr">
              <a:lnSpc>
                <a:spcPct val="90000"/>
              </a:lnSpc>
              <a:spcBef>
                <a:spcPts val="900"/>
              </a:spcBef>
              <a:spcAft>
                <a:spcPts val="0"/>
              </a:spcAft>
              <a:buClr>
                <a:schemeClr val="lt1"/>
              </a:buClr>
              <a:buSzPts val="9600"/>
              <a:buNone/>
              <a:defRPr b="1" sz="4900" strike="noStrike">
                <a:solidFill>
                  <a:schemeClr val="lt1"/>
                </a:solidFill>
                <a:latin typeface="Arial"/>
                <a:ea typeface="Arial"/>
                <a:cs typeface="Arial"/>
                <a:sym typeface="Arial"/>
              </a:defRPr>
            </a:lvl1pPr>
            <a:lvl2pPr indent="-431800" lvl="1" marL="914400" algn="l">
              <a:lnSpc>
                <a:spcPct val="90000"/>
              </a:lnSpc>
              <a:spcBef>
                <a:spcPts val="500"/>
              </a:spcBef>
              <a:spcAft>
                <a:spcPts val="0"/>
              </a:spcAft>
              <a:buClr>
                <a:schemeClr val="lt1"/>
              </a:buClr>
              <a:buSzPts val="3200"/>
              <a:buChar char="•"/>
              <a:defRPr/>
            </a:lvl2pPr>
            <a:lvl3pPr indent="-431800" lvl="2" marL="1371600" algn="l">
              <a:lnSpc>
                <a:spcPct val="90000"/>
              </a:lnSpc>
              <a:spcBef>
                <a:spcPts val="500"/>
              </a:spcBef>
              <a:spcAft>
                <a:spcPts val="0"/>
              </a:spcAft>
              <a:buClr>
                <a:schemeClr val="lt1"/>
              </a:buClr>
              <a:buSzPts val="3200"/>
              <a:buChar char="•"/>
              <a:defRPr/>
            </a:lvl3pPr>
            <a:lvl4pPr indent="-431800" lvl="3" marL="1828800" algn="l">
              <a:lnSpc>
                <a:spcPct val="90000"/>
              </a:lnSpc>
              <a:spcBef>
                <a:spcPts val="500"/>
              </a:spcBef>
              <a:spcAft>
                <a:spcPts val="0"/>
              </a:spcAft>
              <a:buClr>
                <a:schemeClr val="lt1"/>
              </a:buClr>
              <a:buSzPts val="3200"/>
              <a:buChar char="•"/>
              <a:defRPr/>
            </a:lvl4pPr>
            <a:lvl5pPr indent="-431800" lvl="4" marL="2286000" algn="l">
              <a:lnSpc>
                <a:spcPct val="90000"/>
              </a:lnSpc>
              <a:spcBef>
                <a:spcPts val="500"/>
              </a:spcBef>
              <a:spcAft>
                <a:spcPts val="0"/>
              </a:spcAft>
              <a:buClr>
                <a:schemeClr val="lt1"/>
              </a:buClr>
              <a:buSzPts val="3200"/>
              <a:buChar char="•"/>
              <a:defRPr/>
            </a:lvl5pPr>
            <a:lvl6pPr indent="-431800" lvl="5" marL="2743200" algn="l">
              <a:lnSpc>
                <a:spcPct val="90000"/>
              </a:lnSpc>
              <a:spcBef>
                <a:spcPts val="500"/>
              </a:spcBef>
              <a:spcAft>
                <a:spcPts val="0"/>
              </a:spcAft>
              <a:buClr>
                <a:schemeClr val="lt1"/>
              </a:buClr>
              <a:buSzPts val="3200"/>
              <a:buChar char="•"/>
              <a:defRPr/>
            </a:lvl6pPr>
            <a:lvl7pPr indent="-431800" lvl="6" marL="3200400" algn="l">
              <a:lnSpc>
                <a:spcPct val="90000"/>
              </a:lnSpc>
              <a:spcBef>
                <a:spcPts val="500"/>
              </a:spcBef>
              <a:spcAft>
                <a:spcPts val="0"/>
              </a:spcAft>
              <a:buClr>
                <a:schemeClr val="lt1"/>
              </a:buClr>
              <a:buSzPts val="3200"/>
              <a:buChar char="•"/>
              <a:defRPr/>
            </a:lvl7pPr>
            <a:lvl8pPr indent="-431800" lvl="7" marL="3657600" algn="l">
              <a:lnSpc>
                <a:spcPct val="90000"/>
              </a:lnSpc>
              <a:spcBef>
                <a:spcPts val="500"/>
              </a:spcBef>
              <a:spcAft>
                <a:spcPts val="0"/>
              </a:spcAft>
              <a:buClr>
                <a:schemeClr val="lt1"/>
              </a:buClr>
              <a:buSzPts val="3200"/>
              <a:buChar char="•"/>
              <a:defRPr/>
            </a:lvl8pPr>
            <a:lvl9pPr indent="-431800" lvl="8" marL="4114800" algn="l">
              <a:lnSpc>
                <a:spcPct val="90000"/>
              </a:lnSpc>
              <a:spcBef>
                <a:spcPts val="500"/>
              </a:spcBef>
              <a:spcAft>
                <a:spcPts val="0"/>
              </a:spcAft>
              <a:buClr>
                <a:schemeClr val="lt1"/>
              </a:buClr>
              <a:buSzPts val="32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 Text Two Images">
  <p:cSld name="Half Text Two Images">
    <p:spTree>
      <p:nvGrpSpPr>
        <p:cNvPr id="33" name="Shape 33"/>
        <p:cNvGrpSpPr/>
        <p:nvPr/>
      </p:nvGrpSpPr>
      <p:grpSpPr>
        <a:xfrm>
          <a:off x="0" y="0"/>
          <a:ext cx="0" cy="0"/>
          <a:chOff x="0" y="0"/>
          <a:chExt cx="0" cy="0"/>
        </a:xfrm>
      </p:grpSpPr>
      <p:sp>
        <p:nvSpPr>
          <p:cNvPr id="34" name="Google Shape;34;p30"/>
          <p:cNvSpPr txBox="1"/>
          <p:nvPr>
            <p:ph idx="10" type="dt"/>
          </p:nvPr>
        </p:nvSpPr>
        <p:spPr>
          <a:xfrm>
            <a:off x="467497" y="9333705"/>
            <a:ext cx="1818503" cy="534987"/>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A5A5A5"/>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30"/>
          <p:cNvSpPr txBox="1"/>
          <p:nvPr>
            <p:ph idx="12" type="sldNum"/>
          </p:nvPr>
        </p:nvSpPr>
        <p:spPr>
          <a:xfrm>
            <a:off x="14173200" y="9333705"/>
            <a:ext cx="904103" cy="534987"/>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1200" u="none" cap="none" strike="noStrike">
                <a:solidFill>
                  <a:srgbClr val="A5A5A5"/>
                </a:solidFill>
                <a:latin typeface="Arial"/>
                <a:ea typeface="Arial"/>
                <a:cs typeface="Arial"/>
                <a:sym typeface="Arial"/>
              </a:defRPr>
            </a:lvl1pPr>
            <a:lvl2pPr indent="0" lvl="1" marL="0" algn="r">
              <a:spcBef>
                <a:spcPts val="0"/>
              </a:spcBef>
              <a:buNone/>
              <a:defRPr b="0" i="0" sz="1200" u="none" cap="none" strike="noStrike">
                <a:solidFill>
                  <a:srgbClr val="A5A5A5"/>
                </a:solidFill>
                <a:latin typeface="Arial"/>
                <a:ea typeface="Arial"/>
                <a:cs typeface="Arial"/>
                <a:sym typeface="Arial"/>
              </a:defRPr>
            </a:lvl2pPr>
            <a:lvl3pPr indent="0" lvl="2" marL="0" algn="r">
              <a:spcBef>
                <a:spcPts val="0"/>
              </a:spcBef>
              <a:buNone/>
              <a:defRPr b="0" i="0" sz="1200" u="none" cap="none" strike="noStrike">
                <a:solidFill>
                  <a:srgbClr val="A5A5A5"/>
                </a:solidFill>
                <a:latin typeface="Arial"/>
                <a:ea typeface="Arial"/>
                <a:cs typeface="Arial"/>
                <a:sym typeface="Arial"/>
              </a:defRPr>
            </a:lvl3pPr>
            <a:lvl4pPr indent="0" lvl="3" marL="0" algn="r">
              <a:spcBef>
                <a:spcPts val="0"/>
              </a:spcBef>
              <a:buNone/>
              <a:defRPr b="0" i="0" sz="1200" u="none" cap="none" strike="noStrike">
                <a:solidFill>
                  <a:srgbClr val="A5A5A5"/>
                </a:solidFill>
                <a:latin typeface="Arial"/>
                <a:ea typeface="Arial"/>
                <a:cs typeface="Arial"/>
                <a:sym typeface="Arial"/>
              </a:defRPr>
            </a:lvl4pPr>
            <a:lvl5pPr indent="0" lvl="4" marL="0" algn="r">
              <a:spcBef>
                <a:spcPts val="0"/>
              </a:spcBef>
              <a:buNone/>
              <a:defRPr b="0" i="0" sz="1200" u="none" cap="none" strike="noStrike">
                <a:solidFill>
                  <a:srgbClr val="A5A5A5"/>
                </a:solidFill>
                <a:latin typeface="Arial"/>
                <a:ea typeface="Arial"/>
                <a:cs typeface="Arial"/>
                <a:sym typeface="Arial"/>
              </a:defRPr>
            </a:lvl5pPr>
            <a:lvl6pPr indent="0" lvl="5" marL="0" algn="r">
              <a:spcBef>
                <a:spcPts val="0"/>
              </a:spcBef>
              <a:buNone/>
              <a:defRPr b="0" i="0" sz="1200" u="none" cap="none" strike="noStrike">
                <a:solidFill>
                  <a:srgbClr val="A5A5A5"/>
                </a:solidFill>
                <a:latin typeface="Arial"/>
                <a:ea typeface="Arial"/>
                <a:cs typeface="Arial"/>
                <a:sym typeface="Arial"/>
              </a:defRPr>
            </a:lvl6pPr>
            <a:lvl7pPr indent="0" lvl="6" marL="0" algn="r">
              <a:spcBef>
                <a:spcPts val="0"/>
              </a:spcBef>
              <a:buNone/>
              <a:defRPr b="0" i="0" sz="1200" u="none" cap="none" strike="noStrike">
                <a:solidFill>
                  <a:srgbClr val="A5A5A5"/>
                </a:solidFill>
                <a:latin typeface="Arial"/>
                <a:ea typeface="Arial"/>
                <a:cs typeface="Arial"/>
                <a:sym typeface="Arial"/>
              </a:defRPr>
            </a:lvl7pPr>
            <a:lvl8pPr indent="0" lvl="7" marL="0" algn="r">
              <a:spcBef>
                <a:spcPts val="0"/>
              </a:spcBef>
              <a:buNone/>
              <a:defRPr b="0" i="0" sz="1200" u="none" cap="none" strike="noStrike">
                <a:solidFill>
                  <a:srgbClr val="A5A5A5"/>
                </a:solidFill>
                <a:latin typeface="Arial"/>
                <a:ea typeface="Arial"/>
                <a:cs typeface="Arial"/>
                <a:sym typeface="Arial"/>
              </a:defRPr>
            </a:lvl8pPr>
            <a:lvl9pPr indent="0" lvl="8" marL="0" algn="r">
              <a:spcBef>
                <a:spcPts val="0"/>
              </a:spcBef>
              <a:buNone/>
              <a:defRPr b="0" i="0" sz="1200" u="none" cap="none" strike="noStrike">
                <a:solidFill>
                  <a:srgbClr val="A5A5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6" name="Google Shape;36;p30"/>
          <p:cNvSpPr/>
          <p:nvPr>
            <p:ph idx="2" type="pic"/>
          </p:nvPr>
        </p:nvSpPr>
        <p:spPr>
          <a:xfrm>
            <a:off x="8229600" y="457200"/>
            <a:ext cx="6847703" cy="3560571"/>
          </a:xfrm>
          <a:prstGeom prst="rect">
            <a:avLst/>
          </a:prstGeom>
          <a:noFill/>
          <a:ln>
            <a:noFill/>
          </a:ln>
        </p:spPr>
      </p:sp>
      <p:sp>
        <p:nvSpPr>
          <p:cNvPr id="37" name="Google Shape;37;p30"/>
          <p:cNvSpPr txBox="1"/>
          <p:nvPr>
            <p:ph idx="1" type="body"/>
          </p:nvPr>
        </p:nvSpPr>
        <p:spPr>
          <a:xfrm>
            <a:off x="467497" y="482198"/>
            <a:ext cx="7304904" cy="427038"/>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a:solidFill>
                  <a:schemeClr val="dk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30"/>
          <p:cNvSpPr txBox="1"/>
          <p:nvPr>
            <p:ph idx="3" type="body"/>
          </p:nvPr>
        </p:nvSpPr>
        <p:spPr>
          <a:xfrm>
            <a:off x="467497" y="939398"/>
            <a:ext cx="7304903" cy="432202"/>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0" sz="18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 name="Google Shape;39;p30"/>
          <p:cNvSpPr txBox="1"/>
          <p:nvPr>
            <p:ph idx="4" type="body"/>
          </p:nvPr>
        </p:nvSpPr>
        <p:spPr>
          <a:xfrm>
            <a:off x="466725" y="1524000"/>
            <a:ext cx="7305675" cy="7162800"/>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dk1"/>
              </a:buClr>
              <a:buSzPts val="24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30"/>
          <p:cNvSpPr txBox="1"/>
          <p:nvPr>
            <p:ph idx="5" type="body"/>
          </p:nvPr>
        </p:nvSpPr>
        <p:spPr>
          <a:xfrm>
            <a:off x="8229600" y="8284971"/>
            <a:ext cx="6848475" cy="3810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b="0" sz="16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30"/>
          <p:cNvSpPr txBox="1"/>
          <p:nvPr>
            <p:ph idx="6" type="body"/>
          </p:nvPr>
        </p:nvSpPr>
        <p:spPr>
          <a:xfrm>
            <a:off x="8229600" y="4093971"/>
            <a:ext cx="6848475" cy="3810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b="0" sz="16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30"/>
          <p:cNvSpPr/>
          <p:nvPr>
            <p:ph idx="7" type="pic"/>
          </p:nvPr>
        </p:nvSpPr>
        <p:spPr>
          <a:xfrm>
            <a:off x="8229600" y="4648200"/>
            <a:ext cx="6847703" cy="3560571"/>
          </a:xfrm>
          <a:prstGeom prst="rect">
            <a:avLst/>
          </a:prstGeom>
          <a:noFill/>
          <a:ln>
            <a:noFill/>
          </a:ln>
        </p:spPr>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p:cSld name="Text Only">
    <p:bg>
      <p:bgPr>
        <a:solidFill>
          <a:schemeClr val="accent2"/>
        </a:solidFill>
      </p:bgPr>
    </p:bg>
    <p:spTree>
      <p:nvGrpSpPr>
        <p:cNvPr id="270" name="Shape 270"/>
        <p:cNvGrpSpPr/>
        <p:nvPr/>
      </p:nvGrpSpPr>
      <p:grpSpPr>
        <a:xfrm>
          <a:off x="0" y="0"/>
          <a:ext cx="0" cy="0"/>
          <a:chOff x="0" y="0"/>
          <a:chExt cx="0" cy="0"/>
        </a:xfrm>
      </p:grpSpPr>
      <p:sp>
        <p:nvSpPr>
          <p:cNvPr id="271" name="Google Shape;271;g3edcd3fab0d_0_696"/>
          <p:cNvSpPr txBox="1"/>
          <p:nvPr>
            <p:ph idx="10" type="dt"/>
          </p:nvPr>
        </p:nvSpPr>
        <p:spPr>
          <a:xfrm>
            <a:off x="467498" y="9333706"/>
            <a:ext cx="1818600" cy="534900"/>
          </a:xfrm>
          <a:prstGeom prst="rect">
            <a:avLst/>
          </a:prstGeom>
          <a:noFill/>
          <a:ln>
            <a:noFill/>
          </a:ln>
        </p:spPr>
        <p:txBody>
          <a:bodyPr anchorCtr="0" anchor="ctr" bIns="81575" lIns="163200" spcFirstLastPara="1" rIns="163200" wrap="square" tIns="81575">
            <a:noAutofit/>
          </a:bodyPr>
          <a:lstStyle>
            <a:lvl1pPr lvl="0" algn="l">
              <a:spcBef>
                <a:spcPts val="0"/>
              </a:spcBef>
              <a:spcAft>
                <a:spcPts val="0"/>
              </a:spcAft>
              <a:buClr>
                <a:srgbClr val="FFFFFF"/>
              </a:buClr>
              <a:buSzPts val="2500"/>
              <a:buFont typeface="Arial"/>
              <a:buNone/>
              <a:defRPr>
                <a:solidFill>
                  <a:srgbClr val="FFFFFF"/>
                </a:solidFill>
              </a:defRPr>
            </a:lvl1pPr>
            <a:lvl2pPr lvl="1" algn="l">
              <a:spcBef>
                <a:spcPts val="0"/>
              </a:spcBef>
              <a:spcAft>
                <a:spcPts val="0"/>
              </a:spcAft>
              <a:buClr>
                <a:schemeClr val="dk1"/>
              </a:buClr>
              <a:buSzPts val="2500"/>
              <a:buFont typeface="Arial"/>
              <a:buNone/>
              <a:defRPr/>
            </a:lvl2pPr>
            <a:lvl3pPr lvl="2" algn="l">
              <a:spcBef>
                <a:spcPts val="0"/>
              </a:spcBef>
              <a:spcAft>
                <a:spcPts val="0"/>
              </a:spcAft>
              <a:buClr>
                <a:schemeClr val="dk1"/>
              </a:buClr>
              <a:buSzPts val="2500"/>
              <a:buFont typeface="Arial"/>
              <a:buNone/>
              <a:defRPr/>
            </a:lvl3pPr>
            <a:lvl4pPr lvl="3" algn="l">
              <a:spcBef>
                <a:spcPts val="0"/>
              </a:spcBef>
              <a:spcAft>
                <a:spcPts val="0"/>
              </a:spcAft>
              <a:buClr>
                <a:schemeClr val="dk1"/>
              </a:buClr>
              <a:buSzPts val="2500"/>
              <a:buFont typeface="Arial"/>
              <a:buNone/>
              <a:defRPr/>
            </a:lvl4pPr>
            <a:lvl5pPr lvl="4" algn="l">
              <a:spcBef>
                <a:spcPts val="0"/>
              </a:spcBef>
              <a:spcAft>
                <a:spcPts val="0"/>
              </a:spcAft>
              <a:buClr>
                <a:schemeClr val="dk1"/>
              </a:buClr>
              <a:buSzPts val="2500"/>
              <a:buFont typeface="Arial"/>
              <a:buNone/>
              <a:defRPr/>
            </a:lvl5pPr>
            <a:lvl6pPr lvl="5" algn="l">
              <a:spcBef>
                <a:spcPts val="0"/>
              </a:spcBef>
              <a:spcAft>
                <a:spcPts val="0"/>
              </a:spcAft>
              <a:buClr>
                <a:schemeClr val="dk1"/>
              </a:buClr>
              <a:buSzPts val="2500"/>
              <a:buFont typeface="Arial"/>
              <a:buNone/>
              <a:defRPr/>
            </a:lvl6pPr>
            <a:lvl7pPr lvl="6" algn="l">
              <a:spcBef>
                <a:spcPts val="0"/>
              </a:spcBef>
              <a:spcAft>
                <a:spcPts val="0"/>
              </a:spcAft>
              <a:buClr>
                <a:schemeClr val="dk1"/>
              </a:buClr>
              <a:buSzPts val="2500"/>
              <a:buFont typeface="Arial"/>
              <a:buNone/>
              <a:defRPr/>
            </a:lvl7pPr>
            <a:lvl8pPr lvl="7" algn="l">
              <a:spcBef>
                <a:spcPts val="0"/>
              </a:spcBef>
              <a:spcAft>
                <a:spcPts val="0"/>
              </a:spcAft>
              <a:buClr>
                <a:schemeClr val="dk1"/>
              </a:buClr>
              <a:buSzPts val="2500"/>
              <a:buFont typeface="Arial"/>
              <a:buNone/>
              <a:defRPr/>
            </a:lvl8pPr>
            <a:lvl9pPr lvl="8" algn="l">
              <a:spcBef>
                <a:spcPts val="0"/>
              </a:spcBef>
              <a:spcAft>
                <a:spcPts val="0"/>
              </a:spcAft>
              <a:buClr>
                <a:schemeClr val="dk1"/>
              </a:buClr>
              <a:buSzPts val="2500"/>
              <a:buFont typeface="Arial"/>
              <a:buNone/>
              <a:defRPr/>
            </a:lvl9pPr>
          </a:lstStyle>
          <a:p/>
        </p:txBody>
      </p:sp>
      <p:sp>
        <p:nvSpPr>
          <p:cNvPr id="272" name="Google Shape;272;g3edcd3fab0d_0_696"/>
          <p:cNvSpPr txBox="1"/>
          <p:nvPr>
            <p:ph idx="12" type="sldNum"/>
          </p:nvPr>
        </p:nvSpPr>
        <p:spPr>
          <a:xfrm>
            <a:off x="14173203" y="9333706"/>
            <a:ext cx="904200" cy="534900"/>
          </a:xfrm>
          <a:prstGeom prst="rect">
            <a:avLst/>
          </a:prstGeom>
          <a:noFill/>
          <a:ln>
            <a:noFill/>
          </a:ln>
        </p:spPr>
        <p:txBody>
          <a:bodyPr anchorCtr="0" anchor="ctr" bIns="81575" lIns="163200" spcFirstLastPara="1" rIns="163200" wrap="square" tIns="81575">
            <a:noAutofit/>
          </a:bodyPr>
          <a:lstStyle>
            <a:lvl1pPr indent="0" lvl="0" marL="0" algn="r">
              <a:spcBef>
                <a:spcPts val="0"/>
              </a:spcBef>
              <a:buClr>
                <a:srgbClr val="FFFFFF"/>
              </a:buClr>
              <a:buSzPts val="1100"/>
              <a:buFont typeface="Arial"/>
              <a:buNone/>
              <a:defRPr b="0" i="0" sz="1100" u="none" cap="none" strike="noStrike">
                <a:solidFill>
                  <a:srgbClr val="FFFFFF"/>
                </a:solidFill>
                <a:latin typeface="Arial"/>
                <a:ea typeface="Arial"/>
                <a:cs typeface="Arial"/>
                <a:sym typeface="Arial"/>
              </a:defRPr>
            </a:lvl1pPr>
            <a:lvl2pPr indent="0" lvl="1" marL="0" algn="r">
              <a:spcBef>
                <a:spcPts val="0"/>
              </a:spcBef>
              <a:buClr>
                <a:srgbClr val="FFFFFF"/>
              </a:buClr>
              <a:buSzPts val="1100"/>
              <a:buFont typeface="Arial"/>
              <a:buNone/>
              <a:defRPr b="0" i="0" sz="1100" u="none" cap="none" strike="noStrike">
                <a:solidFill>
                  <a:srgbClr val="FFFFFF"/>
                </a:solidFill>
                <a:latin typeface="Arial"/>
                <a:ea typeface="Arial"/>
                <a:cs typeface="Arial"/>
                <a:sym typeface="Arial"/>
              </a:defRPr>
            </a:lvl2pPr>
            <a:lvl3pPr indent="0" lvl="2" marL="0" algn="r">
              <a:spcBef>
                <a:spcPts val="0"/>
              </a:spcBef>
              <a:buClr>
                <a:srgbClr val="FFFFFF"/>
              </a:buClr>
              <a:buSzPts val="1100"/>
              <a:buFont typeface="Arial"/>
              <a:buNone/>
              <a:defRPr b="0" i="0" sz="1100" u="none" cap="none" strike="noStrike">
                <a:solidFill>
                  <a:srgbClr val="FFFFFF"/>
                </a:solidFill>
                <a:latin typeface="Arial"/>
                <a:ea typeface="Arial"/>
                <a:cs typeface="Arial"/>
                <a:sym typeface="Arial"/>
              </a:defRPr>
            </a:lvl3pPr>
            <a:lvl4pPr indent="0" lvl="3" marL="0" algn="r">
              <a:spcBef>
                <a:spcPts val="0"/>
              </a:spcBef>
              <a:buClr>
                <a:srgbClr val="FFFFFF"/>
              </a:buClr>
              <a:buSzPts val="1100"/>
              <a:buFont typeface="Arial"/>
              <a:buNone/>
              <a:defRPr b="0" i="0" sz="1100" u="none" cap="none" strike="noStrike">
                <a:solidFill>
                  <a:srgbClr val="FFFFFF"/>
                </a:solidFill>
                <a:latin typeface="Arial"/>
                <a:ea typeface="Arial"/>
                <a:cs typeface="Arial"/>
                <a:sym typeface="Arial"/>
              </a:defRPr>
            </a:lvl4pPr>
            <a:lvl5pPr indent="0" lvl="4" marL="0" algn="r">
              <a:spcBef>
                <a:spcPts val="0"/>
              </a:spcBef>
              <a:buClr>
                <a:srgbClr val="FFFFFF"/>
              </a:buClr>
              <a:buSzPts val="1100"/>
              <a:buFont typeface="Arial"/>
              <a:buNone/>
              <a:defRPr b="0" i="0" sz="1100" u="none" cap="none" strike="noStrike">
                <a:solidFill>
                  <a:srgbClr val="FFFFFF"/>
                </a:solidFill>
                <a:latin typeface="Arial"/>
                <a:ea typeface="Arial"/>
                <a:cs typeface="Arial"/>
                <a:sym typeface="Arial"/>
              </a:defRPr>
            </a:lvl5pPr>
            <a:lvl6pPr indent="0" lvl="5" marL="0" algn="r">
              <a:spcBef>
                <a:spcPts val="0"/>
              </a:spcBef>
              <a:buClr>
                <a:srgbClr val="FFFFFF"/>
              </a:buClr>
              <a:buSzPts val="1100"/>
              <a:buFont typeface="Arial"/>
              <a:buNone/>
              <a:defRPr b="0" i="0" sz="1100" u="none" cap="none" strike="noStrike">
                <a:solidFill>
                  <a:srgbClr val="FFFFFF"/>
                </a:solidFill>
                <a:latin typeface="Arial"/>
                <a:ea typeface="Arial"/>
                <a:cs typeface="Arial"/>
                <a:sym typeface="Arial"/>
              </a:defRPr>
            </a:lvl6pPr>
            <a:lvl7pPr indent="0" lvl="6" marL="0" algn="r">
              <a:spcBef>
                <a:spcPts val="0"/>
              </a:spcBef>
              <a:buClr>
                <a:srgbClr val="FFFFFF"/>
              </a:buClr>
              <a:buSzPts val="1100"/>
              <a:buFont typeface="Arial"/>
              <a:buNone/>
              <a:defRPr b="0" i="0" sz="1100" u="none" cap="none" strike="noStrike">
                <a:solidFill>
                  <a:srgbClr val="FFFFFF"/>
                </a:solidFill>
                <a:latin typeface="Arial"/>
                <a:ea typeface="Arial"/>
                <a:cs typeface="Arial"/>
                <a:sym typeface="Arial"/>
              </a:defRPr>
            </a:lvl7pPr>
            <a:lvl8pPr indent="0" lvl="7" marL="0" algn="r">
              <a:spcBef>
                <a:spcPts val="0"/>
              </a:spcBef>
              <a:buClr>
                <a:srgbClr val="FFFFFF"/>
              </a:buClr>
              <a:buSzPts val="1100"/>
              <a:buFont typeface="Arial"/>
              <a:buNone/>
              <a:defRPr b="0" i="0" sz="1100" u="none" cap="none" strike="noStrike">
                <a:solidFill>
                  <a:srgbClr val="FFFFFF"/>
                </a:solidFill>
                <a:latin typeface="Arial"/>
                <a:ea typeface="Arial"/>
                <a:cs typeface="Arial"/>
                <a:sym typeface="Arial"/>
              </a:defRPr>
            </a:lvl8pPr>
            <a:lvl9pPr indent="0" lvl="8" marL="0" algn="r">
              <a:spcBef>
                <a:spcPts val="0"/>
              </a:spcBef>
              <a:buClr>
                <a:srgbClr val="FFFFFF"/>
              </a:buClr>
              <a:buSzPts val="1100"/>
              <a:buFont typeface="Arial"/>
              <a:buNone/>
              <a:defRPr b="0" i="0" sz="11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73" name="Google Shape;273;g3edcd3fab0d_0_696"/>
          <p:cNvSpPr txBox="1"/>
          <p:nvPr>
            <p:ph idx="1" type="body"/>
          </p:nvPr>
        </p:nvSpPr>
        <p:spPr>
          <a:xfrm>
            <a:off x="467498" y="482199"/>
            <a:ext cx="7304700" cy="427200"/>
          </a:xfrm>
          <a:prstGeom prst="rect">
            <a:avLst/>
          </a:prstGeom>
          <a:noFill/>
          <a:ln>
            <a:noFill/>
          </a:ln>
        </p:spPr>
        <p:txBody>
          <a:bodyPr anchorCtr="0" anchor="ctr" bIns="81575" lIns="163200" spcFirstLastPara="1" rIns="163200" wrap="square" tIns="81575">
            <a:normAutofit/>
          </a:bodyPr>
          <a:lstStyle>
            <a:lvl1pPr indent="-228600" lvl="0" marL="457200" algn="l">
              <a:lnSpc>
                <a:spcPct val="90000"/>
              </a:lnSpc>
              <a:spcBef>
                <a:spcPts val="900"/>
              </a:spcBef>
              <a:spcAft>
                <a:spcPts val="0"/>
              </a:spcAft>
              <a:buClr>
                <a:srgbClr val="FFFFFF"/>
              </a:buClr>
              <a:buSzPts val="4300"/>
              <a:buNone/>
              <a:defRPr b="1">
                <a:solidFill>
                  <a:srgbClr val="FFFFFF"/>
                </a:solidFill>
                <a:latin typeface="Arial"/>
                <a:ea typeface="Arial"/>
                <a:cs typeface="Arial"/>
                <a:sym typeface="Arial"/>
              </a:defRPr>
            </a:lvl1pPr>
            <a:lvl2pPr indent="-431800" lvl="1" marL="914400" algn="l">
              <a:lnSpc>
                <a:spcPct val="90000"/>
              </a:lnSpc>
              <a:spcBef>
                <a:spcPts val="500"/>
              </a:spcBef>
              <a:spcAft>
                <a:spcPts val="0"/>
              </a:spcAft>
              <a:buClr>
                <a:schemeClr val="lt1"/>
              </a:buClr>
              <a:buSzPts val="3200"/>
              <a:buChar char="•"/>
              <a:defRPr/>
            </a:lvl2pPr>
            <a:lvl3pPr indent="-431800" lvl="2" marL="1371600" algn="l">
              <a:lnSpc>
                <a:spcPct val="90000"/>
              </a:lnSpc>
              <a:spcBef>
                <a:spcPts val="500"/>
              </a:spcBef>
              <a:spcAft>
                <a:spcPts val="0"/>
              </a:spcAft>
              <a:buClr>
                <a:schemeClr val="lt1"/>
              </a:buClr>
              <a:buSzPts val="3200"/>
              <a:buChar char="•"/>
              <a:defRPr/>
            </a:lvl3pPr>
            <a:lvl4pPr indent="-431800" lvl="3" marL="1828800" algn="l">
              <a:lnSpc>
                <a:spcPct val="90000"/>
              </a:lnSpc>
              <a:spcBef>
                <a:spcPts val="500"/>
              </a:spcBef>
              <a:spcAft>
                <a:spcPts val="0"/>
              </a:spcAft>
              <a:buClr>
                <a:schemeClr val="lt1"/>
              </a:buClr>
              <a:buSzPts val="3200"/>
              <a:buChar char="•"/>
              <a:defRPr/>
            </a:lvl4pPr>
            <a:lvl5pPr indent="-431800" lvl="4" marL="2286000" algn="l">
              <a:lnSpc>
                <a:spcPct val="90000"/>
              </a:lnSpc>
              <a:spcBef>
                <a:spcPts val="500"/>
              </a:spcBef>
              <a:spcAft>
                <a:spcPts val="0"/>
              </a:spcAft>
              <a:buClr>
                <a:schemeClr val="lt1"/>
              </a:buClr>
              <a:buSzPts val="3200"/>
              <a:buChar char="•"/>
              <a:defRPr/>
            </a:lvl5pPr>
            <a:lvl6pPr indent="-431800" lvl="5" marL="2743200" algn="l">
              <a:lnSpc>
                <a:spcPct val="90000"/>
              </a:lnSpc>
              <a:spcBef>
                <a:spcPts val="500"/>
              </a:spcBef>
              <a:spcAft>
                <a:spcPts val="0"/>
              </a:spcAft>
              <a:buClr>
                <a:schemeClr val="lt1"/>
              </a:buClr>
              <a:buSzPts val="3200"/>
              <a:buChar char="•"/>
              <a:defRPr/>
            </a:lvl6pPr>
            <a:lvl7pPr indent="-431800" lvl="6" marL="3200400" algn="l">
              <a:lnSpc>
                <a:spcPct val="90000"/>
              </a:lnSpc>
              <a:spcBef>
                <a:spcPts val="500"/>
              </a:spcBef>
              <a:spcAft>
                <a:spcPts val="0"/>
              </a:spcAft>
              <a:buClr>
                <a:schemeClr val="lt1"/>
              </a:buClr>
              <a:buSzPts val="3200"/>
              <a:buChar char="•"/>
              <a:defRPr/>
            </a:lvl7pPr>
            <a:lvl8pPr indent="-431800" lvl="7" marL="3657600" algn="l">
              <a:lnSpc>
                <a:spcPct val="90000"/>
              </a:lnSpc>
              <a:spcBef>
                <a:spcPts val="500"/>
              </a:spcBef>
              <a:spcAft>
                <a:spcPts val="0"/>
              </a:spcAft>
              <a:buClr>
                <a:schemeClr val="lt1"/>
              </a:buClr>
              <a:buSzPts val="3200"/>
              <a:buChar char="•"/>
              <a:defRPr/>
            </a:lvl8pPr>
            <a:lvl9pPr indent="-431800" lvl="8" marL="4114800" algn="l">
              <a:lnSpc>
                <a:spcPct val="90000"/>
              </a:lnSpc>
              <a:spcBef>
                <a:spcPts val="500"/>
              </a:spcBef>
              <a:spcAft>
                <a:spcPts val="0"/>
              </a:spcAft>
              <a:buClr>
                <a:schemeClr val="lt1"/>
              </a:buClr>
              <a:buSzPts val="3200"/>
              <a:buChar char="•"/>
              <a:defRPr/>
            </a:lvl9pPr>
          </a:lstStyle>
          <a:p/>
        </p:txBody>
      </p:sp>
      <p:sp>
        <p:nvSpPr>
          <p:cNvPr id="274" name="Google Shape;274;g3edcd3fab0d_0_696"/>
          <p:cNvSpPr txBox="1"/>
          <p:nvPr>
            <p:ph idx="2" type="body"/>
          </p:nvPr>
        </p:nvSpPr>
        <p:spPr>
          <a:xfrm>
            <a:off x="467498" y="939402"/>
            <a:ext cx="7304700" cy="432300"/>
          </a:xfrm>
          <a:prstGeom prst="rect">
            <a:avLst/>
          </a:prstGeom>
          <a:noFill/>
          <a:ln>
            <a:noFill/>
          </a:ln>
        </p:spPr>
        <p:txBody>
          <a:bodyPr anchorCtr="0" anchor="ctr" bIns="81575" lIns="163200" spcFirstLastPara="1" rIns="163200" wrap="square" tIns="81575">
            <a:normAutofit/>
          </a:bodyPr>
          <a:lstStyle>
            <a:lvl1pPr indent="-228600" lvl="0" marL="457200" algn="l">
              <a:lnSpc>
                <a:spcPct val="90000"/>
              </a:lnSpc>
              <a:spcBef>
                <a:spcPts val="900"/>
              </a:spcBef>
              <a:spcAft>
                <a:spcPts val="0"/>
              </a:spcAft>
              <a:buClr>
                <a:srgbClr val="FFFFFF"/>
              </a:buClr>
              <a:buSzPts val="3200"/>
              <a:buNone/>
              <a:defRPr b="0" sz="1600">
                <a:solidFill>
                  <a:srgbClr val="FFFFFF"/>
                </a:solidFill>
                <a:latin typeface="Arial"/>
                <a:ea typeface="Arial"/>
                <a:cs typeface="Arial"/>
                <a:sym typeface="Arial"/>
              </a:defRPr>
            </a:lvl1pPr>
            <a:lvl2pPr indent="-431800" lvl="1" marL="914400" algn="l">
              <a:lnSpc>
                <a:spcPct val="90000"/>
              </a:lnSpc>
              <a:spcBef>
                <a:spcPts val="500"/>
              </a:spcBef>
              <a:spcAft>
                <a:spcPts val="0"/>
              </a:spcAft>
              <a:buClr>
                <a:schemeClr val="lt1"/>
              </a:buClr>
              <a:buSzPts val="3200"/>
              <a:buChar char="•"/>
              <a:defRPr/>
            </a:lvl2pPr>
            <a:lvl3pPr indent="-431800" lvl="2" marL="1371600" algn="l">
              <a:lnSpc>
                <a:spcPct val="90000"/>
              </a:lnSpc>
              <a:spcBef>
                <a:spcPts val="500"/>
              </a:spcBef>
              <a:spcAft>
                <a:spcPts val="0"/>
              </a:spcAft>
              <a:buClr>
                <a:schemeClr val="lt1"/>
              </a:buClr>
              <a:buSzPts val="3200"/>
              <a:buChar char="•"/>
              <a:defRPr/>
            </a:lvl3pPr>
            <a:lvl4pPr indent="-431800" lvl="3" marL="1828800" algn="l">
              <a:lnSpc>
                <a:spcPct val="90000"/>
              </a:lnSpc>
              <a:spcBef>
                <a:spcPts val="500"/>
              </a:spcBef>
              <a:spcAft>
                <a:spcPts val="0"/>
              </a:spcAft>
              <a:buClr>
                <a:schemeClr val="lt1"/>
              </a:buClr>
              <a:buSzPts val="3200"/>
              <a:buChar char="•"/>
              <a:defRPr/>
            </a:lvl4pPr>
            <a:lvl5pPr indent="-431800" lvl="4" marL="2286000" algn="l">
              <a:lnSpc>
                <a:spcPct val="90000"/>
              </a:lnSpc>
              <a:spcBef>
                <a:spcPts val="500"/>
              </a:spcBef>
              <a:spcAft>
                <a:spcPts val="0"/>
              </a:spcAft>
              <a:buClr>
                <a:schemeClr val="lt1"/>
              </a:buClr>
              <a:buSzPts val="3200"/>
              <a:buChar char="•"/>
              <a:defRPr/>
            </a:lvl5pPr>
            <a:lvl6pPr indent="-431800" lvl="5" marL="2743200" algn="l">
              <a:lnSpc>
                <a:spcPct val="90000"/>
              </a:lnSpc>
              <a:spcBef>
                <a:spcPts val="500"/>
              </a:spcBef>
              <a:spcAft>
                <a:spcPts val="0"/>
              </a:spcAft>
              <a:buClr>
                <a:schemeClr val="lt1"/>
              </a:buClr>
              <a:buSzPts val="3200"/>
              <a:buChar char="•"/>
              <a:defRPr/>
            </a:lvl6pPr>
            <a:lvl7pPr indent="-431800" lvl="6" marL="3200400" algn="l">
              <a:lnSpc>
                <a:spcPct val="90000"/>
              </a:lnSpc>
              <a:spcBef>
                <a:spcPts val="500"/>
              </a:spcBef>
              <a:spcAft>
                <a:spcPts val="0"/>
              </a:spcAft>
              <a:buClr>
                <a:schemeClr val="lt1"/>
              </a:buClr>
              <a:buSzPts val="3200"/>
              <a:buChar char="•"/>
              <a:defRPr/>
            </a:lvl7pPr>
            <a:lvl8pPr indent="-431800" lvl="7" marL="3657600" algn="l">
              <a:lnSpc>
                <a:spcPct val="90000"/>
              </a:lnSpc>
              <a:spcBef>
                <a:spcPts val="500"/>
              </a:spcBef>
              <a:spcAft>
                <a:spcPts val="0"/>
              </a:spcAft>
              <a:buClr>
                <a:schemeClr val="lt1"/>
              </a:buClr>
              <a:buSzPts val="3200"/>
              <a:buChar char="•"/>
              <a:defRPr/>
            </a:lvl8pPr>
            <a:lvl9pPr indent="-431800" lvl="8" marL="4114800" algn="l">
              <a:lnSpc>
                <a:spcPct val="90000"/>
              </a:lnSpc>
              <a:spcBef>
                <a:spcPts val="500"/>
              </a:spcBef>
              <a:spcAft>
                <a:spcPts val="0"/>
              </a:spcAft>
              <a:buClr>
                <a:schemeClr val="lt1"/>
              </a:buClr>
              <a:buSzPts val="3200"/>
              <a:buChar char="•"/>
              <a:defRPr/>
            </a:lvl9pPr>
          </a:lstStyle>
          <a:p/>
        </p:txBody>
      </p:sp>
      <p:sp>
        <p:nvSpPr>
          <p:cNvPr id="275" name="Google Shape;275;g3edcd3fab0d_0_696"/>
          <p:cNvSpPr txBox="1"/>
          <p:nvPr>
            <p:ph idx="3" type="body"/>
          </p:nvPr>
        </p:nvSpPr>
        <p:spPr>
          <a:xfrm>
            <a:off x="466726" y="1524004"/>
            <a:ext cx="14610600" cy="7162500"/>
          </a:xfrm>
          <a:prstGeom prst="rect">
            <a:avLst/>
          </a:prstGeom>
          <a:noFill/>
          <a:ln>
            <a:noFill/>
          </a:ln>
        </p:spPr>
        <p:txBody>
          <a:bodyPr anchorCtr="0" anchor="t" bIns="81575" lIns="163200" spcFirstLastPara="1" rIns="163200" wrap="square" tIns="81575">
            <a:normAutofit/>
          </a:bodyPr>
          <a:lstStyle>
            <a:lvl1pPr indent="-501650" lvl="0" marL="457200" algn="l">
              <a:lnSpc>
                <a:spcPct val="90000"/>
              </a:lnSpc>
              <a:spcBef>
                <a:spcPts val="900"/>
              </a:spcBef>
              <a:spcAft>
                <a:spcPts val="0"/>
              </a:spcAft>
              <a:buClr>
                <a:srgbClr val="FFFFFF"/>
              </a:buClr>
              <a:buSzPts val="4300"/>
              <a:buChar char="•"/>
              <a:defRPr>
                <a:solidFill>
                  <a:srgbClr val="FFFFFF"/>
                </a:solidFill>
              </a:defRPr>
            </a:lvl1pPr>
            <a:lvl2pPr indent="-457200" lvl="1" marL="914400" algn="l">
              <a:lnSpc>
                <a:spcPct val="90000"/>
              </a:lnSpc>
              <a:spcBef>
                <a:spcPts val="500"/>
              </a:spcBef>
              <a:spcAft>
                <a:spcPts val="0"/>
              </a:spcAft>
              <a:buClr>
                <a:srgbClr val="FFFFFF"/>
              </a:buClr>
              <a:buSzPts val="3600"/>
              <a:buChar char="•"/>
              <a:defRPr>
                <a:solidFill>
                  <a:srgbClr val="FFFFFF"/>
                </a:solidFill>
              </a:defRPr>
            </a:lvl2pPr>
            <a:lvl3pPr indent="-431800" lvl="2" marL="1371600" algn="l">
              <a:lnSpc>
                <a:spcPct val="90000"/>
              </a:lnSpc>
              <a:spcBef>
                <a:spcPts val="500"/>
              </a:spcBef>
              <a:spcAft>
                <a:spcPts val="0"/>
              </a:spcAft>
              <a:buClr>
                <a:schemeClr val="lt1"/>
              </a:buClr>
              <a:buSzPts val="3200"/>
              <a:buChar char="•"/>
              <a:defRPr/>
            </a:lvl3pPr>
            <a:lvl4pPr indent="-431800" lvl="3" marL="1828800" algn="l">
              <a:lnSpc>
                <a:spcPct val="90000"/>
              </a:lnSpc>
              <a:spcBef>
                <a:spcPts val="500"/>
              </a:spcBef>
              <a:spcAft>
                <a:spcPts val="0"/>
              </a:spcAft>
              <a:buClr>
                <a:schemeClr val="lt1"/>
              </a:buClr>
              <a:buSzPts val="3200"/>
              <a:buChar char="•"/>
              <a:defRPr/>
            </a:lvl4pPr>
            <a:lvl5pPr indent="-431800" lvl="4" marL="2286000" algn="l">
              <a:lnSpc>
                <a:spcPct val="90000"/>
              </a:lnSpc>
              <a:spcBef>
                <a:spcPts val="500"/>
              </a:spcBef>
              <a:spcAft>
                <a:spcPts val="0"/>
              </a:spcAft>
              <a:buClr>
                <a:schemeClr val="lt1"/>
              </a:buClr>
              <a:buSzPts val="3200"/>
              <a:buChar char="•"/>
              <a:defRPr/>
            </a:lvl5pPr>
            <a:lvl6pPr indent="-431800" lvl="5" marL="2743200" algn="l">
              <a:lnSpc>
                <a:spcPct val="90000"/>
              </a:lnSpc>
              <a:spcBef>
                <a:spcPts val="500"/>
              </a:spcBef>
              <a:spcAft>
                <a:spcPts val="0"/>
              </a:spcAft>
              <a:buClr>
                <a:schemeClr val="lt1"/>
              </a:buClr>
              <a:buSzPts val="3200"/>
              <a:buChar char="•"/>
              <a:defRPr/>
            </a:lvl6pPr>
            <a:lvl7pPr indent="-431800" lvl="6" marL="3200400" algn="l">
              <a:lnSpc>
                <a:spcPct val="90000"/>
              </a:lnSpc>
              <a:spcBef>
                <a:spcPts val="500"/>
              </a:spcBef>
              <a:spcAft>
                <a:spcPts val="0"/>
              </a:spcAft>
              <a:buClr>
                <a:schemeClr val="lt1"/>
              </a:buClr>
              <a:buSzPts val="3200"/>
              <a:buChar char="•"/>
              <a:defRPr/>
            </a:lvl7pPr>
            <a:lvl8pPr indent="-431800" lvl="7" marL="3657600" algn="l">
              <a:lnSpc>
                <a:spcPct val="90000"/>
              </a:lnSpc>
              <a:spcBef>
                <a:spcPts val="500"/>
              </a:spcBef>
              <a:spcAft>
                <a:spcPts val="0"/>
              </a:spcAft>
              <a:buClr>
                <a:schemeClr val="lt1"/>
              </a:buClr>
              <a:buSzPts val="3200"/>
              <a:buChar char="•"/>
              <a:defRPr/>
            </a:lvl8pPr>
            <a:lvl9pPr indent="-431800" lvl="8" marL="4114800" algn="l">
              <a:lnSpc>
                <a:spcPct val="90000"/>
              </a:lnSpc>
              <a:spcBef>
                <a:spcPts val="500"/>
              </a:spcBef>
              <a:spcAft>
                <a:spcPts val="0"/>
              </a:spcAft>
              <a:buClr>
                <a:schemeClr val="lt1"/>
              </a:buClr>
              <a:buSzPts val="3200"/>
              <a:buChar char="•"/>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76" name="Shape 276"/>
        <p:cNvGrpSpPr/>
        <p:nvPr/>
      </p:nvGrpSpPr>
      <p:grpSpPr>
        <a:xfrm>
          <a:off x="0" y="0"/>
          <a:ext cx="0" cy="0"/>
          <a:chOff x="0" y="0"/>
          <a:chExt cx="0" cy="0"/>
        </a:xfrm>
      </p:grpSpPr>
      <p:sp>
        <p:nvSpPr>
          <p:cNvPr id="277" name="Google Shape;277;g3ef3210af16_1_82"/>
          <p:cNvSpPr txBox="1"/>
          <p:nvPr>
            <p:ph type="ctrTitle"/>
          </p:nvPr>
        </p:nvSpPr>
        <p:spPr>
          <a:xfrm>
            <a:off x="1165860" y="1646132"/>
            <a:ext cx="13213200" cy="3501600"/>
          </a:xfrm>
          <a:prstGeom prst="rect">
            <a:avLst/>
          </a:prstGeom>
          <a:noFill/>
          <a:ln>
            <a:noFill/>
          </a:ln>
        </p:spPr>
        <p:txBody>
          <a:bodyPr anchorCtr="0" anchor="b" bIns="22850" lIns="45725" spcFirstLastPara="1" rIns="45725" wrap="square" tIns="22850">
            <a:normAutofit/>
          </a:bodyPr>
          <a:lstStyle>
            <a:lvl1pPr lvl="0" algn="ctr">
              <a:lnSpc>
                <a:spcPct val="90000"/>
              </a:lnSpc>
              <a:spcBef>
                <a:spcPts val="0"/>
              </a:spcBef>
              <a:spcAft>
                <a:spcPts val="0"/>
              </a:spcAft>
              <a:buClr>
                <a:schemeClr val="dk1"/>
              </a:buClr>
              <a:buSzPts val="8800"/>
              <a:buFont typeface="Play"/>
              <a:buNone/>
              <a:defRPr sz="8800"/>
            </a:lvl1pPr>
            <a:lvl2pPr lvl="1">
              <a:spcBef>
                <a:spcPts val="0"/>
              </a:spcBef>
              <a:spcAft>
                <a:spcPts val="0"/>
              </a:spcAft>
              <a:buSzPts val="2500"/>
              <a:buNone/>
              <a:defRPr/>
            </a:lvl2pPr>
            <a:lvl3pPr lvl="2">
              <a:spcBef>
                <a:spcPts val="0"/>
              </a:spcBef>
              <a:spcAft>
                <a:spcPts val="0"/>
              </a:spcAft>
              <a:buSzPts val="2500"/>
              <a:buNone/>
              <a:defRPr/>
            </a:lvl3pPr>
            <a:lvl4pPr lvl="3">
              <a:spcBef>
                <a:spcPts val="0"/>
              </a:spcBef>
              <a:spcAft>
                <a:spcPts val="0"/>
              </a:spcAft>
              <a:buSzPts val="2500"/>
              <a:buNone/>
              <a:defRPr/>
            </a:lvl4pPr>
            <a:lvl5pPr lvl="4">
              <a:spcBef>
                <a:spcPts val="0"/>
              </a:spcBef>
              <a:spcAft>
                <a:spcPts val="0"/>
              </a:spcAft>
              <a:buSzPts val="2500"/>
              <a:buNone/>
              <a:defRPr/>
            </a:lvl5pPr>
            <a:lvl6pPr lvl="5">
              <a:spcBef>
                <a:spcPts val="0"/>
              </a:spcBef>
              <a:spcAft>
                <a:spcPts val="0"/>
              </a:spcAft>
              <a:buSzPts val="2500"/>
              <a:buNone/>
              <a:defRPr/>
            </a:lvl6pPr>
            <a:lvl7pPr lvl="6">
              <a:spcBef>
                <a:spcPts val="0"/>
              </a:spcBef>
              <a:spcAft>
                <a:spcPts val="0"/>
              </a:spcAft>
              <a:buSzPts val="2500"/>
              <a:buNone/>
              <a:defRPr/>
            </a:lvl7pPr>
            <a:lvl8pPr lvl="7">
              <a:spcBef>
                <a:spcPts val="0"/>
              </a:spcBef>
              <a:spcAft>
                <a:spcPts val="0"/>
              </a:spcAft>
              <a:buSzPts val="2500"/>
              <a:buNone/>
              <a:defRPr/>
            </a:lvl8pPr>
            <a:lvl9pPr lvl="8">
              <a:spcBef>
                <a:spcPts val="0"/>
              </a:spcBef>
              <a:spcAft>
                <a:spcPts val="0"/>
              </a:spcAft>
              <a:buSzPts val="2500"/>
              <a:buNone/>
              <a:defRPr/>
            </a:lvl9pPr>
          </a:lstStyle>
          <a:p/>
        </p:txBody>
      </p:sp>
      <p:sp>
        <p:nvSpPr>
          <p:cNvPr id="278" name="Google Shape;278;g3ef3210af16_1_82"/>
          <p:cNvSpPr txBox="1"/>
          <p:nvPr>
            <p:ph idx="1" type="subTitle"/>
          </p:nvPr>
        </p:nvSpPr>
        <p:spPr>
          <a:xfrm>
            <a:off x="1943100" y="5282989"/>
            <a:ext cx="11658600" cy="2428500"/>
          </a:xfrm>
          <a:prstGeom prst="rect">
            <a:avLst/>
          </a:prstGeom>
          <a:noFill/>
          <a:ln>
            <a:noFill/>
          </a:ln>
        </p:spPr>
        <p:txBody>
          <a:bodyPr anchorCtr="0" anchor="t" bIns="22850" lIns="45725" spcFirstLastPara="1" rIns="45725" wrap="square" tIns="22850">
            <a:normAutofit/>
          </a:bodyPr>
          <a:lstStyle>
            <a:lvl1pPr lvl="0" algn="ctr">
              <a:lnSpc>
                <a:spcPct val="90000"/>
              </a:lnSpc>
              <a:spcBef>
                <a:spcPts val="1500"/>
              </a:spcBef>
              <a:spcAft>
                <a:spcPts val="0"/>
              </a:spcAft>
              <a:buClr>
                <a:schemeClr val="dk1"/>
              </a:buClr>
              <a:buSzPts val="3500"/>
              <a:buNone/>
              <a:defRPr sz="3500"/>
            </a:lvl1pPr>
            <a:lvl2pPr lvl="1" algn="ctr">
              <a:lnSpc>
                <a:spcPct val="90000"/>
              </a:lnSpc>
              <a:spcBef>
                <a:spcPts val="700"/>
              </a:spcBef>
              <a:spcAft>
                <a:spcPts val="0"/>
              </a:spcAft>
              <a:buClr>
                <a:schemeClr val="dk1"/>
              </a:buClr>
              <a:buSzPts val="2900"/>
              <a:buNone/>
              <a:defRPr sz="2900"/>
            </a:lvl2pPr>
            <a:lvl3pPr lvl="2" algn="ctr">
              <a:lnSpc>
                <a:spcPct val="90000"/>
              </a:lnSpc>
              <a:spcBef>
                <a:spcPts val="700"/>
              </a:spcBef>
              <a:spcAft>
                <a:spcPts val="0"/>
              </a:spcAft>
              <a:buClr>
                <a:schemeClr val="dk1"/>
              </a:buClr>
              <a:buSzPts val="2600"/>
              <a:buNone/>
              <a:defRPr sz="2600"/>
            </a:lvl3pPr>
            <a:lvl4pPr lvl="3" algn="ctr">
              <a:lnSpc>
                <a:spcPct val="90000"/>
              </a:lnSpc>
              <a:spcBef>
                <a:spcPts val="700"/>
              </a:spcBef>
              <a:spcAft>
                <a:spcPts val="0"/>
              </a:spcAft>
              <a:buClr>
                <a:schemeClr val="dk1"/>
              </a:buClr>
              <a:buSzPts val="2300"/>
              <a:buNone/>
              <a:defRPr sz="2300"/>
            </a:lvl4pPr>
            <a:lvl5pPr lvl="4" algn="ctr">
              <a:lnSpc>
                <a:spcPct val="90000"/>
              </a:lnSpc>
              <a:spcBef>
                <a:spcPts val="700"/>
              </a:spcBef>
              <a:spcAft>
                <a:spcPts val="0"/>
              </a:spcAft>
              <a:buClr>
                <a:schemeClr val="dk1"/>
              </a:buClr>
              <a:buSzPts val="2300"/>
              <a:buNone/>
              <a:defRPr sz="2300"/>
            </a:lvl5pPr>
            <a:lvl6pPr lvl="5" algn="ctr">
              <a:lnSpc>
                <a:spcPct val="90000"/>
              </a:lnSpc>
              <a:spcBef>
                <a:spcPts val="700"/>
              </a:spcBef>
              <a:spcAft>
                <a:spcPts val="0"/>
              </a:spcAft>
              <a:buClr>
                <a:schemeClr val="dk1"/>
              </a:buClr>
              <a:buSzPts val="2300"/>
              <a:buNone/>
              <a:defRPr sz="2300"/>
            </a:lvl6pPr>
            <a:lvl7pPr lvl="6" algn="ctr">
              <a:lnSpc>
                <a:spcPct val="90000"/>
              </a:lnSpc>
              <a:spcBef>
                <a:spcPts val="700"/>
              </a:spcBef>
              <a:spcAft>
                <a:spcPts val="0"/>
              </a:spcAft>
              <a:buClr>
                <a:schemeClr val="dk1"/>
              </a:buClr>
              <a:buSzPts val="2300"/>
              <a:buNone/>
              <a:defRPr sz="2300"/>
            </a:lvl7pPr>
            <a:lvl8pPr lvl="7" algn="ctr">
              <a:lnSpc>
                <a:spcPct val="90000"/>
              </a:lnSpc>
              <a:spcBef>
                <a:spcPts val="700"/>
              </a:spcBef>
              <a:spcAft>
                <a:spcPts val="0"/>
              </a:spcAft>
              <a:buClr>
                <a:schemeClr val="dk1"/>
              </a:buClr>
              <a:buSzPts val="2300"/>
              <a:buNone/>
              <a:defRPr sz="2300"/>
            </a:lvl8pPr>
            <a:lvl9pPr lvl="8" algn="ctr">
              <a:lnSpc>
                <a:spcPct val="90000"/>
              </a:lnSpc>
              <a:spcBef>
                <a:spcPts val="700"/>
              </a:spcBef>
              <a:spcAft>
                <a:spcPts val="0"/>
              </a:spcAft>
              <a:buClr>
                <a:schemeClr val="dk1"/>
              </a:buClr>
              <a:buSzPts val="2300"/>
              <a:buNone/>
              <a:defRPr sz="2300"/>
            </a:lvl9pPr>
          </a:lstStyle>
          <a:p/>
        </p:txBody>
      </p:sp>
      <p:sp>
        <p:nvSpPr>
          <p:cNvPr id="279" name="Google Shape;279;g3ef3210af16_1_82"/>
          <p:cNvSpPr txBox="1"/>
          <p:nvPr>
            <p:ph idx="10" type="dt"/>
          </p:nvPr>
        </p:nvSpPr>
        <p:spPr>
          <a:xfrm>
            <a:off x="1068705" y="9322649"/>
            <a:ext cx="3497700" cy="535500"/>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2500"/>
              <a:buNone/>
              <a:defRPr/>
            </a:lvl1pPr>
            <a:lvl2pPr lvl="1" algn="l">
              <a:spcBef>
                <a:spcPts val="0"/>
              </a:spcBef>
              <a:spcAft>
                <a:spcPts val="0"/>
              </a:spcAft>
              <a:buSzPts val="2500"/>
              <a:buNone/>
              <a:defRPr/>
            </a:lvl2pPr>
            <a:lvl3pPr lvl="2" algn="l">
              <a:spcBef>
                <a:spcPts val="0"/>
              </a:spcBef>
              <a:spcAft>
                <a:spcPts val="0"/>
              </a:spcAft>
              <a:buSzPts val="2500"/>
              <a:buNone/>
              <a:defRPr/>
            </a:lvl3pPr>
            <a:lvl4pPr lvl="3" algn="l">
              <a:spcBef>
                <a:spcPts val="0"/>
              </a:spcBef>
              <a:spcAft>
                <a:spcPts val="0"/>
              </a:spcAft>
              <a:buSzPts val="2500"/>
              <a:buNone/>
              <a:defRPr/>
            </a:lvl4pPr>
            <a:lvl5pPr lvl="4" algn="l">
              <a:spcBef>
                <a:spcPts val="0"/>
              </a:spcBef>
              <a:spcAft>
                <a:spcPts val="0"/>
              </a:spcAft>
              <a:buSzPts val="2500"/>
              <a:buNone/>
              <a:defRPr/>
            </a:lvl5pPr>
            <a:lvl6pPr lvl="5" algn="l">
              <a:spcBef>
                <a:spcPts val="0"/>
              </a:spcBef>
              <a:spcAft>
                <a:spcPts val="0"/>
              </a:spcAft>
              <a:buSzPts val="2500"/>
              <a:buNone/>
              <a:defRPr/>
            </a:lvl6pPr>
            <a:lvl7pPr lvl="6" algn="l">
              <a:spcBef>
                <a:spcPts val="0"/>
              </a:spcBef>
              <a:spcAft>
                <a:spcPts val="0"/>
              </a:spcAft>
              <a:buSzPts val="2500"/>
              <a:buNone/>
              <a:defRPr/>
            </a:lvl7pPr>
            <a:lvl8pPr lvl="7" algn="l">
              <a:spcBef>
                <a:spcPts val="0"/>
              </a:spcBef>
              <a:spcAft>
                <a:spcPts val="0"/>
              </a:spcAft>
              <a:buSzPts val="2500"/>
              <a:buNone/>
              <a:defRPr/>
            </a:lvl8pPr>
            <a:lvl9pPr lvl="8" algn="l">
              <a:spcBef>
                <a:spcPts val="0"/>
              </a:spcBef>
              <a:spcAft>
                <a:spcPts val="0"/>
              </a:spcAft>
              <a:buSzPts val="2500"/>
              <a:buNone/>
              <a:defRPr/>
            </a:lvl9pPr>
          </a:lstStyle>
          <a:p/>
        </p:txBody>
      </p:sp>
      <p:sp>
        <p:nvSpPr>
          <p:cNvPr id="280" name="Google Shape;280;g3ef3210af16_1_82"/>
          <p:cNvSpPr txBox="1"/>
          <p:nvPr>
            <p:ph idx="11" type="ftr"/>
          </p:nvPr>
        </p:nvSpPr>
        <p:spPr>
          <a:xfrm>
            <a:off x="5149215" y="9322649"/>
            <a:ext cx="5246400" cy="535500"/>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sz="700"/>
            </a:lvl1pPr>
            <a:lvl2pPr lvl="1" algn="l">
              <a:spcBef>
                <a:spcPts val="0"/>
              </a:spcBef>
              <a:spcAft>
                <a:spcPts val="0"/>
              </a:spcAft>
              <a:buSzPts val="700"/>
              <a:buNone/>
              <a:defRPr sz="700"/>
            </a:lvl2pPr>
            <a:lvl3pPr lvl="2" algn="l">
              <a:spcBef>
                <a:spcPts val="0"/>
              </a:spcBef>
              <a:spcAft>
                <a:spcPts val="0"/>
              </a:spcAft>
              <a:buSzPts val="700"/>
              <a:buNone/>
              <a:defRPr sz="700"/>
            </a:lvl3pPr>
            <a:lvl4pPr lvl="3" algn="l">
              <a:spcBef>
                <a:spcPts val="0"/>
              </a:spcBef>
              <a:spcAft>
                <a:spcPts val="0"/>
              </a:spcAft>
              <a:buSzPts val="700"/>
              <a:buNone/>
              <a:defRPr sz="700"/>
            </a:lvl4pPr>
            <a:lvl5pPr lvl="4" algn="l">
              <a:spcBef>
                <a:spcPts val="0"/>
              </a:spcBef>
              <a:spcAft>
                <a:spcPts val="0"/>
              </a:spcAft>
              <a:buSzPts val="700"/>
              <a:buNone/>
              <a:defRPr sz="700"/>
            </a:lvl5pPr>
            <a:lvl6pPr lvl="5" algn="l">
              <a:spcBef>
                <a:spcPts val="0"/>
              </a:spcBef>
              <a:spcAft>
                <a:spcPts val="0"/>
              </a:spcAft>
              <a:buSzPts val="700"/>
              <a:buNone/>
              <a:defRPr sz="700"/>
            </a:lvl6pPr>
            <a:lvl7pPr lvl="6" algn="l">
              <a:spcBef>
                <a:spcPts val="0"/>
              </a:spcBef>
              <a:spcAft>
                <a:spcPts val="0"/>
              </a:spcAft>
              <a:buSzPts val="700"/>
              <a:buNone/>
              <a:defRPr sz="700"/>
            </a:lvl7pPr>
            <a:lvl8pPr lvl="7" algn="l">
              <a:spcBef>
                <a:spcPts val="0"/>
              </a:spcBef>
              <a:spcAft>
                <a:spcPts val="0"/>
              </a:spcAft>
              <a:buSzPts val="700"/>
              <a:buNone/>
              <a:defRPr sz="700"/>
            </a:lvl8pPr>
            <a:lvl9pPr lvl="8" algn="l">
              <a:spcBef>
                <a:spcPts val="0"/>
              </a:spcBef>
              <a:spcAft>
                <a:spcPts val="0"/>
              </a:spcAft>
              <a:buSzPts val="700"/>
              <a:buNone/>
              <a:defRPr sz="700"/>
            </a:lvl9pPr>
          </a:lstStyle>
          <a:p/>
        </p:txBody>
      </p:sp>
      <p:sp>
        <p:nvSpPr>
          <p:cNvPr id="281" name="Google Shape;281;g3ef3210af16_1_82"/>
          <p:cNvSpPr txBox="1"/>
          <p:nvPr>
            <p:ph idx="12" type="sldNum"/>
          </p:nvPr>
        </p:nvSpPr>
        <p:spPr>
          <a:xfrm>
            <a:off x="10978515" y="9322649"/>
            <a:ext cx="3497700" cy="535500"/>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p:cSld name="Divider">
    <p:bg>
      <p:bgPr>
        <a:blipFill>
          <a:blip r:embed="rId2">
            <a:alphaModFix/>
          </a:blip>
          <a:stretch>
            <a:fillRect/>
          </a:stretch>
        </a:blipFill>
      </p:bgPr>
    </p:bg>
    <p:spTree>
      <p:nvGrpSpPr>
        <p:cNvPr id="287" name="Shape 287"/>
        <p:cNvGrpSpPr/>
        <p:nvPr/>
      </p:nvGrpSpPr>
      <p:grpSpPr>
        <a:xfrm>
          <a:off x="0" y="0"/>
          <a:ext cx="0" cy="0"/>
          <a:chOff x="0" y="0"/>
          <a:chExt cx="0" cy="0"/>
        </a:xfrm>
      </p:grpSpPr>
      <p:sp>
        <p:nvSpPr>
          <p:cNvPr id="288" name="Google Shape;288;g3f20ab0862d_1_621"/>
          <p:cNvSpPr/>
          <p:nvPr/>
        </p:nvSpPr>
        <p:spPr>
          <a:xfrm>
            <a:off x="1944" y="0"/>
            <a:ext cx="15540900" cy="100584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89" name="Google Shape;289;g3f20ab0862d_1_621"/>
          <p:cNvSpPr txBox="1"/>
          <p:nvPr>
            <p:ph idx="1" type="body"/>
          </p:nvPr>
        </p:nvSpPr>
        <p:spPr>
          <a:xfrm>
            <a:off x="1371600" y="4619634"/>
            <a:ext cx="12801600" cy="914400"/>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5400"/>
              <a:buNone/>
              <a:defRPr b="1" sz="5400" strike="noStrike">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bg>
      <p:bgPr>
        <a:solidFill>
          <a:srgbClr val="023A3F"/>
        </a:solidFill>
      </p:bgPr>
    </p:bg>
    <p:spTree>
      <p:nvGrpSpPr>
        <p:cNvPr id="290" name="Shape 290"/>
        <p:cNvGrpSpPr/>
        <p:nvPr/>
      </p:nvGrpSpPr>
      <p:grpSpPr>
        <a:xfrm>
          <a:off x="0" y="0"/>
          <a:ext cx="0" cy="0"/>
          <a:chOff x="0" y="0"/>
          <a:chExt cx="0" cy="0"/>
        </a:xfrm>
      </p:grpSpPr>
      <p:sp>
        <p:nvSpPr>
          <p:cNvPr id="291" name="Google Shape;291;g3f20ab0862d_1_624"/>
          <p:cNvSpPr txBox="1"/>
          <p:nvPr>
            <p:ph idx="1" type="body"/>
          </p:nvPr>
        </p:nvSpPr>
        <p:spPr>
          <a:xfrm>
            <a:off x="467497" y="482198"/>
            <a:ext cx="7305000" cy="8895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4000"/>
              <a:buNone/>
              <a:defRPr b="1" sz="40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292" name="Google Shape;292;g3f20ab0862d_1_624"/>
          <p:cNvSpPr txBox="1"/>
          <p:nvPr>
            <p:ph idx="2" type="body"/>
          </p:nvPr>
        </p:nvSpPr>
        <p:spPr>
          <a:xfrm>
            <a:off x="466725" y="1524000"/>
            <a:ext cx="14610600" cy="7162800"/>
          </a:xfrm>
          <a:prstGeom prst="rect">
            <a:avLst/>
          </a:prstGeom>
          <a:noFill/>
          <a:ln>
            <a:noFill/>
          </a:ln>
        </p:spPr>
        <p:txBody>
          <a:bodyPr anchorCtr="0" anchor="t" bIns="45700" lIns="91425" spcFirstLastPara="1" rIns="91425" wrap="square" tIns="45700">
            <a:normAutofit/>
          </a:bodyPr>
          <a:lstStyle>
            <a:lvl1pPr indent="-457200" lvl="0" marL="457200" algn="l">
              <a:lnSpc>
                <a:spcPct val="90000"/>
              </a:lnSpc>
              <a:spcBef>
                <a:spcPts val="1000"/>
              </a:spcBef>
              <a:spcAft>
                <a:spcPts val="0"/>
              </a:spcAft>
              <a:buClr>
                <a:schemeClr val="lt1"/>
              </a:buClr>
              <a:buSzPts val="3600"/>
              <a:buFont typeface="Arial"/>
              <a:buChar char="•"/>
              <a:defRPr sz="3600"/>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93" name="Shape 293"/>
        <p:cNvGrpSpPr/>
        <p:nvPr/>
      </p:nvGrpSpPr>
      <p:grpSpPr>
        <a:xfrm>
          <a:off x="0" y="0"/>
          <a:ext cx="0" cy="0"/>
          <a:chOff x="0" y="0"/>
          <a:chExt cx="0" cy="0"/>
        </a:xfrm>
      </p:grpSpPr>
      <p:sp>
        <p:nvSpPr>
          <p:cNvPr id="294" name="Google Shape;294;g3f20ab0862d_1_627"/>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5" name="Google Shape;295;g3f20ab0862d_1_627"/>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96" name="Google Shape;296;g3f20ab0862d_1_62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divider">
  <p:cSld name="Subdivider">
    <p:bg>
      <p:bgPr>
        <a:gradFill>
          <a:gsLst>
            <a:gs pos="0">
              <a:srgbClr val="8B6A64"/>
            </a:gs>
            <a:gs pos="50000">
              <a:srgbClr val="7B5753"/>
            </a:gs>
            <a:gs pos="100000">
              <a:srgbClr val="604340"/>
            </a:gs>
          </a:gsLst>
          <a:lin ang="5400012" scaled="0"/>
        </a:gradFill>
      </p:bgPr>
    </p:bg>
    <p:spTree>
      <p:nvGrpSpPr>
        <p:cNvPr id="297" name="Shape 297"/>
        <p:cNvGrpSpPr/>
        <p:nvPr/>
      </p:nvGrpSpPr>
      <p:grpSpPr>
        <a:xfrm>
          <a:off x="0" y="0"/>
          <a:ext cx="0" cy="0"/>
          <a:chOff x="0" y="0"/>
          <a:chExt cx="0" cy="0"/>
        </a:xfrm>
      </p:grpSpPr>
      <p:sp>
        <p:nvSpPr>
          <p:cNvPr id="298" name="Google Shape;298;g3f20ab0862d_1_631"/>
          <p:cNvSpPr/>
          <p:nvPr/>
        </p:nvSpPr>
        <p:spPr>
          <a:xfrm>
            <a:off x="1944" y="0"/>
            <a:ext cx="15540900" cy="100584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99" name="Google Shape;299;g3f20ab0862d_1_631"/>
          <p:cNvSpPr txBox="1"/>
          <p:nvPr>
            <p:ph idx="1" type="body"/>
          </p:nvPr>
        </p:nvSpPr>
        <p:spPr>
          <a:xfrm>
            <a:off x="1371600" y="4619634"/>
            <a:ext cx="12801600" cy="914400"/>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5400"/>
              <a:buNone/>
              <a:defRPr b="1" sz="5400" strike="noStrike">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p:cSld name="Text Only">
    <p:bg>
      <p:bgPr>
        <a:solidFill>
          <a:schemeClr val="accent2"/>
        </a:solidFill>
      </p:bgPr>
    </p:bg>
    <p:spTree>
      <p:nvGrpSpPr>
        <p:cNvPr id="300" name="Shape 300"/>
        <p:cNvGrpSpPr/>
        <p:nvPr/>
      </p:nvGrpSpPr>
      <p:grpSpPr>
        <a:xfrm>
          <a:off x="0" y="0"/>
          <a:ext cx="0" cy="0"/>
          <a:chOff x="0" y="0"/>
          <a:chExt cx="0" cy="0"/>
        </a:xfrm>
      </p:grpSpPr>
      <p:sp>
        <p:nvSpPr>
          <p:cNvPr id="301" name="Google Shape;301;g3f20ab0862d_1_634"/>
          <p:cNvSpPr txBox="1"/>
          <p:nvPr>
            <p:ph idx="10" type="dt"/>
          </p:nvPr>
        </p:nvSpPr>
        <p:spPr>
          <a:xfrm>
            <a:off x="467497" y="9333705"/>
            <a:ext cx="1818600" cy="534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2" name="Google Shape;302;g3f20ab0862d_1_634"/>
          <p:cNvSpPr txBox="1"/>
          <p:nvPr>
            <p:ph idx="12" type="sldNum"/>
          </p:nvPr>
        </p:nvSpPr>
        <p:spPr>
          <a:xfrm>
            <a:off x="14173200" y="9333705"/>
            <a:ext cx="904200" cy="534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03" name="Google Shape;303;g3f20ab0862d_1_634"/>
          <p:cNvSpPr txBox="1"/>
          <p:nvPr>
            <p:ph idx="1" type="body"/>
          </p:nvPr>
        </p:nvSpPr>
        <p:spPr>
          <a:xfrm>
            <a:off x="467497" y="482198"/>
            <a:ext cx="7305000" cy="4269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FFFFFF"/>
              </a:buClr>
              <a:buSzPts val="2400"/>
              <a:buNone/>
              <a:defRPr b="1">
                <a:solidFill>
                  <a:srgbClr val="FFFFFF"/>
                </a:solidFill>
                <a:latin typeface="Arial"/>
                <a:ea typeface="Arial"/>
                <a:cs typeface="Arial"/>
                <a:sym typeface="Arial"/>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304" name="Google Shape;304;g3f20ab0862d_1_634"/>
          <p:cNvSpPr txBox="1"/>
          <p:nvPr>
            <p:ph idx="2" type="body"/>
          </p:nvPr>
        </p:nvSpPr>
        <p:spPr>
          <a:xfrm>
            <a:off x="467497" y="939398"/>
            <a:ext cx="7305000" cy="4323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FFFFFF"/>
              </a:buClr>
              <a:buSzPts val="1800"/>
              <a:buNone/>
              <a:defRPr b="0" sz="1800">
                <a:solidFill>
                  <a:srgbClr val="FFFFFF"/>
                </a:solidFill>
                <a:latin typeface="Arial"/>
                <a:ea typeface="Arial"/>
                <a:cs typeface="Arial"/>
                <a:sym typeface="Arial"/>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305" name="Google Shape;305;g3f20ab0862d_1_634"/>
          <p:cNvSpPr txBox="1"/>
          <p:nvPr>
            <p:ph idx="3" type="body"/>
          </p:nvPr>
        </p:nvSpPr>
        <p:spPr>
          <a:xfrm>
            <a:off x="466725" y="1524000"/>
            <a:ext cx="14610600" cy="7162800"/>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rgbClr val="FFFFFF"/>
              </a:buClr>
              <a:buSzPts val="2400"/>
              <a:buChar char="•"/>
              <a:defRPr>
                <a:solidFill>
                  <a:srgbClr val="FFFFFF"/>
                </a:solidFill>
              </a:defRPr>
            </a:lvl1pPr>
            <a:lvl2pPr indent="-355600" lvl="1" marL="914400" algn="l">
              <a:lnSpc>
                <a:spcPct val="90000"/>
              </a:lnSpc>
              <a:spcBef>
                <a:spcPts val="500"/>
              </a:spcBef>
              <a:spcAft>
                <a:spcPts val="0"/>
              </a:spcAft>
              <a:buClr>
                <a:srgbClr val="FFFFFF"/>
              </a:buClr>
              <a:buSzPts val="2000"/>
              <a:buChar char="•"/>
              <a:defRPr>
                <a:solidFill>
                  <a:srgbClr val="FFFFFF"/>
                </a:solidFill>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age Blue Title on White">
  <p:cSld name="SECTION_HEADER_2_1_1_2_4">
    <p:spTree>
      <p:nvGrpSpPr>
        <p:cNvPr id="306" name="Shape 306"/>
        <p:cNvGrpSpPr/>
        <p:nvPr/>
      </p:nvGrpSpPr>
      <p:grpSpPr>
        <a:xfrm>
          <a:off x="0" y="0"/>
          <a:ext cx="0" cy="0"/>
          <a:chOff x="0" y="0"/>
          <a:chExt cx="0" cy="0"/>
        </a:xfrm>
      </p:grpSpPr>
      <p:sp>
        <p:nvSpPr>
          <p:cNvPr id="307" name="Google Shape;307;g3f20ab0862d_1_640"/>
          <p:cNvSpPr txBox="1"/>
          <p:nvPr>
            <p:ph type="title"/>
          </p:nvPr>
        </p:nvSpPr>
        <p:spPr>
          <a:xfrm>
            <a:off x="691135" y="187196"/>
            <a:ext cx="14055000" cy="16461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025E73"/>
              </a:buClr>
              <a:buSzPts val="6400"/>
              <a:buNone/>
              <a:defRPr sz="6400">
                <a:solidFill>
                  <a:srgbClr val="025E73"/>
                </a:solidFill>
              </a:defRPr>
            </a:lvl1pPr>
            <a:lvl2pPr lvl="1" algn="r">
              <a:lnSpc>
                <a:spcPct val="100000"/>
              </a:lnSpc>
              <a:spcBef>
                <a:spcPts val="0"/>
              </a:spcBef>
              <a:spcAft>
                <a:spcPts val="0"/>
              </a:spcAft>
              <a:buSzPts val="6400"/>
              <a:buFont typeface="Work Sans"/>
              <a:buNone/>
              <a:defRPr sz="6400">
                <a:latin typeface="Work Sans"/>
                <a:ea typeface="Work Sans"/>
                <a:cs typeface="Work Sans"/>
                <a:sym typeface="Work Sans"/>
              </a:defRPr>
            </a:lvl2pPr>
            <a:lvl3pPr lvl="2" algn="r">
              <a:lnSpc>
                <a:spcPct val="100000"/>
              </a:lnSpc>
              <a:spcBef>
                <a:spcPts val="0"/>
              </a:spcBef>
              <a:spcAft>
                <a:spcPts val="0"/>
              </a:spcAft>
              <a:buSzPts val="6400"/>
              <a:buFont typeface="Work Sans"/>
              <a:buNone/>
              <a:defRPr sz="6400">
                <a:latin typeface="Work Sans"/>
                <a:ea typeface="Work Sans"/>
                <a:cs typeface="Work Sans"/>
                <a:sym typeface="Work Sans"/>
              </a:defRPr>
            </a:lvl3pPr>
            <a:lvl4pPr lvl="3" algn="r">
              <a:lnSpc>
                <a:spcPct val="100000"/>
              </a:lnSpc>
              <a:spcBef>
                <a:spcPts val="0"/>
              </a:spcBef>
              <a:spcAft>
                <a:spcPts val="0"/>
              </a:spcAft>
              <a:buSzPts val="6400"/>
              <a:buFont typeface="Work Sans"/>
              <a:buNone/>
              <a:defRPr sz="6400">
                <a:latin typeface="Work Sans"/>
                <a:ea typeface="Work Sans"/>
                <a:cs typeface="Work Sans"/>
                <a:sym typeface="Work Sans"/>
              </a:defRPr>
            </a:lvl4pPr>
            <a:lvl5pPr lvl="4" algn="r">
              <a:lnSpc>
                <a:spcPct val="100000"/>
              </a:lnSpc>
              <a:spcBef>
                <a:spcPts val="0"/>
              </a:spcBef>
              <a:spcAft>
                <a:spcPts val="0"/>
              </a:spcAft>
              <a:buSzPts val="6400"/>
              <a:buFont typeface="Work Sans"/>
              <a:buNone/>
              <a:defRPr sz="6400">
                <a:latin typeface="Work Sans"/>
                <a:ea typeface="Work Sans"/>
                <a:cs typeface="Work Sans"/>
                <a:sym typeface="Work Sans"/>
              </a:defRPr>
            </a:lvl5pPr>
            <a:lvl6pPr lvl="5" algn="r">
              <a:lnSpc>
                <a:spcPct val="100000"/>
              </a:lnSpc>
              <a:spcBef>
                <a:spcPts val="0"/>
              </a:spcBef>
              <a:spcAft>
                <a:spcPts val="0"/>
              </a:spcAft>
              <a:buSzPts val="6400"/>
              <a:buFont typeface="Work Sans"/>
              <a:buNone/>
              <a:defRPr sz="6400">
                <a:latin typeface="Work Sans"/>
                <a:ea typeface="Work Sans"/>
                <a:cs typeface="Work Sans"/>
                <a:sym typeface="Work Sans"/>
              </a:defRPr>
            </a:lvl6pPr>
            <a:lvl7pPr lvl="6" algn="r">
              <a:lnSpc>
                <a:spcPct val="100000"/>
              </a:lnSpc>
              <a:spcBef>
                <a:spcPts val="0"/>
              </a:spcBef>
              <a:spcAft>
                <a:spcPts val="0"/>
              </a:spcAft>
              <a:buSzPts val="6400"/>
              <a:buFont typeface="Work Sans"/>
              <a:buNone/>
              <a:defRPr sz="6400">
                <a:latin typeface="Work Sans"/>
                <a:ea typeface="Work Sans"/>
                <a:cs typeface="Work Sans"/>
                <a:sym typeface="Work Sans"/>
              </a:defRPr>
            </a:lvl7pPr>
            <a:lvl8pPr lvl="7" algn="r">
              <a:lnSpc>
                <a:spcPct val="100000"/>
              </a:lnSpc>
              <a:spcBef>
                <a:spcPts val="0"/>
              </a:spcBef>
              <a:spcAft>
                <a:spcPts val="0"/>
              </a:spcAft>
              <a:buSzPts val="6400"/>
              <a:buFont typeface="Work Sans"/>
              <a:buNone/>
              <a:defRPr sz="6400">
                <a:latin typeface="Work Sans"/>
                <a:ea typeface="Work Sans"/>
                <a:cs typeface="Work Sans"/>
                <a:sym typeface="Work Sans"/>
              </a:defRPr>
            </a:lvl8pPr>
            <a:lvl9pPr lvl="8" algn="r">
              <a:lnSpc>
                <a:spcPct val="100000"/>
              </a:lnSpc>
              <a:spcBef>
                <a:spcPts val="0"/>
              </a:spcBef>
              <a:spcAft>
                <a:spcPts val="0"/>
              </a:spcAft>
              <a:buSzPts val="6400"/>
              <a:buFont typeface="Work Sans"/>
              <a:buNone/>
              <a:defRPr sz="6400">
                <a:latin typeface="Work Sans"/>
                <a:ea typeface="Work Sans"/>
                <a:cs typeface="Work Sans"/>
                <a:sym typeface="Work Sans"/>
              </a:defRPr>
            </a:lvl9pPr>
          </a:lstStyle>
          <a:p/>
        </p:txBody>
      </p:sp>
      <p:sp>
        <p:nvSpPr>
          <p:cNvPr id="308" name="Google Shape;308;g3f20ab0862d_1_640"/>
          <p:cNvSpPr txBox="1"/>
          <p:nvPr>
            <p:ph idx="1" type="body"/>
          </p:nvPr>
        </p:nvSpPr>
        <p:spPr>
          <a:xfrm>
            <a:off x="691135" y="2088289"/>
            <a:ext cx="13750500" cy="6681000"/>
          </a:xfrm>
          <a:prstGeom prst="rect">
            <a:avLst/>
          </a:prstGeom>
          <a:noFill/>
          <a:ln>
            <a:noFill/>
          </a:ln>
        </p:spPr>
        <p:txBody>
          <a:bodyPr anchorCtr="0" anchor="t" bIns="45700" lIns="91425" spcFirstLastPara="1" rIns="91425" wrap="square" tIns="45700">
            <a:normAutofit/>
          </a:bodyPr>
          <a:lstStyle>
            <a:lvl1pPr indent="-381000" lvl="0" marL="457200" algn="l">
              <a:lnSpc>
                <a:spcPct val="115000"/>
              </a:lnSpc>
              <a:spcBef>
                <a:spcPts val="1000"/>
              </a:spcBef>
              <a:spcAft>
                <a:spcPts val="0"/>
              </a:spcAft>
              <a:buClr>
                <a:srgbClr val="025E73"/>
              </a:buClr>
              <a:buSzPts val="2400"/>
              <a:buFont typeface="Work Sans"/>
              <a:buChar char="•"/>
              <a:defRPr>
                <a:latin typeface="Work Sans"/>
                <a:ea typeface="Work Sans"/>
                <a:cs typeface="Work Sans"/>
                <a:sym typeface="Work Sans"/>
              </a:defRPr>
            </a:lvl1pPr>
            <a:lvl2pPr indent="-355600" lvl="1" marL="914400" algn="l">
              <a:lnSpc>
                <a:spcPct val="115000"/>
              </a:lnSpc>
              <a:spcBef>
                <a:spcPts val="1800"/>
              </a:spcBef>
              <a:spcAft>
                <a:spcPts val="0"/>
              </a:spcAft>
              <a:buClr>
                <a:srgbClr val="025E73"/>
              </a:buClr>
              <a:buSzPts val="2000"/>
              <a:buFont typeface="Work Sans"/>
              <a:buChar char="•"/>
              <a:defRPr>
                <a:latin typeface="Work Sans"/>
                <a:ea typeface="Work Sans"/>
                <a:cs typeface="Work Sans"/>
                <a:sym typeface="Work Sans"/>
              </a:defRPr>
            </a:lvl2pPr>
            <a:lvl3pPr indent="-330200" lvl="2" marL="1371600" algn="l">
              <a:lnSpc>
                <a:spcPct val="115000"/>
              </a:lnSpc>
              <a:spcBef>
                <a:spcPts val="1800"/>
              </a:spcBef>
              <a:spcAft>
                <a:spcPts val="0"/>
              </a:spcAft>
              <a:buClr>
                <a:srgbClr val="025E73"/>
              </a:buClr>
              <a:buSzPts val="1600"/>
              <a:buFont typeface="Work Sans"/>
              <a:buChar char="•"/>
              <a:defRPr>
                <a:latin typeface="Work Sans"/>
                <a:ea typeface="Work Sans"/>
                <a:cs typeface="Work Sans"/>
                <a:sym typeface="Work Sans"/>
              </a:defRPr>
            </a:lvl3pPr>
            <a:lvl4pPr indent="-317500" lvl="3" marL="1828800" algn="l">
              <a:lnSpc>
                <a:spcPct val="115000"/>
              </a:lnSpc>
              <a:spcBef>
                <a:spcPts val="1800"/>
              </a:spcBef>
              <a:spcAft>
                <a:spcPts val="0"/>
              </a:spcAft>
              <a:buClr>
                <a:srgbClr val="025E73"/>
              </a:buClr>
              <a:buSzPts val="1400"/>
              <a:buFont typeface="Work Sans"/>
              <a:buChar char="•"/>
              <a:defRPr>
                <a:latin typeface="Work Sans"/>
                <a:ea typeface="Work Sans"/>
                <a:cs typeface="Work Sans"/>
                <a:sym typeface="Work Sans"/>
              </a:defRPr>
            </a:lvl4pPr>
            <a:lvl5pPr indent="-317500" lvl="4" marL="2286000" algn="l">
              <a:lnSpc>
                <a:spcPct val="115000"/>
              </a:lnSpc>
              <a:spcBef>
                <a:spcPts val="1800"/>
              </a:spcBef>
              <a:spcAft>
                <a:spcPts val="0"/>
              </a:spcAft>
              <a:buClr>
                <a:srgbClr val="025E73"/>
              </a:buClr>
              <a:buSzPts val="1400"/>
              <a:buFont typeface="Work Sans"/>
              <a:buChar char="•"/>
              <a:defRPr>
                <a:latin typeface="Work Sans"/>
                <a:ea typeface="Work Sans"/>
                <a:cs typeface="Work Sans"/>
                <a:sym typeface="Work Sans"/>
              </a:defRPr>
            </a:lvl5pPr>
            <a:lvl6pPr indent="-342900" lvl="5" marL="2743200" algn="l">
              <a:lnSpc>
                <a:spcPct val="115000"/>
              </a:lnSpc>
              <a:spcBef>
                <a:spcPts val="1800"/>
              </a:spcBef>
              <a:spcAft>
                <a:spcPts val="0"/>
              </a:spcAft>
              <a:buClr>
                <a:srgbClr val="025E73"/>
              </a:buClr>
              <a:buSzPts val="1800"/>
              <a:buFont typeface="Work Sans"/>
              <a:buChar char="•"/>
              <a:defRPr>
                <a:latin typeface="Work Sans"/>
                <a:ea typeface="Work Sans"/>
                <a:cs typeface="Work Sans"/>
                <a:sym typeface="Work Sans"/>
              </a:defRPr>
            </a:lvl6pPr>
            <a:lvl7pPr indent="-342900" lvl="6" marL="3200400" algn="l">
              <a:lnSpc>
                <a:spcPct val="115000"/>
              </a:lnSpc>
              <a:spcBef>
                <a:spcPts val="1800"/>
              </a:spcBef>
              <a:spcAft>
                <a:spcPts val="0"/>
              </a:spcAft>
              <a:buClr>
                <a:srgbClr val="025E73"/>
              </a:buClr>
              <a:buSzPts val="1800"/>
              <a:buFont typeface="Work Sans"/>
              <a:buChar char="•"/>
              <a:defRPr>
                <a:latin typeface="Work Sans"/>
                <a:ea typeface="Work Sans"/>
                <a:cs typeface="Work Sans"/>
                <a:sym typeface="Work Sans"/>
              </a:defRPr>
            </a:lvl7pPr>
            <a:lvl8pPr indent="-342900" lvl="7" marL="3657600" algn="l">
              <a:lnSpc>
                <a:spcPct val="115000"/>
              </a:lnSpc>
              <a:spcBef>
                <a:spcPts val="1800"/>
              </a:spcBef>
              <a:spcAft>
                <a:spcPts val="0"/>
              </a:spcAft>
              <a:buClr>
                <a:srgbClr val="025E73"/>
              </a:buClr>
              <a:buSzPts val="1800"/>
              <a:buFont typeface="Work Sans"/>
              <a:buChar char="•"/>
              <a:defRPr>
                <a:latin typeface="Work Sans"/>
                <a:ea typeface="Work Sans"/>
                <a:cs typeface="Work Sans"/>
                <a:sym typeface="Work Sans"/>
              </a:defRPr>
            </a:lvl8pPr>
            <a:lvl9pPr indent="-342900" lvl="8" marL="4114800" algn="l">
              <a:lnSpc>
                <a:spcPct val="115000"/>
              </a:lnSpc>
              <a:spcBef>
                <a:spcPts val="1800"/>
              </a:spcBef>
              <a:spcAft>
                <a:spcPts val="1800"/>
              </a:spcAft>
              <a:buClr>
                <a:srgbClr val="025E73"/>
              </a:buClr>
              <a:buSzPts val="1800"/>
              <a:buFont typeface="Work Sans"/>
              <a:buChar char="•"/>
              <a:defRPr>
                <a:latin typeface="Work Sans"/>
                <a:ea typeface="Work Sans"/>
                <a:cs typeface="Work Sans"/>
                <a:sym typeface="Work Sans"/>
              </a:defRPr>
            </a:lvl9pPr>
          </a:lstStyle>
          <a:p/>
        </p:txBody>
      </p:sp>
      <p:pic>
        <p:nvPicPr>
          <p:cNvPr id="309" name="Google Shape;309;g3f20ab0862d_1_640" title="SFEI only square WHITE.png"/>
          <p:cNvPicPr preferRelativeResize="0"/>
          <p:nvPr/>
        </p:nvPicPr>
        <p:blipFill rotWithShape="1">
          <a:blip r:embed="rId2">
            <a:alphaModFix amt="74000"/>
          </a:blip>
          <a:srcRect b="42084" l="8055" r="6159" t="11020"/>
          <a:stretch/>
        </p:blipFill>
        <p:spPr>
          <a:xfrm>
            <a:off x="13993338" y="9009977"/>
            <a:ext cx="1356346" cy="852913"/>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Title">
    <p:bg>
      <p:bgPr>
        <a:blipFill>
          <a:blip r:embed="rId2">
            <a:alphaModFix/>
          </a:blip>
          <a:stretch>
            <a:fillRect/>
          </a:stretch>
        </a:blipFill>
      </p:bgPr>
    </p:bg>
    <p:spTree>
      <p:nvGrpSpPr>
        <p:cNvPr id="315" name="Shape 315"/>
        <p:cNvGrpSpPr/>
        <p:nvPr/>
      </p:nvGrpSpPr>
      <p:grpSpPr>
        <a:xfrm>
          <a:off x="0" y="0"/>
          <a:ext cx="0" cy="0"/>
          <a:chOff x="0" y="0"/>
          <a:chExt cx="0" cy="0"/>
        </a:xfrm>
      </p:grpSpPr>
      <p:sp>
        <p:nvSpPr>
          <p:cNvPr id="316" name="Google Shape;316;g3f20ab0862d_1_649"/>
          <p:cNvSpPr/>
          <p:nvPr/>
        </p:nvSpPr>
        <p:spPr>
          <a:xfrm>
            <a:off x="1944" y="0"/>
            <a:ext cx="15540900" cy="100584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17" name="Google Shape;317;g3f20ab0862d_1_649"/>
          <p:cNvSpPr txBox="1"/>
          <p:nvPr>
            <p:ph idx="1" type="body"/>
          </p:nvPr>
        </p:nvSpPr>
        <p:spPr>
          <a:xfrm>
            <a:off x="1371601" y="5036448"/>
            <a:ext cx="12801600" cy="914400"/>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0" sz="44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8" name="Google Shape;318;g3f20ab0862d_1_649"/>
          <p:cNvSpPr txBox="1"/>
          <p:nvPr>
            <p:ph idx="2" type="body"/>
          </p:nvPr>
        </p:nvSpPr>
        <p:spPr>
          <a:xfrm>
            <a:off x="474801" y="8766884"/>
            <a:ext cx="5943600" cy="3486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1" sz="24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9" name="Google Shape;319;g3f20ab0862d_1_649"/>
          <p:cNvSpPr txBox="1"/>
          <p:nvPr>
            <p:ph idx="3" type="body"/>
          </p:nvPr>
        </p:nvSpPr>
        <p:spPr>
          <a:xfrm>
            <a:off x="474801" y="9241253"/>
            <a:ext cx="5943600" cy="3486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1" sz="24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0" name="Google Shape;320;g3f20ab0862d_1_649"/>
          <p:cNvSpPr txBox="1"/>
          <p:nvPr>
            <p:ph idx="4" type="body"/>
          </p:nvPr>
        </p:nvSpPr>
        <p:spPr>
          <a:xfrm>
            <a:off x="474801" y="4114800"/>
            <a:ext cx="14612700" cy="914400"/>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5400"/>
              <a:buNone/>
              <a:defRPr b="1" sz="5400" strike="noStrike">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 Text Two Images">
  <p:cSld name="Half Text Two Images">
    <p:spTree>
      <p:nvGrpSpPr>
        <p:cNvPr id="321" name="Shape 321"/>
        <p:cNvGrpSpPr/>
        <p:nvPr/>
      </p:nvGrpSpPr>
      <p:grpSpPr>
        <a:xfrm>
          <a:off x="0" y="0"/>
          <a:ext cx="0" cy="0"/>
          <a:chOff x="0" y="0"/>
          <a:chExt cx="0" cy="0"/>
        </a:xfrm>
      </p:grpSpPr>
      <p:sp>
        <p:nvSpPr>
          <p:cNvPr id="322" name="Google Shape;322;g3f20ab0862d_1_655"/>
          <p:cNvSpPr txBox="1"/>
          <p:nvPr>
            <p:ph idx="10" type="dt"/>
          </p:nvPr>
        </p:nvSpPr>
        <p:spPr>
          <a:xfrm>
            <a:off x="467497" y="9333705"/>
            <a:ext cx="1818600" cy="534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rgbClr val="A5A5A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3" name="Google Shape;323;g3f20ab0862d_1_655"/>
          <p:cNvSpPr txBox="1"/>
          <p:nvPr>
            <p:ph idx="12" type="sldNum"/>
          </p:nvPr>
        </p:nvSpPr>
        <p:spPr>
          <a:xfrm>
            <a:off x="14173200" y="9333705"/>
            <a:ext cx="904200" cy="534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A5A5A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A5A5A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A5A5A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A5A5A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A5A5A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A5A5A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A5A5A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A5A5A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A5A5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24" name="Google Shape;324;g3f20ab0862d_1_655"/>
          <p:cNvSpPr/>
          <p:nvPr>
            <p:ph idx="2" type="pic"/>
          </p:nvPr>
        </p:nvSpPr>
        <p:spPr>
          <a:xfrm>
            <a:off x="8229600" y="457200"/>
            <a:ext cx="6847800" cy="3560700"/>
          </a:xfrm>
          <a:prstGeom prst="rect">
            <a:avLst/>
          </a:prstGeom>
          <a:noFill/>
          <a:ln>
            <a:noFill/>
          </a:ln>
        </p:spPr>
      </p:sp>
      <p:sp>
        <p:nvSpPr>
          <p:cNvPr id="325" name="Google Shape;325;g3f20ab0862d_1_655"/>
          <p:cNvSpPr txBox="1"/>
          <p:nvPr>
            <p:ph idx="1" type="body"/>
          </p:nvPr>
        </p:nvSpPr>
        <p:spPr>
          <a:xfrm>
            <a:off x="467497" y="482198"/>
            <a:ext cx="7305000" cy="4269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a:solidFill>
                  <a:schemeClr val="dk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6" name="Google Shape;326;g3f20ab0862d_1_655"/>
          <p:cNvSpPr txBox="1"/>
          <p:nvPr>
            <p:ph idx="3" type="body"/>
          </p:nvPr>
        </p:nvSpPr>
        <p:spPr>
          <a:xfrm>
            <a:off x="467497" y="939398"/>
            <a:ext cx="7305000" cy="4323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0" sz="18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7" name="Google Shape;327;g3f20ab0862d_1_655"/>
          <p:cNvSpPr txBox="1"/>
          <p:nvPr>
            <p:ph idx="4" type="body"/>
          </p:nvPr>
        </p:nvSpPr>
        <p:spPr>
          <a:xfrm>
            <a:off x="466725" y="1524000"/>
            <a:ext cx="7305600" cy="7162800"/>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dk1"/>
              </a:buClr>
              <a:buSzPts val="24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8" name="Google Shape;328;g3f20ab0862d_1_655"/>
          <p:cNvSpPr txBox="1"/>
          <p:nvPr>
            <p:ph idx="5" type="body"/>
          </p:nvPr>
        </p:nvSpPr>
        <p:spPr>
          <a:xfrm>
            <a:off x="8229600" y="8284971"/>
            <a:ext cx="6848400" cy="3810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b="0" sz="16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9" name="Google Shape;329;g3f20ab0862d_1_655"/>
          <p:cNvSpPr txBox="1"/>
          <p:nvPr>
            <p:ph idx="6" type="body"/>
          </p:nvPr>
        </p:nvSpPr>
        <p:spPr>
          <a:xfrm>
            <a:off x="8229600" y="4093971"/>
            <a:ext cx="6848400" cy="3810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b="0" sz="16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0" name="Google Shape;330;g3f20ab0862d_1_655"/>
          <p:cNvSpPr/>
          <p:nvPr>
            <p:ph idx="7" type="pic"/>
          </p:nvPr>
        </p:nvSpPr>
        <p:spPr>
          <a:xfrm>
            <a:off x="8229600" y="4648200"/>
            <a:ext cx="6847800" cy="3560700"/>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Images">
  <p:cSld name="4 Images">
    <p:spTree>
      <p:nvGrpSpPr>
        <p:cNvPr id="43" name="Shape 43"/>
        <p:cNvGrpSpPr/>
        <p:nvPr/>
      </p:nvGrpSpPr>
      <p:grpSpPr>
        <a:xfrm>
          <a:off x="0" y="0"/>
          <a:ext cx="0" cy="0"/>
          <a:chOff x="0" y="0"/>
          <a:chExt cx="0" cy="0"/>
        </a:xfrm>
      </p:grpSpPr>
      <p:sp>
        <p:nvSpPr>
          <p:cNvPr id="44" name="Google Shape;44;p31"/>
          <p:cNvSpPr txBox="1"/>
          <p:nvPr>
            <p:ph idx="10" type="dt"/>
          </p:nvPr>
        </p:nvSpPr>
        <p:spPr>
          <a:xfrm>
            <a:off x="467497" y="9333705"/>
            <a:ext cx="1818503" cy="534987"/>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A5A5A5"/>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 name="Google Shape;45;p31"/>
          <p:cNvSpPr txBox="1"/>
          <p:nvPr>
            <p:ph idx="12" type="sldNum"/>
          </p:nvPr>
        </p:nvSpPr>
        <p:spPr>
          <a:xfrm>
            <a:off x="14173200" y="9333705"/>
            <a:ext cx="904103" cy="534987"/>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1200" u="none" cap="none" strike="noStrike">
                <a:solidFill>
                  <a:srgbClr val="A5A5A5"/>
                </a:solidFill>
                <a:latin typeface="Arial"/>
                <a:ea typeface="Arial"/>
                <a:cs typeface="Arial"/>
                <a:sym typeface="Arial"/>
              </a:defRPr>
            </a:lvl1pPr>
            <a:lvl2pPr indent="0" lvl="1" marL="0" algn="r">
              <a:spcBef>
                <a:spcPts val="0"/>
              </a:spcBef>
              <a:buNone/>
              <a:defRPr b="0" i="0" sz="1200" u="none" cap="none" strike="noStrike">
                <a:solidFill>
                  <a:srgbClr val="A5A5A5"/>
                </a:solidFill>
                <a:latin typeface="Arial"/>
                <a:ea typeface="Arial"/>
                <a:cs typeface="Arial"/>
                <a:sym typeface="Arial"/>
              </a:defRPr>
            </a:lvl2pPr>
            <a:lvl3pPr indent="0" lvl="2" marL="0" algn="r">
              <a:spcBef>
                <a:spcPts val="0"/>
              </a:spcBef>
              <a:buNone/>
              <a:defRPr b="0" i="0" sz="1200" u="none" cap="none" strike="noStrike">
                <a:solidFill>
                  <a:srgbClr val="A5A5A5"/>
                </a:solidFill>
                <a:latin typeface="Arial"/>
                <a:ea typeface="Arial"/>
                <a:cs typeface="Arial"/>
                <a:sym typeface="Arial"/>
              </a:defRPr>
            </a:lvl3pPr>
            <a:lvl4pPr indent="0" lvl="3" marL="0" algn="r">
              <a:spcBef>
                <a:spcPts val="0"/>
              </a:spcBef>
              <a:buNone/>
              <a:defRPr b="0" i="0" sz="1200" u="none" cap="none" strike="noStrike">
                <a:solidFill>
                  <a:srgbClr val="A5A5A5"/>
                </a:solidFill>
                <a:latin typeface="Arial"/>
                <a:ea typeface="Arial"/>
                <a:cs typeface="Arial"/>
                <a:sym typeface="Arial"/>
              </a:defRPr>
            </a:lvl4pPr>
            <a:lvl5pPr indent="0" lvl="4" marL="0" algn="r">
              <a:spcBef>
                <a:spcPts val="0"/>
              </a:spcBef>
              <a:buNone/>
              <a:defRPr b="0" i="0" sz="1200" u="none" cap="none" strike="noStrike">
                <a:solidFill>
                  <a:srgbClr val="A5A5A5"/>
                </a:solidFill>
                <a:latin typeface="Arial"/>
                <a:ea typeface="Arial"/>
                <a:cs typeface="Arial"/>
                <a:sym typeface="Arial"/>
              </a:defRPr>
            </a:lvl5pPr>
            <a:lvl6pPr indent="0" lvl="5" marL="0" algn="r">
              <a:spcBef>
                <a:spcPts val="0"/>
              </a:spcBef>
              <a:buNone/>
              <a:defRPr b="0" i="0" sz="1200" u="none" cap="none" strike="noStrike">
                <a:solidFill>
                  <a:srgbClr val="A5A5A5"/>
                </a:solidFill>
                <a:latin typeface="Arial"/>
                <a:ea typeface="Arial"/>
                <a:cs typeface="Arial"/>
                <a:sym typeface="Arial"/>
              </a:defRPr>
            </a:lvl6pPr>
            <a:lvl7pPr indent="0" lvl="6" marL="0" algn="r">
              <a:spcBef>
                <a:spcPts val="0"/>
              </a:spcBef>
              <a:buNone/>
              <a:defRPr b="0" i="0" sz="1200" u="none" cap="none" strike="noStrike">
                <a:solidFill>
                  <a:srgbClr val="A5A5A5"/>
                </a:solidFill>
                <a:latin typeface="Arial"/>
                <a:ea typeface="Arial"/>
                <a:cs typeface="Arial"/>
                <a:sym typeface="Arial"/>
              </a:defRPr>
            </a:lvl7pPr>
            <a:lvl8pPr indent="0" lvl="7" marL="0" algn="r">
              <a:spcBef>
                <a:spcPts val="0"/>
              </a:spcBef>
              <a:buNone/>
              <a:defRPr b="0" i="0" sz="1200" u="none" cap="none" strike="noStrike">
                <a:solidFill>
                  <a:srgbClr val="A5A5A5"/>
                </a:solidFill>
                <a:latin typeface="Arial"/>
                <a:ea typeface="Arial"/>
                <a:cs typeface="Arial"/>
                <a:sym typeface="Arial"/>
              </a:defRPr>
            </a:lvl8pPr>
            <a:lvl9pPr indent="0" lvl="8" marL="0" algn="r">
              <a:spcBef>
                <a:spcPts val="0"/>
              </a:spcBef>
              <a:buNone/>
              <a:defRPr b="0" i="0" sz="1200" u="none" cap="none" strike="noStrike">
                <a:solidFill>
                  <a:srgbClr val="A5A5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46" name="Google Shape;46;p31"/>
          <p:cNvSpPr txBox="1"/>
          <p:nvPr>
            <p:ph idx="1" type="body"/>
          </p:nvPr>
        </p:nvSpPr>
        <p:spPr>
          <a:xfrm>
            <a:off x="8011298" y="8284971"/>
            <a:ext cx="7066778" cy="37917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b="0" sz="16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31"/>
          <p:cNvSpPr txBox="1"/>
          <p:nvPr>
            <p:ph idx="2" type="body"/>
          </p:nvPr>
        </p:nvSpPr>
        <p:spPr>
          <a:xfrm>
            <a:off x="8011298" y="4650025"/>
            <a:ext cx="7066777" cy="37917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b="0" sz="16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31"/>
          <p:cNvSpPr/>
          <p:nvPr>
            <p:ph idx="3" type="pic"/>
          </p:nvPr>
        </p:nvSpPr>
        <p:spPr>
          <a:xfrm>
            <a:off x="8011299" y="5181600"/>
            <a:ext cx="7066005" cy="3027171"/>
          </a:xfrm>
          <a:prstGeom prst="rect">
            <a:avLst/>
          </a:prstGeom>
          <a:noFill/>
          <a:ln>
            <a:noFill/>
          </a:ln>
        </p:spPr>
      </p:sp>
      <p:sp>
        <p:nvSpPr>
          <p:cNvPr id="49" name="Google Shape;49;p31"/>
          <p:cNvSpPr/>
          <p:nvPr>
            <p:ph idx="4" type="pic"/>
          </p:nvPr>
        </p:nvSpPr>
        <p:spPr>
          <a:xfrm>
            <a:off x="8011299" y="1546537"/>
            <a:ext cx="7076302" cy="3027171"/>
          </a:xfrm>
          <a:prstGeom prst="rect">
            <a:avLst/>
          </a:prstGeom>
          <a:noFill/>
          <a:ln>
            <a:noFill/>
          </a:ln>
        </p:spPr>
      </p:sp>
      <p:sp>
        <p:nvSpPr>
          <p:cNvPr id="50" name="Google Shape;50;p31"/>
          <p:cNvSpPr txBox="1"/>
          <p:nvPr>
            <p:ph idx="5" type="body"/>
          </p:nvPr>
        </p:nvSpPr>
        <p:spPr>
          <a:xfrm>
            <a:off x="457200" y="8284971"/>
            <a:ext cx="7066777" cy="37917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b="0" sz="16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p31"/>
          <p:cNvSpPr txBox="1"/>
          <p:nvPr>
            <p:ph idx="6" type="body"/>
          </p:nvPr>
        </p:nvSpPr>
        <p:spPr>
          <a:xfrm>
            <a:off x="457200" y="4650025"/>
            <a:ext cx="7086599" cy="37917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b="0" sz="16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 name="Google Shape;52;p31"/>
          <p:cNvSpPr/>
          <p:nvPr>
            <p:ph idx="7" type="pic"/>
          </p:nvPr>
        </p:nvSpPr>
        <p:spPr>
          <a:xfrm>
            <a:off x="457200" y="5181600"/>
            <a:ext cx="7076301" cy="3027171"/>
          </a:xfrm>
          <a:prstGeom prst="rect">
            <a:avLst/>
          </a:prstGeom>
          <a:noFill/>
          <a:ln>
            <a:noFill/>
          </a:ln>
        </p:spPr>
      </p:sp>
      <p:sp>
        <p:nvSpPr>
          <p:cNvPr id="53" name="Google Shape;53;p31"/>
          <p:cNvSpPr/>
          <p:nvPr>
            <p:ph idx="8" type="pic"/>
          </p:nvPr>
        </p:nvSpPr>
        <p:spPr>
          <a:xfrm>
            <a:off x="467498" y="1546537"/>
            <a:ext cx="7076302" cy="3027171"/>
          </a:xfrm>
          <a:prstGeom prst="rect">
            <a:avLst/>
          </a:prstGeom>
          <a:noFill/>
          <a:ln>
            <a:noFill/>
          </a:ln>
        </p:spPr>
      </p:sp>
      <p:sp>
        <p:nvSpPr>
          <p:cNvPr id="54" name="Google Shape;54;p31"/>
          <p:cNvSpPr txBox="1"/>
          <p:nvPr>
            <p:ph idx="9" type="body"/>
          </p:nvPr>
        </p:nvSpPr>
        <p:spPr>
          <a:xfrm>
            <a:off x="467498" y="482198"/>
            <a:ext cx="7076300" cy="427038"/>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a:solidFill>
                  <a:schemeClr val="dk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31"/>
          <p:cNvSpPr txBox="1"/>
          <p:nvPr>
            <p:ph idx="13" type="body"/>
          </p:nvPr>
        </p:nvSpPr>
        <p:spPr>
          <a:xfrm>
            <a:off x="467498" y="939398"/>
            <a:ext cx="7076300" cy="432202"/>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0" sz="18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 Text Half Image">
  <p:cSld name="Half Text Half Image">
    <p:spTree>
      <p:nvGrpSpPr>
        <p:cNvPr id="331" name="Shape 331"/>
        <p:cNvGrpSpPr/>
        <p:nvPr/>
      </p:nvGrpSpPr>
      <p:grpSpPr>
        <a:xfrm>
          <a:off x="0" y="0"/>
          <a:ext cx="0" cy="0"/>
          <a:chOff x="0" y="0"/>
          <a:chExt cx="0" cy="0"/>
        </a:xfrm>
      </p:grpSpPr>
      <p:sp>
        <p:nvSpPr>
          <p:cNvPr id="332" name="Google Shape;332;g3f20ab0862d_1_665"/>
          <p:cNvSpPr txBox="1"/>
          <p:nvPr>
            <p:ph idx="10" type="dt"/>
          </p:nvPr>
        </p:nvSpPr>
        <p:spPr>
          <a:xfrm>
            <a:off x="467497" y="9333705"/>
            <a:ext cx="1818600" cy="534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rgbClr val="A5A5A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3" name="Google Shape;333;g3f20ab0862d_1_665"/>
          <p:cNvSpPr txBox="1"/>
          <p:nvPr>
            <p:ph idx="12" type="sldNum"/>
          </p:nvPr>
        </p:nvSpPr>
        <p:spPr>
          <a:xfrm>
            <a:off x="14173200" y="9333705"/>
            <a:ext cx="904200" cy="534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A5A5A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A5A5A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A5A5A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A5A5A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A5A5A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A5A5A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A5A5A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A5A5A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A5A5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34" name="Google Shape;334;g3f20ab0862d_1_665"/>
          <p:cNvSpPr/>
          <p:nvPr>
            <p:ph idx="2" type="pic"/>
          </p:nvPr>
        </p:nvSpPr>
        <p:spPr>
          <a:xfrm>
            <a:off x="8229600" y="457200"/>
            <a:ext cx="6847800" cy="7772400"/>
          </a:xfrm>
          <a:prstGeom prst="rect">
            <a:avLst/>
          </a:prstGeom>
          <a:noFill/>
          <a:ln>
            <a:noFill/>
          </a:ln>
        </p:spPr>
      </p:sp>
      <p:sp>
        <p:nvSpPr>
          <p:cNvPr id="335" name="Google Shape;335;g3f20ab0862d_1_665"/>
          <p:cNvSpPr txBox="1"/>
          <p:nvPr>
            <p:ph idx="1" type="body"/>
          </p:nvPr>
        </p:nvSpPr>
        <p:spPr>
          <a:xfrm>
            <a:off x="467497" y="482198"/>
            <a:ext cx="7305000" cy="4269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a:solidFill>
                  <a:schemeClr val="dk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6" name="Google Shape;336;g3f20ab0862d_1_665"/>
          <p:cNvSpPr txBox="1"/>
          <p:nvPr>
            <p:ph idx="3" type="body"/>
          </p:nvPr>
        </p:nvSpPr>
        <p:spPr>
          <a:xfrm>
            <a:off x="467497" y="939398"/>
            <a:ext cx="7305000" cy="4323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0" sz="18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7" name="Google Shape;337;g3f20ab0862d_1_665"/>
          <p:cNvSpPr txBox="1"/>
          <p:nvPr>
            <p:ph idx="4" type="body"/>
          </p:nvPr>
        </p:nvSpPr>
        <p:spPr>
          <a:xfrm>
            <a:off x="466725" y="1524000"/>
            <a:ext cx="7305600" cy="7162800"/>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dk1"/>
              </a:buClr>
              <a:buSzPts val="24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8" name="Google Shape;338;g3f20ab0862d_1_665"/>
          <p:cNvSpPr txBox="1"/>
          <p:nvPr>
            <p:ph idx="5" type="body"/>
          </p:nvPr>
        </p:nvSpPr>
        <p:spPr>
          <a:xfrm>
            <a:off x="8229600" y="8305800"/>
            <a:ext cx="6848400" cy="3810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b="0" sz="16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Images">
  <p:cSld name="2 Images">
    <p:spTree>
      <p:nvGrpSpPr>
        <p:cNvPr id="339" name="Shape 339"/>
        <p:cNvGrpSpPr/>
        <p:nvPr/>
      </p:nvGrpSpPr>
      <p:grpSpPr>
        <a:xfrm>
          <a:off x="0" y="0"/>
          <a:ext cx="0" cy="0"/>
          <a:chOff x="0" y="0"/>
          <a:chExt cx="0" cy="0"/>
        </a:xfrm>
      </p:grpSpPr>
      <p:sp>
        <p:nvSpPr>
          <p:cNvPr id="340" name="Google Shape;340;g3f20ab0862d_1_673"/>
          <p:cNvSpPr txBox="1"/>
          <p:nvPr>
            <p:ph idx="10" type="dt"/>
          </p:nvPr>
        </p:nvSpPr>
        <p:spPr>
          <a:xfrm>
            <a:off x="467497" y="9333705"/>
            <a:ext cx="1818600" cy="534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rgbClr val="A5A5A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1" name="Google Shape;341;g3f20ab0862d_1_673"/>
          <p:cNvSpPr txBox="1"/>
          <p:nvPr>
            <p:ph idx="12" type="sldNum"/>
          </p:nvPr>
        </p:nvSpPr>
        <p:spPr>
          <a:xfrm>
            <a:off x="14173200" y="9333705"/>
            <a:ext cx="904200" cy="534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A5A5A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A5A5A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A5A5A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A5A5A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A5A5A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A5A5A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A5A5A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A5A5A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A5A5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42" name="Google Shape;342;g3f20ab0862d_1_673"/>
          <p:cNvSpPr txBox="1"/>
          <p:nvPr>
            <p:ph idx="1" type="body"/>
          </p:nvPr>
        </p:nvSpPr>
        <p:spPr>
          <a:xfrm>
            <a:off x="467498" y="482198"/>
            <a:ext cx="7076400" cy="4269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a:solidFill>
                  <a:schemeClr val="dk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3" name="Google Shape;343;g3f20ab0862d_1_673"/>
          <p:cNvSpPr txBox="1"/>
          <p:nvPr>
            <p:ph idx="2" type="body"/>
          </p:nvPr>
        </p:nvSpPr>
        <p:spPr>
          <a:xfrm>
            <a:off x="467498" y="939398"/>
            <a:ext cx="7076400" cy="4323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0" sz="18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4" name="Google Shape;344;g3f20ab0862d_1_673"/>
          <p:cNvSpPr txBox="1"/>
          <p:nvPr>
            <p:ph idx="3" type="body"/>
          </p:nvPr>
        </p:nvSpPr>
        <p:spPr>
          <a:xfrm>
            <a:off x="8011298" y="8284971"/>
            <a:ext cx="7066800" cy="379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b="0" sz="16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5" name="Google Shape;345;g3f20ab0862d_1_673"/>
          <p:cNvSpPr/>
          <p:nvPr>
            <p:ph idx="4" type="pic"/>
          </p:nvPr>
        </p:nvSpPr>
        <p:spPr>
          <a:xfrm>
            <a:off x="8011299" y="1546538"/>
            <a:ext cx="7065900" cy="6662100"/>
          </a:xfrm>
          <a:prstGeom prst="rect">
            <a:avLst/>
          </a:prstGeom>
          <a:noFill/>
          <a:ln>
            <a:noFill/>
          </a:ln>
        </p:spPr>
      </p:sp>
      <p:sp>
        <p:nvSpPr>
          <p:cNvPr id="346" name="Google Shape;346;g3f20ab0862d_1_673"/>
          <p:cNvSpPr txBox="1"/>
          <p:nvPr>
            <p:ph idx="5" type="body"/>
          </p:nvPr>
        </p:nvSpPr>
        <p:spPr>
          <a:xfrm>
            <a:off x="457200" y="8284971"/>
            <a:ext cx="7066800" cy="379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b="0" sz="16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7" name="Google Shape;347;g3f20ab0862d_1_673"/>
          <p:cNvSpPr/>
          <p:nvPr>
            <p:ph idx="6" type="pic"/>
          </p:nvPr>
        </p:nvSpPr>
        <p:spPr>
          <a:xfrm>
            <a:off x="457200" y="1546538"/>
            <a:ext cx="7076400" cy="6662100"/>
          </a:xfrm>
          <a:prstGeom prst="rect">
            <a:avLst/>
          </a:prstGeom>
          <a:noFill/>
          <a:ln>
            <a:noFill/>
          </a:ln>
        </p:spPr>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hedule">
  <p:cSld name="Schedule">
    <p:bg>
      <p:bgPr>
        <a:blipFill>
          <a:blip r:embed="rId2">
            <a:alphaModFix/>
          </a:blip>
          <a:stretch>
            <a:fillRect/>
          </a:stretch>
        </a:blipFill>
      </p:bgPr>
    </p:bg>
    <p:spTree>
      <p:nvGrpSpPr>
        <p:cNvPr id="348" name="Shape 348"/>
        <p:cNvGrpSpPr/>
        <p:nvPr/>
      </p:nvGrpSpPr>
      <p:grpSpPr>
        <a:xfrm>
          <a:off x="0" y="0"/>
          <a:ext cx="0" cy="0"/>
          <a:chOff x="0" y="0"/>
          <a:chExt cx="0" cy="0"/>
        </a:xfrm>
      </p:grpSpPr>
      <p:sp>
        <p:nvSpPr>
          <p:cNvPr id="349" name="Google Shape;349;g3f20ab0862d_1_682"/>
          <p:cNvSpPr txBox="1"/>
          <p:nvPr>
            <p:ph idx="10" type="dt"/>
          </p:nvPr>
        </p:nvSpPr>
        <p:spPr>
          <a:xfrm>
            <a:off x="467497" y="9333705"/>
            <a:ext cx="1818600" cy="534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rgbClr val="A5A5A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0" name="Google Shape;350;g3f20ab0862d_1_682"/>
          <p:cNvSpPr txBox="1"/>
          <p:nvPr>
            <p:ph idx="12" type="sldNum"/>
          </p:nvPr>
        </p:nvSpPr>
        <p:spPr>
          <a:xfrm>
            <a:off x="14173200" y="9333705"/>
            <a:ext cx="904200" cy="534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A5A5A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A5A5A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A5A5A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A5A5A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A5A5A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A5A5A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A5A5A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A5A5A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A5A5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51" name="Google Shape;351;g3f20ab0862d_1_682"/>
          <p:cNvSpPr/>
          <p:nvPr/>
        </p:nvSpPr>
        <p:spPr>
          <a:xfrm>
            <a:off x="1130120" y="6388799"/>
            <a:ext cx="215400" cy="215400"/>
          </a:xfrm>
          <a:prstGeom prst="diamond">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52" name="Google Shape;352;g3f20ab0862d_1_682"/>
          <p:cNvSpPr/>
          <p:nvPr/>
        </p:nvSpPr>
        <p:spPr>
          <a:xfrm>
            <a:off x="1130120" y="5953484"/>
            <a:ext cx="215400" cy="215400"/>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53" name="Google Shape;353;g3f20ab0862d_1_682"/>
          <p:cNvSpPr txBox="1"/>
          <p:nvPr>
            <p:ph idx="1" type="body"/>
          </p:nvPr>
        </p:nvSpPr>
        <p:spPr>
          <a:xfrm>
            <a:off x="850900" y="3092450"/>
            <a:ext cx="1981200" cy="274500"/>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1"/>
              </a:buClr>
              <a:buSzPts val="1200"/>
              <a:buNone/>
              <a:defRPr sz="12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4" name="Google Shape;354;g3f20ab0862d_1_682"/>
          <p:cNvSpPr txBox="1"/>
          <p:nvPr>
            <p:ph idx="2" type="body"/>
          </p:nvPr>
        </p:nvSpPr>
        <p:spPr>
          <a:xfrm>
            <a:off x="850900" y="3543679"/>
            <a:ext cx="1981200" cy="274500"/>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1"/>
              </a:buClr>
              <a:buSzPts val="1200"/>
              <a:buNone/>
              <a:defRPr sz="12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5" name="Google Shape;355;g3f20ab0862d_1_682"/>
          <p:cNvSpPr txBox="1"/>
          <p:nvPr>
            <p:ph idx="3" type="body"/>
          </p:nvPr>
        </p:nvSpPr>
        <p:spPr>
          <a:xfrm>
            <a:off x="850900" y="3967597"/>
            <a:ext cx="1981200" cy="274500"/>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1"/>
              </a:buClr>
              <a:buSzPts val="1600"/>
              <a:buNone/>
              <a:defRPr sz="16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6" name="Google Shape;356;g3f20ab0862d_1_682"/>
          <p:cNvSpPr txBox="1"/>
          <p:nvPr>
            <p:ph idx="4" type="body"/>
          </p:nvPr>
        </p:nvSpPr>
        <p:spPr>
          <a:xfrm>
            <a:off x="850900" y="4409712"/>
            <a:ext cx="1981200" cy="274500"/>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1"/>
              </a:buClr>
              <a:buSzPts val="1600"/>
              <a:buNone/>
              <a:defRPr sz="16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7" name="Google Shape;357;g3f20ab0862d_1_682"/>
          <p:cNvSpPr txBox="1"/>
          <p:nvPr>
            <p:ph idx="5" type="body"/>
          </p:nvPr>
        </p:nvSpPr>
        <p:spPr>
          <a:xfrm>
            <a:off x="850900" y="4864487"/>
            <a:ext cx="1981200" cy="274500"/>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1"/>
              </a:buClr>
              <a:buSzPts val="1600"/>
              <a:buNone/>
              <a:defRPr sz="16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8" name="Google Shape;358;g3f20ab0862d_1_682"/>
          <p:cNvSpPr txBox="1"/>
          <p:nvPr>
            <p:ph idx="6" type="body"/>
          </p:nvPr>
        </p:nvSpPr>
        <p:spPr>
          <a:xfrm>
            <a:off x="850900" y="5348701"/>
            <a:ext cx="1981200" cy="274500"/>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1"/>
              </a:buClr>
              <a:buSzPts val="1600"/>
              <a:buNone/>
              <a:defRPr sz="16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9" name="Google Shape;359;g3f20ab0862d_1_682"/>
          <p:cNvSpPr txBox="1"/>
          <p:nvPr>
            <p:ph idx="7" type="body"/>
          </p:nvPr>
        </p:nvSpPr>
        <p:spPr>
          <a:xfrm>
            <a:off x="1594165" y="5923887"/>
            <a:ext cx="4441200" cy="3162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000"/>
              <a:buNone/>
              <a:defRPr sz="1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0" name="Google Shape;360;g3f20ab0862d_1_682"/>
          <p:cNvSpPr txBox="1"/>
          <p:nvPr>
            <p:ph idx="8" type="body"/>
          </p:nvPr>
        </p:nvSpPr>
        <p:spPr>
          <a:xfrm>
            <a:off x="1594165" y="6355133"/>
            <a:ext cx="4441200" cy="3162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000"/>
              <a:buNone/>
              <a:defRPr sz="1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1" name="Google Shape;361;g3f20ab0862d_1_682"/>
          <p:cNvSpPr txBox="1"/>
          <p:nvPr>
            <p:ph idx="9" type="body"/>
          </p:nvPr>
        </p:nvSpPr>
        <p:spPr>
          <a:xfrm>
            <a:off x="467498" y="482198"/>
            <a:ext cx="7076400" cy="4269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a:solidFill>
                  <a:schemeClr val="dk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2" name="Google Shape;362;g3f20ab0862d_1_682"/>
          <p:cNvSpPr txBox="1"/>
          <p:nvPr>
            <p:ph idx="13" type="body"/>
          </p:nvPr>
        </p:nvSpPr>
        <p:spPr>
          <a:xfrm>
            <a:off x="467498" y="939398"/>
            <a:ext cx="7076400" cy="4323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0" sz="18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Bleed Image">
  <p:cSld name="Full Bleed Image">
    <p:spTree>
      <p:nvGrpSpPr>
        <p:cNvPr id="363" name="Shape 363"/>
        <p:cNvGrpSpPr/>
        <p:nvPr/>
      </p:nvGrpSpPr>
      <p:grpSpPr>
        <a:xfrm>
          <a:off x="0" y="0"/>
          <a:ext cx="0" cy="0"/>
          <a:chOff x="0" y="0"/>
          <a:chExt cx="0" cy="0"/>
        </a:xfrm>
      </p:grpSpPr>
      <p:sp>
        <p:nvSpPr>
          <p:cNvPr id="364" name="Google Shape;364;g3f20ab0862d_1_697"/>
          <p:cNvSpPr/>
          <p:nvPr>
            <p:ph idx="2" type="pic"/>
          </p:nvPr>
        </p:nvSpPr>
        <p:spPr>
          <a:xfrm>
            <a:off x="0" y="0"/>
            <a:ext cx="15544800" cy="10058400"/>
          </a:xfrm>
          <a:prstGeom prst="rect">
            <a:avLst/>
          </a:prstGeom>
          <a:noFill/>
          <a:ln>
            <a:noFill/>
          </a:ln>
        </p:spPr>
      </p:sp>
      <p:sp>
        <p:nvSpPr>
          <p:cNvPr id="365" name="Google Shape;365;g3f20ab0862d_1_697"/>
          <p:cNvSpPr txBox="1"/>
          <p:nvPr>
            <p:ph idx="10" type="dt"/>
          </p:nvPr>
        </p:nvSpPr>
        <p:spPr>
          <a:xfrm>
            <a:off x="467497" y="9333705"/>
            <a:ext cx="1818600" cy="534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rgbClr val="A5A5A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6" name="Google Shape;366;g3f20ab0862d_1_697"/>
          <p:cNvSpPr txBox="1"/>
          <p:nvPr>
            <p:ph idx="12" type="sldNum"/>
          </p:nvPr>
        </p:nvSpPr>
        <p:spPr>
          <a:xfrm>
            <a:off x="14173200" y="9333705"/>
            <a:ext cx="904200" cy="534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A5A5A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A5A5A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A5A5A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A5A5A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A5A5A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A5A5A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A5A5A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A5A5A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A5A5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67" name="Google Shape;367;g3f20ab0862d_1_697"/>
          <p:cNvSpPr txBox="1"/>
          <p:nvPr>
            <p:ph idx="1" type="body"/>
          </p:nvPr>
        </p:nvSpPr>
        <p:spPr>
          <a:xfrm>
            <a:off x="467497" y="482198"/>
            <a:ext cx="7305000" cy="8895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4000"/>
              <a:buNone/>
              <a:defRPr b="1" sz="40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Images">
  <p:cSld name="4 Images">
    <p:spTree>
      <p:nvGrpSpPr>
        <p:cNvPr id="368" name="Shape 368"/>
        <p:cNvGrpSpPr/>
        <p:nvPr/>
      </p:nvGrpSpPr>
      <p:grpSpPr>
        <a:xfrm>
          <a:off x="0" y="0"/>
          <a:ext cx="0" cy="0"/>
          <a:chOff x="0" y="0"/>
          <a:chExt cx="0" cy="0"/>
        </a:xfrm>
      </p:grpSpPr>
      <p:sp>
        <p:nvSpPr>
          <p:cNvPr id="369" name="Google Shape;369;g3f20ab0862d_1_702"/>
          <p:cNvSpPr txBox="1"/>
          <p:nvPr>
            <p:ph idx="10" type="dt"/>
          </p:nvPr>
        </p:nvSpPr>
        <p:spPr>
          <a:xfrm>
            <a:off x="467497" y="9333705"/>
            <a:ext cx="1818600" cy="534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rgbClr val="A5A5A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0" name="Google Shape;370;g3f20ab0862d_1_702"/>
          <p:cNvSpPr txBox="1"/>
          <p:nvPr>
            <p:ph idx="12" type="sldNum"/>
          </p:nvPr>
        </p:nvSpPr>
        <p:spPr>
          <a:xfrm>
            <a:off x="14173200" y="9333705"/>
            <a:ext cx="904200" cy="534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A5A5A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A5A5A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A5A5A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A5A5A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A5A5A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A5A5A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A5A5A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A5A5A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A5A5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71" name="Google Shape;371;g3f20ab0862d_1_702"/>
          <p:cNvSpPr txBox="1"/>
          <p:nvPr>
            <p:ph idx="1" type="body"/>
          </p:nvPr>
        </p:nvSpPr>
        <p:spPr>
          <a:xfrm>
            <a:off x="8011298" y="8284971"/>
            <a:ext cx="7066800" cy="379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b="0" sz="16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2" name="Google Shape;372;g3f20ab0862d_1_702"/>
          <p:cNvSpPr txBox="1"/>
          <p:nvPr>
            <p:ph idx="2" type="body"/>
          </p:nvPr>
        </p:nvSpPr>
        <p:spPr>
          <a:xfrm>
            <a:off x="8011298" y="4650025"/>
            <a:ext cx="7066800" cy="379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b="0" sz="16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3" name="Google Shape;373;g3f20ab0862d_1_702"/>
          <p:cNvSpPr/>
          <p:nvPr>
            <p:ph idx="3" type="pic"/>
          </p:nvPr>
        </p:nvSpPr>
        <p:spPr>
          <a:xfrm>
            <a:off x="8011299" y="5181600"/>
            <a:ext cx="7065900" cy="3027300"/>
          </a:xfrm>
          <a:prstGeom prst="rect">
            <a:avLst/>
          </a:prstGeom>
          <a:noFill/>
          <a:ln>
            <a:noFill/>
          </a:ln>
        </p:spPr>
      </p:sp>
      <p:sp>
        <p:nvSpPr>
          <p:cNvPr id="374" name="Google Shape;374;g3f20ab0862d_1_702"/>
          <p:cNvSpPr/>
          <p:nvPr>
            <p:ph idx="4" type="pic"/>
          </p:nvPr>
        </p:nvSpPr>
        <p:spPr>
          <a:xfrm>
            <a:off x="8011299" y="1546537"/>
            <a:ext cx="7076400" cy="3027300"/>
          </a:xfrm>
          <a:prstGeom prst="rect">
            <a:avLst/>
          </a:prstGeom>
          <a:noFill/>
          <a:ln>
            <a:noFill/>
          </a:ln>
        </p:spPr>
      </p:sp>
      <p:sp>
        <p:nvSpPr>
          <p:cNvPr id="375" name="Google Shape;375;g3f20ab0862d_1_702"/>
          <p:cNvSpPr txBox="1"/>
          <p:nvPr>
            <p:ph idx="5" type="body"/>
          </p:nvPr>
        </p:nvSpPr>
        <p:spPr>
          <a:xfrm>
            <a:off x="457200" y="8284971"/>
            <a:ext cx="7066800" cy="379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b="0" sz="16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6" name="Google Shape;376;g3f20ab0862d_1_702"/>
          <p:cNvSpPr txBox="1"/>
          <p:nvPr>
            <p:ph idx="6" type="body"/>
          </p:nvPr>
        </p:nvSpPr>
        <p:spPr>
          <a:xfrm>
            <a:off x="457200" y="4650025"/>
            <a:ext cx="7086600" cy="379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b="0" sz="16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7" name="Google Shape;377;g3f20ab0862d_1_702"/>
          <p:cNvSpPr/>
          <p:nvPr>
            <p:ph idx="7" type="pic"/>
          </p:nvPr>
        </p:nvSpPr>
        <p:spPr>
          <a:xfrm>
            <a:off x="457200" y="5181600"/>
            <a:ext cx="7076400" cy="3027300"/>
          </a:xfrm>
          <a:prstGeom prst="rect">
            <a:avLst/>
          </a:prstGeom>
          <a:noFill/>
          <a:ln>
            <a:noFill/>
          </a:ln>
        </p:spPr>
      </p:sp>
      <p:sp>
        <p:nvSpPr>
          <p:cNvPr id="378" name="Google Shape;378;g3f20ab0862d_1_702"/>
          <p:cNvSpPr/>
          <p:nvPr>
            <p:ph idx="8" type="pic"/>
          </p:nvPr>
        </p:nvSpPr>
        <p:spPr>
          <a:xfrm>
            <a:off x="467498" y="1546537"/>
            <a:ext cx="7076400" cy="3027300"/>
          </a:xfrm>
          <a:prstGeom prst="rect">
            <a:avLst/>
          </a:prstGeom>
          <a:noFill/>
          <a:ln>
            <a:noFill/>
          </a:ln>
        </p:spPr>
      </p:sp>
      <p:sp>
        <p:nvSpPr>
          <p:cNvPr id="379" name="Google Shape;379;g3f20ab0862d_1_702"/>
          <p:cNvSpPr txBox="1"/>
          <p:nvPr>
            <p:ph idx="9" type="body"/>
          </p:nvPr>
        </p:nvSpPr>
        <p:spPr>
          <a:xfrm>
            <a:off x="467498" y="482198"/>
            <a:ext cx="7076400" cy="4269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a:solidFill>
                  <a:schemeClr val="dk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0" name="Google Shape;380;g3f20ab0862d_1_702"/>
          <p:cNvSpPr txBox="1"/>
          <p:nvPr>
            <p:ph idx="13" type="body"/>
          </p:nvPr>
        </p:nvSpPr>
        <p:spPr>
          <a:xfrm>
            <a:off x="467498" y="939398"/>
            <a:ext cx="7076400" cy="4323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0" sz="18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Bleed 2 Images">
  <p:cSld name="Full Bleed 2 Images">
    <p:spTree>
      <p:nvGrpSpPr>
        <p:cNvPr id="381" name="Shape 381"/>
        <p:cNvGrpSpPr/>
        <p:nvPr/>
      </p:nvGrpSpPr>
      <p:grpSpPr>
        <a:xfrm>
          <a:off x="0" y="0"/>
          <a:ext cx="0" cy="0"/>
          <a:chOff x="0" y="0"/>
          <a:chExt cx="0" cy="0"/>
        </a:xfrm>
      </p:grpSpPr>
      <p:sp>
        <p:nvSpPr>
          <p:cNvPr id="382" name="Google Shape;382;g3f20ab0862d_1_715"/>
          <p:cNvSpPr/>
          <p:nvPr>
            <p:ph idx="2" type="pic"/>
          </p:nvPr>
        </p:nvSpPr>
        <p:spPr>
          <a:xfrm>
            <a:off x="7772400" y="0"/>
            <a:ext cx="7772400" cy="10058400"/>
          </a:xfrm>
          <a:prstGeom prst="rect">
            <a:avLst/>
          </a:prstGeom>
          <a:noFill/>
          <a:ln>
            <a:noFill/>
          </a:ln>
        </p:spPr>
      </p:sp>
      <p:sp>
        <p:nvSpPr>
          <p:cNvPr id="383" name="Google Shape;383;g3f20ab0862d_1_715"/>
          <p:cNvSpPr/>
          <p:nvPr>
            <p:ph idx="3" type="pic"/>
          </p:nvPr>
        </p:nvSpPr>
        <p:spPr>
          <a:xfrm>
            <a:off x="0" y="0"/>
            <a:ext cx="7772400" cy="10058400"/>
          </a:xfrm>
          <a:prstGeom prst="rect">
            <a:avLst/>
          </a:prstGeom>
          <a:noFill/>
          <a:ln>
            <a:noFill/>
          </a:ln>
        </p:spPr>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ngle Image">
  <p:cSld name="Single Image">
    <p:spTree>
      <p:nvGrpSpPr>
        <p:cNvPr id="384" name="Shape 384"/>
        <p:cNvGrpSpPr/>
        <p:nvPr/>
      </p:nvGrpSpPr>
      <p:grpSpPr>
        <a:xfrm>
          <a:off x="0" y="0"/>
          <a:ext cx="0" cy="0"/>
          <a:chOff x="0" y="0"/>
          <a:chExt cx="0" cy="0"/>
        </a:xfrm>
      </p:grpSpPr>
      <p:sp>
        <p:nvSpPr>
          <p:cNvPr id="385" name="Google Shape;385;g3f20ab0862d_1_718"/>
          <p:cNvSpPr/>
          <p:nvPr>
            <p:ph idx="2" type="pic"/>
          </p:nvPr>
        </p:nvSpPr>
        <p:spPr>
          <a:xfrm>
            <a:off x="457201" y="1546538"/>
            <a:ext cx="14630400" cy="6662100"/>
          </a:xfrm>
          <a:prstGeom prst="rect">
            <a:avLst/>
          </a:prstGeom>
          <a:noFill/>
          <a:ln>
            <a:noFill/>
          </a:ln>
        </p:spPr>
      </p:sp>
      <p:sp>
        <p:nvSpPr>
          <p:cNvPr id="386" name="Google Shape;386;g3f20ab0862d_1_718"/>
          <p:cNvSpPr txBox="1"/>
          <p:nvPr>
            <p:ph idx="10" type="dt"/>
          </p:nvPr>
        </p:nvSpPr>
        <p:spPr>
          <a:xfrm>
            <a:off x="467497" y="9333705"/>
            <a:ext cx="1818600" cy="534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rgbClr val="A5A5A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7" name="Google Shape;387;g3f20ab0862d_1_718"/>
          <p:cNvSpPr txBox="1"/>
          <p:nvPr>
            <p:ph idx="12" type="sldNum"/>
          </p:nvPr>
        </p:nvSpPr>
        <p:spPr>
          <a:xfrm>
            <a:off x="14173200" y="9333705"/>
            <a:ext cx="904200" cy="534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A5A5A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A5A5A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A5A5A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A5A5A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A5A5A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A5A5A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A5A5A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A5A5A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A5A5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88" name="Google Shape;388;g3f20ab0862d_1_718"/>
          <p:cNvSpPr txBox="1"/>
          <p:nvPr>
            <p:ph idx="1" type="body"/>
          </p:nvPr>
        </p:nvSpPr>
        <p:spPr>
          <a:xfrm>
            <a:off x="457201" y="8284971"/>
            <a:ext cx="6847800" cy="379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b="0" sz="16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9" name="Google Shape;389;g3f20ab0862d_1_718"/>
          <p:cNvSpPr txBox="1"/>
          <p:nvPr>
            <p:ph idx="3" type="body"/>
          </p:nvPr>
        </p:nvSpPr>
        <p:spPr>
          <a:xfrm>
            <a:off x="467498" y="482198"/>
            <a:ext cx="7076400" cy="4269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a:solidFill>
                  <a:schemeClr val="dk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0" name="Google Shape;390;g3f20ab0862d_1_718"/>
          <p:cNvSpPr txBox="1"/>
          <p:nvPr>
            <p:ph idx="4" type="body"/>
          </p:nvPr>
        </p:nvSpPr>
        <p:spPr>
          <a:xfrm>
            <a:off x="467498" y="939398"/>
            <a:ext cx="7076400" cy="4323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0" sz="18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ncepts">
  <p:cSld name="3 Concepts">
    <p:spTree>
      <p:nvGrpSpPr>
        <p:cNvPr id="391" name="Shape 391"/>
        <p:cNvGrpSpPr/>
        <p:nvPr/>
      </p:nvGrpSpPr>
      <p:grpSpPr>
        <a:xfrm>
          <a:off x="0" y="0"/>
          <a:ext cx="0" cy="0"/>
          <a:chOff x="0" y="0"/>
          <a:chExt cx="0" cy="0"/>
        </a:xfrm>
      </p:grpSpPr>
      <p:sp>
        <p:nvSpPr>
          <p:cNvPr id="392" name="Google Shape;392;g3f20ab0862d_1_725"/>
          <p:cNvSpPr txBox="1"/>
          <p:nvPr>
            <p:ph idx="10" type="dt"/>
          </p:nvPr>
        </p:nvSpPr>
        <p:spPr>
          <a:xfrm>
            <a:off x="467497" y="9333705"/>
            <a:ext cx="1818600" cy="534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rgbClr val="A5A5A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3" name="Google Shape;393;g3f20ab0862d_1_725"/>
          <p:cNvSpPr txBox="1"/>
          <p:nvPr>
            <p:ph idx="12" type="sldNum"/>
          </p:nvPr>
        </p:nvSpPr>
        <p:spPr>
          <a:xfrm>
            <a:off x="14173200" y="9333705"/>
            <a:ext cx="904200" cy="534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A5A5A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A5A5A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A5A5A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A5A5A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A5A5A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A5A5A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A5A5A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A5A5A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A5A5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94" name="Google Shape;394;g3f20ab0862d_1_725"/>
          <p:cNvSpPr txBox="1"/>
          <p:nvPr>
            <p:ph idx="1" type="body"/>
          </p:nvPr>
        </p:nvSpPr>
        <p:spPr>
          <a:xfrm>
            <a:off x="467498" y="482198"/>
            <a:ext cx="7076400" cy="4269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a:solidFill>
                  <a:schemeClr val="dk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5" name="Google Shape;395;g3f20ab0862d_1_725"/>
          <p:cNvSpPr txBox="1"/>
          <p:nvPr>
            <p:ph idx="2" type="body"/>
          </p:nvPr>
        </p:nvSpPr>
        <p:spPr>
          <a:xfrm>
            <a:off x="467498" y="939398"/>
            <a:ext cx="7076400" cy="4323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0" sz="18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6" name="Google Shape;396;g3f20ab0862d_1_725"/>
          <p:cNvSpPr txBox="1"/>
          <p:nvPr>
            <p:ph idx="3" type="body"/>
          </p:nvPr>
        </p:nvSpPr>
        <p:spPr>
          <a:xfrm>
            <a:off x="1691422" y="6684771"/>
            <a:ext cx="3657600" cy="3792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7" name="Google Shape;397;g3f20ab0862d_1_725"/>
          <p:cNvSpPr/>
          <p:nvPr>
            <p:ph idx="4" type="pic"/>
          </p:nvPr>
        </p:nvSpPr>
        <p:spPr>
          <a:xfrm>
            <a:off x="1691423" y="2895600"/>
            <a:ext cx="3657600" cy="3713100"/>
          </a:xfrm>
          <a:prstGeom prst="rect">
            <a:avLst/>
          </a:prstGeom>
          <a:noFill/>
          <a:ln>
            <a:noFill/>
          </a:ln>
        </p:spPr>
      </p:sp>
      <p:sp>
        <p:nvSpPr>
          <p:cNvPr id="398" name="Google Shape;398;g3f20ab0862d_1_725"/>
          <p:cNvSpPr txBox="1"/>
          <p:nvPr>
            <p:ph idx="5" type="body"/>
          </p:nvPr>
        </p:nvSpPr>
        <p:spPr>
          <a:xfrm>
            <a:off x="5943599" y="6684771"/>
            <a:ext cx="3657600" cy="3792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9" name="Google Shape;399;g3f20ab0862d_1_725"/>
          <p:cNvSpPr/>
          <p:nvPr>
            <p:ph idx="6" type="pic"/>
          </p:nvPr>
        </p:nvSpPr>
        <p:spPr>
          <a:xfrm>
            <a:off x="5943600" y="2895600"/>
            <a:ext cx="3657600" cy="3713100"/>
          </a:xfrm>
          <a:prstGeom prst="rect">
            <a:avLst/>
          </a:prstGeom>
          <a:noFill/>
          <a:ln>
            <a:noFill/>
          </a:ln>
        </p:spPr>
      </p:sp>
      <p:sp>
        <p:nvSpPr>
          <p:cNvPr id="400" name="Google Shape;400;g3f20ab0862d_1_725"/>
          <p:cNvSpPr txBox="1"/>
          <p:nvPr>
            <p:ph idx="7" type="body"/>
          </p:nvPr>
        </p:nvSpPr>
        <p:spPr>
          <a:xfrm>
            <a:off x="10195775" y="6684771"/>
            <a:ext cx="3657600" cy="3792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1" name="Google Shape;401;g3f20ab0862d_1_725"/>
          <p:cNvSpPr/>
          <p:nvPr>
            <p:ph idx="8" type="pic"/>
          </p:nvPr>
        </p:nvSpPr>
        <p:spPr>
          <a:xfrm>
            <a:off x="10195776" y="2895600"/>
            <a:ext cx="3657600" cy="3713100"/>
          </a:xfrm>
          <a:prstGeom prst="rect">
            <a:avLst/>
          </a:prstGeom>
          <a:noFill/>
          <a:ln>
            <a:noFill/>
          </a:ln>
        </p:spPr>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02" name="Shape 402"/>
        <p:cNvGrpSpPr/>
        <p:nvPr/>
      </p:nvGrpSpPr>
      <p:grpSpPr>
        <a:xfrm>
          <a:off x="0" y="0"/>
          <a:ext cx="0" cy="0"/>
          <a:chOff x="0" y="0"/>
          <a:chExt cx="0" cy="0"/>
        </a:xfrm>
      </p:grpSpPr>
      <p:sp>
        <p:nvSpPr>
          <p:cNvPr id="403" name="Google Shape;403;g3f20ab0862d_1_736"/>
          <p:cNvSpPr txBox="1"/>
          <p:nvPr>
            <p:ph idx="10" type="dt"/>
          </p:nvPr>
        </p:nvSpPr>
        <p:spPr>
          <a:xfrm>
            <a:off x="467497" y="9333705"/>
            <a:ext cx="1818600" cy="534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rgbClr val="A5A5A5"/>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4" name="Google Shape;404;g3f20ab0862d_1_736"/>
          <p:cNvSpPr txBox="1"/>
          <p:nvPr>
            <p:ph idx="12" type="sldNum"/>
          </p:nvPr>
        </p:nvSpPr>
        <p:spPr>
          <a:xfrm>
            <a:off x="14173200" y="9333705"/>
            <a:ext cx="904200" cy="534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A5A5A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A5A5A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A5A5A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A5A5A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A5A5A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A5A5A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A5A5A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A5A5A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A5A5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bg>
      <p:bgPr>
        <a:solidFill>
          <a:srgbClr val="023A3F"/>
        </a:solidFill>
      </p:bgPr>
    </p:bg>
    <p:spTree>
      <p:nvGrpSpPr>
        <p:cNvPr id="405" name="Shape 405"/>
        <p:cNvGrpSpPr/>
        <p:nvPr/>
      </p:nvGrpSpPr>
      <p:grpSpPr>
        <a:xfrm>
          <a:off x="0" y="0"/>
          <a:ext cx="0" cy="0"/>
          <a:chOff x="0" y="0"/>
          <a:chExt cx="0" cy="0"/>
        </a:xfrm>
      </p:grpSpPr>
      <p:sp>
        <p:nvSpPr>
          <p:cNvPr id="406" name="Google Shape;406;g3f20ab0862d_1_739"/>
          <p:cNvSpPr txBox="1"/>
          <p:nvPr>
            <p:ph idx="1" type="body"/>
          </p:nvPr>
        </p:nvSpPr>
        <p:spPr>
          <a:xfrm>
            <a:off x="467497" y="482198"/>
            <a:ext cx="7305000" cy="8895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4000"/>
              <a:buNone/>
              <a:defRPr b="1" sz="40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407" name="Google Shape;407;g3f20ab0862d_1_739"/>
          <p:cNvSpPr txBox="1"/>
          <p:nvPr>
            <p:ph idx="2" type="body"/>
          </p:nvPr>
        </p:nvSpPr>
        <p:spPr>
          <a:xfrm>
            <a:off x="466725" y="1524000"/>
            <a:ext cx="14610600" cy="7162800"/>
          </a:xfrm>
          <a:prstGeom prst="rect">
            <a:avLst/>
          </a:prstGeom>
          <a:noFill/>
          <a:ln>
            <a:noFill/>
          </a:ln>
        </p:spPr>
        <p:txBody>
          <a:bodyPr anchorCtr="0" anchor="t" bIns="45700" lIns="91425" spcFirstLastPara="1" rIns="91425" wrap="square" tIns="45700">
            <a:normAutofit/>
          </a:bodyPr>
          <a:lstStyle>
            <a:lvl1pPr indent="-457200" lvl="0" marL="457200" algn="l">
              <a:lnSpc>
                <a:spcPct val="90000"/>
              </a:lnSpc>
              <a:spcBef>
                <a:spcPts val="1000"/>
              </a:spcBef>
              <a:spcAft>
                <a:spcPts val="0"/>
              </a:spcAft>
              <a:buClr>
                <a:schemeClr val="lt1"/>
              </a:buClr>
              <a:buSzPts val="3600"/>
              <a:buFont typeface="Arial"/>
              <a:buChar char="•"/>
              <a:defRPr sz="3600"/>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Images">
  <p:cSld name="2 Images">
    <p:spTree>
      <p:nvGrpSpPr>
        <p:cNvPr id="56" name="Shape 56"/>
        <p:cNvGrpSpPr/>
        <p:nvPr/>
      </p:nvGrpSpPr>
      <p:grpSpPr>
        <a:xfrm>
          <a:off x="0" y="0"/>
          <a:ext cx="0" cy="0"/>
          <a:chOff x="0" y="0"/>
          <a:chExt cx="0" cy="0"/>
        </a:xfrm>
      </p:grpSpPr>
      <p:sp>
        <p:nvSpPr>
          <p:cNvPr id="57" name="Google Shape;57;p32"/>
          <p:cNvSpPr txBox="1"/>
          <p:nvPr>
            <p:ph idx="10" type="dt"/>
          </p:nvPr>
        </p:nvSpPr>
        <p:spPr>
          <a:xfrm>
            <a:off x="467497" y="9333705"/>
            <a:ext cx="1818503" cy="534987"/>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A5A5A5"/>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32"/>
          <p:cNvSpPr txBox="1"/>
          <p:nvPr>
            <p:ph idx="12" type="sldNum"/>
          </p:nvPr>
        </p:nvSpPr>
        <p:spPr>
          <a:xfrm>
            <a:off x="14173200" y="9333705"/>
            <a:ext cx="904103" cy="534987"/>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1200" u="none" cap="none" strike="noStrike">
                <a:solidFill>
                  <a:srgbClr val="A5A5A5"/>
                </a:solidFill>
                <a:latin typeface="Arial"/>
                <a:ea typeface="Arial"/>
                <a:cs typeface="Arial"/>
                <a:sym typeface="Arial"/>
              </a:defRPr>
            </a:lvl1pPr>
            <a:lvl2pPr indent="0" lvl="1" marL="0" algn="r">
              <a:spcBef>
                <a:spcPts val="0"/>
              </a:spcBef>
              <a:buNone/>
              <a:defRPr b="0" i="0" sz="1200" u="none" cap="none" strike="noStrike">
                <a:solidFill>
                  <a:srgbClr val="A5A5A5"/>
                </a:solidFill>
                <a:latin typeface="Arial"/>
                <a:ea typeface="Arial"/>
                <a:cs typeface="Arial"/>
                <a:sym typeface="Arial"/>
              </a:defRPr>
            </a:lvl2pPr>
            <a:lvl3pPr indent="0" lvl="2" marL="0" algn="r">
              <a:spcBef>
                <a:spcPts val="0"/>
              </a:spcBef>
              <a:buNone/>
              <a:defRPr b="0" i="0" sz="1200" u="none" cap="none" strike="noStrike">
                <a:solidFill>
                  <a:srgbClr val="A5A5A5"/>
                </a:solidFill>
                <a:latin typeface="Arial"/>
                <a:ea typeface="Arial"/>
                <a:cs typeface="Arial"/>
                <a:sym typeface="Arial"/>
              </a:defRPr>
            </a:lvl3pPr>
            <a:lvl4pPr indent="0" lvl="3" marL="0" algn="r">
              <a:spcBef>
                <a:spcPts val="0"/>
              </a:spcBef>
              <a:buNone/>
              <a:defRPr b="0" i="0" sz="1200" u="none" cap="none" strike="noStrike">
                <a:solidFill>
                  <a:srgbClr val="A5A5A5"/>
                </a:solidFill>
                <a:latin typeface="Arial"/>
                <a:ea typeface="Arial"/>
                <a:cs typeface="Arial"/>
                <a:sym typeface="Arial"/>
              </a:defRPr>
            </a:lvl4pPr>
            <a:lvl5pPr indent="0" lvl="4" marL="0" algn="r">
              <a:spcBef>
                <a:spcPts val="0"/>
              </a:spcBef>
              <a:buNone/>
              <a:defRPr b="0" i="0" sz="1200" u="none" cap="none" strike="noStrike">
                <a:solidFill>
                  <a:srgbClr val="A5A5A5"/>
                </a:solidFill>
                <a:latin typeface="Arial"/>
                <a:ea typeface="Arial"/>
                <a:cs typeface="Arial"/>
                <a:sym typeface="Arial"/>
              </a:defRPr>
            </a:lvl5pPr>
            <a:lvl6pPr indent="0" lvl="5" marL="0" algn="r">
              <a:spcBef>
                <a:spcPts val="0"/>
              </a:spcBef>
              <a:buNone/>
              <a:defRPr b="0" i="0" sz="1200" u="none" cap="none" strike="noStrike">
                <a:solidFill>
                  <a:srgbClr val="A5A5A5"/>
                </a:solidFill>
                <a:latin typeface="Arial"/>
                <a:ea typeface="Arial"/>
                <a:cs typeface="Arial"/>
                <a:sym typeface="Arial"/>
              </a:defRPr>
            </a:lvl6pPr>
            <a:lvl7pPr indent="0" lvl="6" marL="0" algn="r">
              <a:spcBef>
                <a:spcPts val="0"/>
              </a:spcBef>
              <a:buNone/>
              <a:defRPr b="0" i="0" sz="1200" u="none" cap="none" strike="noStrike">
                <a:solidFill>
                  <a:srgbClr val="A5A5A5"/>
                </a:solidFill>
                <a:latin typeface="Arial"/>
                <a:ea typeface="Arial"/>
                <a:cs typeface="Arial"/>
                <a:sym typeface="Arial"/>
              </a:defRPr>
            </a:lvl7pPr>
            <a:lvl8pPr indent="0" lvl="7" marL="0" algn="r">
              <a:spcBef>
                <a:spcPts val="0"/>
              </a:spcBef>
              <a:buNone/>
              <a:defRPr b="0" i="0" sz="1200" u="none" cap="none" strike="noStrike">
                <a:solidFill>
                  <a:srgbClr val="A5A5A5"/>
                </a:solidFill>
                <a:latin typeface="Arial"/>
                <a:ea typeface="Arial"/>
                <a:cs typeface="Arial"/>
                <a:sym typeface="Arial"/>
              </a:defRPr>
            </a:lvl8pPr>
            <a:lvl9pPr indent="0" lvl="8" marL="0" algn="r">
              <a:spcBef>
                <a:spcPts val="0"/>
              </a:spcBef>
              <a:buNone/>
              <a:defRPr b="0" i="0" sz="1200" u="none" cap="none" strike="noStrike">
                <a:solidFill>
                  <a:srgbClr val="A5A5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59" name="Google Shape;59;p32"/>
          <p:cNvSpPr txBox="1"/>
          <p:nvPr>
            <p:ph idx="1" type="body"/>
          </p:nvPr>
        </p:nvSpPr>
        <p:spPr>
          <a:xfrm>
            <a:off x="467498" y="482198"/>
            <a:ext cx="7076300" cy="427038"/>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a:solidFill>
                  <a:schemeClr val="dk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 name="Google Shape;60;p32"/>
          <p:cNvSpPr txBox="1"/>
          <p:nvPr>
            <p:ph idx="2" type="body"/>
          </p:nvPr>
        </p:nvSpPr>
        <p:spPr>
          <a:xfrm>
            <a:off x="467498" y="939398"/>
            <a:ext cx="7076300" cy="432202"/>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0" sz="18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 name="Google Shape;61;p32"/>
          <p:cNvSpPr txBox="1"/>
          <p:nvPr>
            <p:ph idx="3" type="body"/>
          </p:nvPr>
        </p:nvSpPr>
        <p:spPr>
          <a:xfrm>
            <a:off x="8011298" y="8284971"/>
            <a:ext cx="7066778" cy="37917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b="0" sz="16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 name="Google Shape;62;p32"/>
          <p:cNvSpPr/>
          <p:nvPr>
            <p:ph idx="4" type="pic"/>
          </p:nvPr>
        </p:nvSpPr>
        <p:spPr>
          <a:xfrm>
            <a:off x="8011299" y="1546538"/>
            <a:ext cx="7066005" cy="6662233"/>
          </a:xfrm>
          <a:prstGeom prst="rect">
            <a:avLst/>
          </a:prstGeom>
          <a:noFill/>
          <a:ln>
            <a:noFill/>
          </a:ln>
        </p:spPr>
      </p:sp>
      <p:sp>
        <p:nvSpPr>
          <p:cNvPr id="63" name="Google Shape;63;p32"/>
          <p:cNvSpPr txBox="1"/>
          <p:nvPr>
            <p:ph idx="5" type="body"/>
          </p:nvPr>
        </p:nvSpPr>
        <p:spPr>
          <a:xfrm>
            <a:off x="457200" y="8284971"/>
            <a:ext cx="7066777" cy="37917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b="0" sz="16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 name="Google Shape;64;p32"/>
          <p:cNvSpPr/>
          <p:nvPr>
            <p:ph idx="6" type="pic"/>
          </p:nvPr>
        </p:nvSpPr>
        <p:spPr>
          <a:xfrm>
            <a:off x="457200" y="1546538"/>
            <a:ext cx="7076301" cy="6662234"/>
          </a:xfrm>
          <a:prstGeom prst="rect">
            <a:avLst/>
          </a:prstGeom>
          <a:noFill/>
          <a:ln>
            <a:noFill/>
          </a:ln>
        </p:spPr>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p:cSld name="Divider">
    <p:bg>
      <p:bgPr>
        <a:blipFill>
          <a:blip r:embed="rId2">
            <a:alphaModFix/>
          </a:blip>
          <a:stretch>
            <a:fillRect/>
          </a:stretch>
        </a:blipFill>
      </p:bgPr>
    </p:bg>
    <p:spTree>
      <p:nvGrpSpPr>
        <p:cNvPr id="408" name="Shape 408"/>
        <p:cNvGrpSpPr/>
        <p:nvPr/>
      </p:nvGrpSpPr>
      <p:grpSpPr>
        <a:xfrm>
          <a:off x="0" y="0"/>
          <a:ext cx="0" cy="0"/>
          <a:chOff x="0" y="0"/>
          <a:chExt cx="0" cy="0"/>
        </a:xfrm>
      </p:grpSpPr>
      <p:sp>
        <p:nvSpPr>
          <p:cNvPr id="409" name="Google Shape;409;g3f20ab0862d_1_742"/>
          <p:cNvSpPr/>
          <p:nvPr/>
        </p:nvSpPr>
        <p:spPr>
          <a:xfrm>
            <a:off x="1944" y="0"/>
            <a:ext cx="15540900" cy="100584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10" name="Google Shape;410;g3f20ab0862d_1_742"/>
          <p:cNvSpPr txBox="1"/>
          <p:nvPr>
            <p:ph idx="1" type="body"/>
          </p:nvPr>
        </p:nvSpPr>
        <p:spPr>
          <a:xfrm>
            <a:off x="1371600" y="4619634"/>
            <a:ext cx="12801600" cy="914400"/>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5400"/>
              <a:buNone/>
              <a:defRPr b="1" sz="5400" strike="noStrike">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divider">
  <p:cSld name="Subdivider">
    <p:bg>
      <p:bgPr>
        <a:gradFill>
          <a:gsLst>
            <a:gs pos="0">
              <a:srgbClr val="8B6A64"/>
            </a:gs>
            <a:gs pos="50000">
              <a:srgbClr val="7B5753"/>
            </a:gs>
            <a:gs pos="100000">
              <a:srgbClr val="604340"/>
            </a:gs>
          </a:gsLst>
          <a:lin ang="5400012" scaled="0"/>
        </a:gradFill>
      </p:bgPr>
    </p:bg>
    <p:spTree>
      <p:nvGrpSpPr>
        <p:cNvPr id="411" name="Shape 411"/>
        <p:cNvGrpSpPr/>
        <p:nvPr/>
      </p:nvGrpSpPr>
      <p:grpSpPr>
        <a:xfrm>
          <a:off x="0" y="0"/>
          <a:ext cx="0" cy="0"/>
          <a:chOff x="0" y="0"/>
          <a:chExt cx="0" cy="0"/>
        </a:xfrm>
      </p:grpSpPr>
      <p:sp>
        <p:nvSpPr>
          <p:cNvPr id="412" name="Google Shape;412;g3f20ab0862d_1_745"/>
          <p:cNvSpPr/>
          <p:nvPr/>
        </p:nvSpPr>
        <p:spPr>
          <a:xfrm>
            <a:off x="1944" y="0"/>
            <a:ext cx="15540900" cy="100584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13" name="Google Shape;413;g3f20ab0862d_1_745"/>
          <p:cNvSpPr txBox="1"/>
          <p:nvPr>
            <p:ph idx="1" type="body"/>
          </p:nvPr>
        </p:nvSpPr>
        <p:spPr>
          <a:xfrm>
            <a:off x="1371600" y="4619634"/>
            <a:ext cx="12801600" cy="914400"/>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5400"/>
              <a:buNone/>
              <a:defRPr b="1" sz="5400" strike="noStrike">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p:cSld name="Text Only">
    <p:bg>
      <p:bgPr>
        <a:solidFill>
          <a:schemeClr val="accent2"/>
        </a:solidFill>
      </p:bgPr>
    </p:bg>
    <p:spTree>
      <p:nvGrpSpPr>
        <p:cNvPr id="414" name="Shape 414"/>
        <p:cNvGrpSpPr/>
        <p:nvPr/>
      </p:nvGrpSpPr>
      <p:grpSpPr>
        <a:xfrm>
          <a:off x="0" y="0"/>
          <a:ext cx="0" cy="0"/>
          <a:chOff x="0" y="0"/>
          <a:chExt cx="0" cy="0"/>
        </a:xfrm>
      </p:grpSpPr>
      <p:sp>
        <p:nvSpPr>
          <p:cNvPr id="415" name="Google Shape;415;g3f20ab0862d_1_748"/>
          <p:cNvSpPr txBox="1"/>
          <p:nvPr>
            <p:ph idx="10" type="dt"/>
          </p:nvPr>
        </p:nvSpPr>
        <p:spPr>
          <a:xfrm>
            <a:off x="467497" y="9333705"/>
            <a:ext cx="1818600" cy="534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6" name="Google Shape;416;g3f20ab0862d_1_748"/>
          <p:cNvSpPr txBox="1"/>
          <p:nvPr>
            <p:ph idx="12" type="sldNum"/>
          </p:nvPr>
        </p:nvSpPr>
        <p:spPr>
          <a:xfrm>
            <a:off x="14173200" y="9333705"/>
            <a:ext cx="904200" cy="534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417" name="Google Shape;417;g3f20ab0862d_1_748"/>
          <p:cNvSpPr txBox="1"/>
          <p:nvPr>
            <p:ph idx="1" type="body"/>
          </p:nvPr>
        </p:nvSpPr>
        <p:spPr>
          <a:xfrm>
            <a:off x="467497" y="482198"/>
            <a:ext cx="7305000" cy="4269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FFFFFF"/>
              </a:buClr>
              <a:buSzPts val="2400"/>
              <a:buNone/>
              <a:defRPr b="1">
                <a:solidFill>
                  <a:srgbClr val="FFFFFF"/>
                </a:solidFill>
                <a:latin typeface="Arial"/>
                <a:ea typeface="Arial"/>
                <a:cs typeface="Arial"/>
                <a:sym typeface="Arial"/>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418" name="Google Shape;418;g3f20ab0862d_1_748"/>
          <p:cNvSpPr txBox="1"/>
          <p:nvPr>
            <p:ph idx="2" type="body"/>
          </p:nvPr>
        </p:nvSpPr>
        <p:spPr>
          <a:xfrm>
            <a:off x="467497" y="939398"/>
            <a:ext cx="7305000" cy="4323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FFFFFF"/>
              </a:buClr>
              <a:buSzPts val="1800"/>
              <a:buNone/>
              <a:defRPr b="0" sz="1800">
                <a:solidFill>
                  <a:srgbClr val="FFFFFF"/>
                </a:solidFill>
                <a:latin typeface="Arial"/>
                <a:ea typeface="Arial"/>
                <a:cs typeface="Arial"/>
                <a:sym typeface="Arial"/>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419" name="Google Shape;419;g3f20ab0862d_1_748"/>
          <p:cNvSpPr txBox="1"/>
          <p:nvPr>
            <p:ph idx="3" type="body"/>
          </p:nvPr>
        </p:nvSpPr>
        <p:spPr>
          <a:xfrm>
            <a:off x="466725" y="1524000"/>
            <a:ext cx="14610600" cy="7162800"/>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rgbClr val="FFFFFF"/>
              </a:buClr>
              <a:buSzPts val="2400"/>
              <a:buChar char="•"/>
              <a:defRPr>
                <a:solidFill>
                  <a:srgbClr val="FFFFFF"/>
                </a:solidFill>
              </a:defRPr>
            </a:lvl1pPr>
            <a:lvl2pPr indent="-355600" lvl="1" marL="914400" algn="l">
              <a:lnSpc>
                <a:spcPct val="90000"/>
              </a:lnSpc>
              <a:spcBef>
                <a:spcPts val="500"/>
              </a:spcBef>
              <a:spcAft>
                <a:spcPts val="0"/>
              </a:spcAft>
              <a:buClr>
                <a:srgbClr val="FFFFFF"/>
              </a:buClr>
              <a:buSzPts val="2000"/>
              <a:buChar char="•"/>
              <a:defRPr>
                <a:solidFill>
                  <a:srgbClr val="FFFFFF"/>
                </a:solidFill>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3 1 1">
  <p:cSld name="BLANK_3_1_1">
    <p:spTree>
      <p:nvGrpSpPr>
        <p:cNvPr id="420" name="Shape 420"/>
        <p:cNvGrpSpPr/>
        <p:nvPr/>
      </p:nvGrpSpPr>
      <p:grpSpPr>
        <a:xfrm>
          <a:off x="0" y="0"/>
          <a:ext cx="0" cy="0"/>
          <a:chOff x="0" y="0"/>
          <a:chExt cx="0" cy="0"/>
        </a:xfrm>
      </p:grpSpPr>
      <p:sp>
        <p:nvSpPr>
          <p:cNvPr id="421" name="Google Shape;421;g3f20ab0862d_1_754"/>
          <p:cNvSpPr txBox="1"/>
          <p:nvPr>
            <p:ph type="title"/>
          </p:nvPr>
        </p:nvSpPr>
        <p:spPr>
          <a:xfrm>
            <a:off x="-14902" y="5347"/>
            <a:ext cx="8722500" cy="777900"/>
          </a:xfrm>
          <a:prstGeom prst="rect">
            <a:avLst/>
          </a:prstGeom>
        </p:spPr>
        <p:txBody>
          <a:bodyPr anchorCtr="0" anchor="ctr" bIns="45700" lIns="91425" spcFirstLastPara="1" rIns="91425" wrap="square" tIns="45700">
            <a:normAutofit/>
          </a:bodyPr>
          <a:lstStyle>
            <a:lvl1pPr lvl="0">
              <a:lnSpc>
                <a:spcPct val="100000"/>
              </a:lnSpc>
              <a:spcBef>
                <a:spcPts val="0"/>
              </a:spcBef>
              <a:spcAft>
                <a:spcPts val="0"/>
              </a:spcAft>
              <a:buNone/>
              <a:defRPr sz="3600">
                <a:latin typeface="Roboto Black"/>
                <a:ea typeface="Roboto Black"/>
                <a:cs typeface="Roboto Black"/>
                <a:sym typeface="Roboto Black"/>
              </a:defRPr>
            </a:lvl1pPr>
            <a:lvl2pPr lvl="1">
              <a:lnSpc>
                <a:spcPct val="100000"/>
              </a:lnSpc>
              <a:spcBef>
                <a:spcPts val="0"/>
              </a:spcBef>
              <a:spcAft>
                <a:spcPts val="0"/>
              </a:spcAft>
              <a:buNone/>
              <a:defRPr sz="3600"/>
            </a:lvl2pPr>
            <a:lvl3pPr lvl="2">
              <a:lnSpc>
                <a:spcPct val="100000"/>
              </a:lnSpc>
              <a:spcBef>
                <a:spcPts val="0"/>
              </a:spcBef>
              <a:spcAft>
                <a:spcPts val="0"/>
              </a:spcAft>
              <a:buNone/>
              <a:defRPr sz="3600"/>
            </a:lvl3pPr>
            <a:lvl4pPr lvl="3">
              <a:lnSpc>
                <a:spcPct val="100000"/>
              </a:lnSpc>
              <a:spcBef>
                <a:spcPts val="0"/>
              </a:spcBef>
              <a:spcAft>
                <a:spcPts val="0"/>
              </a:spcAft>
              <a:buNone/>
              <a:defRPr sz="3600"/>
            </a:lvl4pPr>
            <a:lvl5pPr lvl="4">
              <a:lnSpc>
                <a:spcPct val="100000"/>
              </a:lnSpc>
              <a:spcBef>
                <a:spcPts val="0"/>
              </a:spcBef>
              <a:spcAft>
                <a:spcPts val="0"/>
              </a:spcAft>
              <a:buNone/>
              <a:defRPr sz="3600"/>
            </a:lvl5pPr>
            <a:lvl6pPr lvl="5">
              <a:lnSpc>
                <a:spcPct val="100000"/>
              </a:lnSpc>
              <a:spcBef>
                <a:spcPts val="0"/>
              </a:spcBef>
              <a:spcAft>
                <a:spcPts val="0"/>
              </a:spcAft>
              <a:buNone/>
              <a:defRPr sz="3600"/>
            </a:lvl6pPr>
            <a:lvl7pPr lvl="6">
              <a:lnSpc>
                <a:spcPct val="100000"/>
              </a:lnSpc>
              <a:spcBef>
                <a:spcPts val="0"/>
              </a:spcBef>
              <a:spcAft>
                <a:spcPts val="0"/>
              </a:spcAft>
              <a:buNone/>
              <a:defRPr sz="3600"/>
            </a:lvl7pPr>
            <a:lvl8pPr lvl="7">
              <a:lnSpc>
                <a:spcPct val="100000"/>
              </a:lnSpc>
              <a:spcBef>
                <a:spcPts val="0"/>
              </a:spcBef>
              <a:spcAft>
                <a:spcPts val="0"/>
              </a:spcAft>
              <a:buNone/>
              <a:defRPr sz="3600"/>
            </a:lvl8pPr>
            <a:lvl9pPr lvl="8">
              <a:lnSpc>
                <a:spcPct val="100000"/>
              </a:lnSpc>
              <a:spcBef>
                <a:spcPts val="0"/>
              </a:spcBef>
              <a:spcAft>
                <a:spcPts val="0"/>
              </a:spcAft>
              <a:buNone/>
              <a:defRPr sz="3600"/>
            </a:lvl9pPr>
          </a:lstStyle>
          <a:p/>
        </p:txBody>
      </p:sp>
      <p:sp>
        <p:nvSpPr>
          <p:cNvPr id="422" name="Google Shape;422;g3f20ab0862d_1_754"/>
          <p:cNvSpPr txBox="1"/>
          <p:nvPr>
            <p:ph idx="1" type="subTitle"/>
          </p:nvPr>
        </p:nvSpPr>
        <p:spPr>
          <a:xfrm>
            <a:off x="-14902" y="783047"/>
            <a:ext cx="8595000" cy="777900"/>
          </a:xfrm>
          <a:prstGeom prst="rect">
            <a:avLst/>
          </a:prstGeom>
        </p:spPr>
        <p:txBody>
          <a:bodyPr anchorCtr="0" anchor="t" bIns="45700" lIns="91425" spcFirstLastPara="1" rIns="91425" wrap="square" tIns="45700">
            <a:normAutofit/>
          </a:bodyPr>
          <a:lstStyle>
            <a:lvl1pPr lvl="0">
              <a:lnSpc>
                <a:spcPct val="100000"/>
              </a:lnSpc>
              <a:spcBef>
                <a:spcPts val="1000"/>
              </a:spcBef>
              <a:spcAft>
                <a:spcPts val="0"/>
              </a:spcAft>
              <a:buNone/>
              <a:defRPr sz="2900">
                <a:latin typeface="Roboto Medium"/>
                <a:ea typeface="Roboto Medium"/>
                <a:cs typeface="Roboto Medium"/>
                <a:sym typeface="Roboto Medium"/>
              </a:defRPr>
            </a:lvl1pPr>
            <a:lvl2pPr lvl="1">
              <a:lnSpc>
                <a:spcPct val="100000"/>
              </a:lnSpc>
              <a:spcBef>
                <a:spcPts val="1000"/>
              </a:spcBef>
              <a:spcAft>
                <a:spcPts val="0"/>
              </a:spcAft>
              <a:buNone/>
              <a:defRPr sz="2900"/>
            </a:lvl2pPr>
            <a:lvl3pPr lvl="2">
              <a:lnSpc>
                <a:spcPct val="100000"/>
              </a:lnSpc>
              <a:spcBef>
                <a:spcPts val="1000"/>
              </a:spcBef>
              <a:spcAft>
                <a:spcPts val="0"/>
              </a:spcAft>
              <a:buNone/>
              <a:defRPr sz="2900"/>
            </a:lvl3pPr>
            <a:lvl4pPr lvl="3">
              <a:lnSpc>
                <a:spcPct val="100000"/>
              </a:lnSpc>
              <a:spcBef>
                <a:spcPts val="1000"/>
              </a:spcBef>
              <a:spcAft>
                <a:spcPts val="0"/>
              </a:spcAft>
              <a:buNone/>
              <a:defRPr sz="2900"/>
            </a:lvl4pPr>
            <a:lvl5pPr lvl="4">
              <a:lnSpc>
                <a:spcPct val="100000"/>
              </a:lnSpc>
              <a:spcBef>
                <a:spcPts val="1000"/>
              </a:spcBef>
              <a:spcAft>
                <a:spcPts val="0"/>
              </a:spcAft>
              <a:buNone/>
              <a:defRPr sz="2900"/>
            </a:lvl5pPr>
            <a:lvl6pPr lvl="5">
              <a:lnSpc>
                <a:spcPct val="100000"/>
              </a:lnSpc>
              <a:spcBef>
                <a:spcPts val="1000"/>
              </a:spcBef>
              <a:spcAft>
                <a:spcPts val="0"/>
              </a:spcAft>
              <a:buNone/>
              <a:defRPr sz="2900"/>
            </a:lvl6pPr>
            <a:lvl7pPr lvl="6">
              <a:lnSpc>
                <a:spcPct val="100000"/>
              </a:lnSpc>
              <a:spcBef>
                <a:spcPts val="1000"/>
              </a:spcBef>
              <a:spcAft>
                <a:spcPts val="0"/>
              </a:spcAft>
              <a:buNone/>
              <a:defRPr sz="2900"/>
            </a:lvl7pPr>
            <a:lvl8pPr lvl="7">
              <a:lnSpc>
                <a:spcPct val="100000"/>
              </a:lnSpc>
              <a:spcBef>
                <a:spcPts val="1000"/>
              </a:spcBef>
              <a:spcAft>
                <a:spcPts val="0"/>
              </a:spcAft>
              <a:buNone/>
              <a:defRPr sz="2900"/>
            </a:lvl8pPr>
            <a:lvl9pPr lvl="8">
              <a:lnSpc>
                <a:spcPct val="100000"/>
              </a:lnSpc>
              <a:spcBef>
                <a:spcPts val="1000"/>
              </a:spcBef>
              <a:spcAft>
                <a:spcPts val="0"/>
              </a:spcAft>
              <a:buNone/>
              <a:defRPr sz="2900"/>
            </a:lvl9pPr>
          </a:lstStyle>
          <a:p/>
        </p:txBody>
      </p:sp>
      <p:sp>
        <p:nvSpPr>
          <p:cNvPr id="423" name="Google Shape;423;g3f20ab0862d_1_754"/>
          <p:cNvSpPr txBox="1"/>
          <p:nvPr>
            <p:ph idx="2" type="body"/>
          </p:nvPr>
        </p:nvSpPr>
        <p:spPr>
          <a:xfrm>
            <a:off x="-14918" y="1560973"/>
            <a:ext cx="7404300" cy="7692900"/>
          </a:xfrm>
          <a:prstGeom prst="rect">
            <a:avLst/>
          </a:prstGeom>
        </p:spPr>
        <p:txBody>
          <a:bodyPr anchorCtr="0" anchor="t" bIns="45700" lIns="91425" spcFirstLastPara="1" rIns="91425" wrap="square" tIns="45700">
            <a:normAutofit/>
          </a:bodyPr>
          <a:lstStyle>
            <a:lvl1pPr indent="-361950" lvl="0" marL="457200">
              <a:lnSpc>
                <a:spcPct val="100000"/>
              </a:lnSpc>
              <a:spcBef>
                <a:spcPts val="1000"/>
              </a:spcBef>
              <a:spcAft>
                <a:spcPts val="0"/>
              </a:spcAft>
              <a:buClr>
                <a:srgbClr val="434343"/>
              </a:buClr>
              <a:buSzPts val="2100"/>
              <a:buFont typeface="Nunito Light"/>
              <a:buChar char="•"/>
              <a:defRPr sz="2100">
                <a:solidFill>
                  <a:srgbClr val="434343"/>
                </a:solidFill>
                <a:latin typeface="Nunito Light"/>
                <a:ea typeface="Nunito Light"/>
                <a:cs typeface="Nunito Light"/>
                <a:sym typeface="Nunito Light"/>
              </a:defRPr>
            </a:lvl1pPr>
            <a:lvl2pPr indent="-361950" lvl="1" marL="914400">
              <a:lnSpc>
                <a:spcPct val="100000"/>
              </a:lnSpc>
              <a:spcBef>
                <a:spcPts val="500"/>
              </a:spcBef>
              <a:spcAft>
                <a:spcPts val="0"/>
              </a:spcAft>
              <a:buClr>
                <a:srgbClr val="434343"/>
              </a:buClr>
              <a:buSzPts val="2100"/>
              <a:buFont typeface="Nunito Light"/>
              <a:buChar char="•"/>
              <a:defRPr sz="2100">
                <a:solidFill>
                  <a:srgbClr val="434343"/>
                </a:solidFill>
                <a:latin typeface="Nunito Light"/>
                <a:ea typeface="Nunito Light"/>
                <a:cs typeface="Nunito Light"/>
                <a:sym typeface="Nunito Light"/>
              </a:defRPr>
            </a:lvl2pPr>
            <a:lvl3pPr indent="-361950" lvl="2" marL="1371600">
              <a:lnSpc>
                <a:spcPct val="100000"/>
              </a:lnSpc>
              <a:spcBef>
                <a:spcPts val="500"/>
              </a:spcBef>
              <a:spcAft>
                <a:spcPts val="0"/>
              </a:spcAft>
              <a:buClr>
                <a:srgbClr val="434343"/>
              </a:buClr>
              <a:buSzPts val="2100"/>
              <a:buFont typeface="Nunito Light"/>
              <a:buChar char="•"/>
              <a:defRPr sz="2100">
                <a:solidFill>
                  <a:srgbClr val="434343"/>
                </a:solidFill>
                <a:latin typeface="Nunito Light"/>
                <a:ea typeface="Nunito Light"/>
                <a:cs typeface="Nunito Light"/>
                <a:sym typeface="Nunito Light"/>
              </a:defRPr>
            </a:lvl3pPr>
            <a:lvl4pPr indent="-361950" lvl="3" marL="1828800">
              <a:lnSpc>
                <a:spcPct val="100000"/>
              </a:lnSpc>
              <a:spcBef>
                <a:spcPts val="500"/>
              </a:spcBef>
              <a:spcAft>
                <a:spcPts val="0"/>
              </a:spcAft>
              <a:buClr>
                <a:srgbClr val="434343"/>
              </a:buClr>
              <a:buSzPts val="2100"/>
              <a:buFont typeface="Nunito Light"/>
              <a:buChar char="•"/>
              <a:defRPr sz="2100">
                <a:solidFill>
                  <a:srgbClr val="434343"/>
                </a:solidFill>
                <a:latin typeface="Nunito Light"/>
                <a:ea typeface="Nunito Light"/>
                <a:cs typeface="Nunito Light"/>
                <a:sym typeface="Nunito Light"/>
              </a:defRPr>
            </a:lvl4pPr>
            <a:lvl5pPr indent="-361950" lvl="4" marL="2286000">
              <a:lnSpc>
                <a:spcPct val="100000"/>
              </a:lnSpc>
              <a:spcBef>
                <a:spcPts val="500"/>
              </a:spcBef>
              <a:spcAft>
                <a:spcPts val="0"/>
              </a:spcAft>
              <a:buClr>
                <a:srgbClr val="434343"/>
              </a:buClr>
              <a:buSzPts val="2100"/>
              <a:buFont typeface="Nunito Light"/>
              <a:buChar char="•"/>
              <a:defRPr sz="2100">
                <a:solidFill>
                  <a:srgbClr val="434343"/>
                </a:solidFill>
                <a:latin typeface="Nunito Light"/>
                <a:ea typeface="Nunito Light"/>
                <a:cs typeface="Nunito Light"/>
                <a:sym typeface="Nunito Light"/>
              </a:defRPr>
            </a:lvl5pPr>
            <a:lvl6pPr indent="-361950" lvl="5" marL="2743200">
              <a:lnSpc>
                <a:spcPct val="100000"/>
              </a:lnSpc>
              <a:spcBef>
                <a:spcPts val="500"/>
              </a:spcBef>
              <a:spcAft>
                <a:spcPts val="0"/>
              </a:spcAft>
              <a:buClr>
                <a:srgbClr val="434343"/>
              </a:buClr>
              <a:buSzPts val="2100"/>
              <a:buFont typeface="Nunito Light"/>
              <a:buChar char="•"/>
              <a:defRPr sz="2100">
                <a:solidFill>
                  <a:srgbClr val="434343"/>
                </a:solidFill>
                <a:latin typeface="Nunito Light"/>
                <a:ea typeface="Nunito Light"/>
                <a:cs typeface="Nunito Light"/>
                <a:sym typeface="Nunito Light"/>
              </a:defRPr>
            </a:lvl6pPr>
            <a:lvl7pPr indent="-361950" lvl="6" marL="3200400">
              <a:lnSpc>
                <a:spcPct val="100000"/>
              </a:lnSpc>
              <a:spcBef>
                <a:spcPts val="500"/>
              </a:spcBef>
              <a:spcAft>
                <a:spcPts val="0"/>
              </a:spcAft>
              <a:buClr>
                <a:srgbClr val="434343"/>
              </a:buClr>
              <a:buSzPts val="2100"/>
              <a:buFont typeface="Nunito Light"/>
              <a:buChar char="•"/>
              <a:defRPr sz="2100">
                <a:solidFill>
                  <a:srgbClr val="434343"/>
                </a:solidFill>
                <a:latin typeface="Nunito Light"/>
                <a:ea typeface="Nunito Light"/>
                <a:cs typeface="Nunito Light"/>
                <a:sym typeface="Nunito Light"/>
              </a:defRPr>
            </a:lvl7pPr>
            <a:lvl8pPr indent="-361950" lvl="7" marL="3657600">
              <a:lnSpc>
                <a:spcPct val="100000"/>
              </a:lnSpc>
              <a:spcBef>
                <a:spcPts val="500"/>
              </a:spcBef>
              <a:spcAft>
                <a:spcPts val="0"/>
              </a:spcAft>
              <a:buClr>
                <a:srgbClr val="434343"/>
              </a:buClr>
              <a:buSzPts val="2100"/>
              <a:buFont typeface="Nunito Light"/>
              <a:buChar char="•"/>
              <a:defRPr sz="2100">
                <a:solidFill>
                  <a:srgbClr val="434343"/>
                </a:solidFill>
                <a:latin typeface="Nunito Light"/>
                <a:ea typeface="Nunito Light"/>
                <a:cs typeface="Nunito Light"/>
                <a:sym typeface="Nunito Light"/>
              </a:defRPr>
            </a:lvl8pPr>
            <a:lvl9pPr indent="-361950" lvl="8" marL="4114800">
              <a:lnSpc>
                <a:spcPct val="100000"/>
              </a:lnSpc>
              <a:spcBef>
                <a:spcPts val="500"/>
              </a:spcBef>
              <a:spcAft>
                <a:spcPts val="0"/>
              </a:spcAft>
              <a:buClr>
                <a:srgbClr val="434343"/>
              </a:buClr>
              <a:buSzPts val="2100"/>
              <a:buFont typeface="Nunito Light"/>
              <a:buChar char="•"/>
              <a:defRPr sz="2100">
                <a:solidFill>
                  <a:srgbClr val="434343"/>
                </a:solidFill>
                <a:latin typeface="Nunito Light"/>
                <a:ea typeface="Nunito Light"/>
                <a:cs typeface="Nunito Light"/>
                <a:sym typeface="Nunito Light"/>
              </a:defRPr>
            </a:lvl9pPr>
          </a:lstStyle>
          <a:p/>
        </p:txBody>
      </p:sp>
      <p:pic>
        <p:nvPicPr>
          <p:cNvPr id="424" name="Google Shape;424;g3f20ab0862d_1_754"/>
          <p:cNvPicPr preferRelativeResize="0"/>
          <p:nvPr/>
        </p:nvPicPr>
        <p:blipFill>
          <a:blip r:embed="rId2">
            <a:alphaModFix/>
          </a:blip>
          <a:stretch>
            <a:fillRect/>
          </a:stretch>
        </p:blipFill>
        <p:spPr>
          <a:xfrm>
            <a:off x="433288" y="9254128"/>
            <a:ext cx="1970853" cy="446802"/>
          </a:xfrm>
          <a:prstGeom prst="rect">
            <a:avLst/>
          </a:prstGeom>
          <a:noFill/>
          <a:ln>
            <a:noFill/>
          </a:ln>
        </p:spPr>
      </p:pic>
      <p:sp>
        <p:nvSpPr>
          <p:cNvPr id="425" name="Google Shape;425;g3f20ab0862d_1_754"/>
          <p:cNvSpPr txBox="1"/>
          <p:nvPr/>
        </p:nvSpPr>
        <p:spPr>
          <a:xfrm>
            <a:off x="9210260" y="9047280"/>
            <a:ext cx="5931300" cy="714600"/>
          </a:xfrm>
          <a:prstGeom prst="rect">
            <a:avLst/>
          </a:prstGeom>
          <a:noFill/>
          <a:ln>
            <a:noFill/>
          </a:ln>
        </p:spPr>
        <p:txBody>
          <a:bodyPr anchorCtr="0" anchor="t" bIns="163200" lIns="163200" spcFirstLastPara="1" rIns="163200" wrap="square" tIns="163200">
            <a:spAutoFit/>
          </a:bodyPr>
          <a:lstStyle/>
          <a:p>
            <a:pPr indent="0" lvl="0" marL="0" rtl="0" algn="r">
              <a:spcBef>
                <a:spcPts val="0"/>
              </a:spcBef>
              <a:spcAft>
                <a:spcPts val="0"/>
              </a:spcAft>
              <a:buNone/>
            </a:pPr>
            <a:r>
              <a:rPr b="1" lang="en-US" sz="1400">
                <a:solidFill>
                  <a:schemeClr val="dk1"/>
                </a:solidFill>
                <a:latin typeface="Roboto"/>
                <a:ea typeface="Roboto"/>
                <a:cs typeface="Roboto"/>
                <a:sym typeface="Roboto"/>
              </a:rPr>
              <a:t>Sherwood Design Engineers</a:t>
            </a:r>
            <a:endParaRPr b="1" sz="1400">
              <a:solidFill>
                <a:schemeClr val="dk1"/>
              </a:solidFill>
              <a:latin typeface="Roboto"/>
              <a:ea typeface="Roboto"/>
              <a:cs typeface="Roboto"/>
              <a:sym typeface="Roboto"/>
            </a:endParaRPr>
          </a:p>
          <a:p>
            <a:pPr indent="0" lvl="0" marL="0" rtl="0" algn="r">
              <a:spcBef>
                <a:spcPts val="0"/>
              </a:spcBef>
              <a:spcAft>
                <a:spcPts val="0"/>
              </a:spcAft>
              <a:buNone/>
            </a:pPr>
            <a:r>
              <a:rPr lang="en-US" sz="1100">
                <a:solidFill>
                  <a:schemeClr val="dk1"/>
                </a:solidFill>
                <a:latin typeface="Roboto"/>
                <a:ea typeface="Roboto"/>
                <a:cs typeface="Roboto"/>
                <a:sym typeface="Roboto"/>
              </a:rPr>
              <a:t>Biohabitats | LimnoTech | MIG | Ninyo &amp; Moore</a:t>
            </a:r>
            <a:endParaRPr sz="1100">
              <a:solidFill>
                <a:schemeClr val="dk1"/>
              </a:solidFill>
              <a:latin typeface="Roboto"/>
              <a:ea typeface="Roboto"/>
              <a:cs typeface="Roboto"/>
              <a:sym typeface="Roboto"/>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Bleed 2 Images">
  <p:cSld name="Full Bleed 2 Images">
    <p:spTree>
      <p:nvGrpSpPr>
        <p:cNvPr id="65" name="Shape 65"/>
        <p:cNvGrpSpPr/>
        <p:nvPr/>
      </p:nvGrpSpPr>
      <p:grpSpPr>
        <a:xfrm>
          <a:off x="0" y="0"/>
          <a:ext cx="0" cy="0"/>
          <a:chOff x="0" y="0"/>
          <a:chExt cx="0" cy="0"/>
        </a:xfrm>
      </p:grpSpPr>
      <p:sp>
        <p:nvSpPr>
          <p:cNvPr id="66" name="Google Shape;66;p33"/>
          <p:cNvSpPr/>
          <p:nvPr>
            <p:ph idx="2" type="pic"/>
          </p:nvPr>
        </p:nvSpPr>
        <p:spPr>
          <a:xfrm>
            <a:off x="7772400" y="0"/>
            <a:ext cx="7772400" cy="10058400"/>
          </a:xfrm>
          <a:prstGeom prst="rect">
            <a:avLst/>
          </a:prstGeom>
          <a:noFill/>
          <a:ln>
            <a:noFill/>
          </a:ln>
        </p:spPr>
      </p:sp>
      <p:sp>
        <p:nvSpPr>
          <p:cNvPr id="67" name="Google Shape;67;p33"/>
          <p:cNvSpPr/>
          <p:nvPr>
            <p:ph idx="3" type="pic"/>
          </p:nvPr>
        </p:nvSpPr>
        <p:spPr>
          <a:xfrm>
            <a:off x="0" y="0"/>
            <a:ext cx="7772400" cy="10058400"/>
          </a:xfrm>
          <a:prstGeom prst="rect">
            <a:avLst/>
          </a:prstGeom>
          <a:no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ngle Image">
  <p:cSld name="Single Image">
    <p:spTree>
      <p:nvGrpSpPr>
        <p:cNvPr id="68" name="Shape 68"/>
        <p:cNvGrpSpPr/>
        <p:nvPr/>
      </p:nvGrpSpPr>
      <p:grpSpPr>
        <a:xfrm>
          <a:off x="0" y="0"/>
          <a:ext cx="0" cy="0"/>
          <a:chOff x="0" y="0"/>
          <a:chExt cx="0" cy="0"/>
        </a:xfrm>
      </p:grpSpPr>
      <p:sp>
        <p:nvSpPr>
          <p:cNvPr id="69" name="Google Shape;69;p34"/>
          <p:cNvSpPr/>
          <p:nvPr>
            <p:ph idx="2" type="pic"/>
          </p:nvPr>
        </p:nvSpPr>
        <p:spPr>
          <a:xfrm>
            <a:off x="457201" y="1546538"/>
            <a:ext cx="14630400" cy="6662234"/>
          </a:xfrm>
          <a:prstGeom prst="rect">
            <a:avLst/>
          </a:prstGeom>
          <a:noFill/>
          <a:ln>
            <a:noFill/>
          </a:ln>
        </p:spPr>
      </p:sp>
      <p:sp>
        <p:nvSpPr>
          <p:cNvPr id="70" name="Google Shape;70;p34"/>
          <p:cNvSpPr txBox="1"/>
          <p:nvPr>
            <p:ph idx="10" type="dt"/>
          </p:nvPr>
        </p:nvSpPr>
        <p:spPr>
          <a:xfrm>
            <a:off x="467497" y="9333705"/>
            <a:ext cx="1818503" cy="534987"/>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A5A5A5"/>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34"/>
          <p:cNvSpPr txBox="1"/>
          <p:nvPr>
            <p:ph idx="12" type="sldNum"/>
          </p:nvPr>
        </p:nvSpPr>
        <p:spPr>
          <a:xfrm>
            <a:off x="14173200" y="9333705"/>
            <a:ext cx="904103" cy="534987"/>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1200" u="none" cap="none" strike="noStrike">
                <a:solidFill>
                  <a:srgbClr val="A5A5A5"/>
                </a:solidFill>
                <a:latin typeface="Arial"/>
                <a:ea typeface="Arial"/>
                <a:cs typeface="Arial"/>
                <a:sym typeface="Arial"/>
              </a:defRPr>
            </a:lvl1pPr>
            <a:lvl2pPr indent="0" lvl="1" marL="0" algn="r">
              <a:spcBef>
                <a:spcPts val="0"/>
              </a:spcBef>
              <a:buNone/>
              <a:defRPr b="0" i="0" sz="1200" u="none" cap="none" strike="noStrike">
                <a:solidFill>
                  <a:srgbClr val="A5A5A5"/>
                </a:solidFill>
                <a:latin typeface="Arial"/>
                <a:ea typeface="Arial"/>
                <a:cs typeface="Arial"/>
                <a:sym typeface="Arial"/>
              </a:defRPr>
            </a:lvl2pPr>
            <a:lvl3pPr indent="0" lvl="2" marL="0" algn="r">
              <a:spcBef>
                <a:spcPts val="0"/>
              </a:spcBef>
              <a:buNone/>
              <a:defRPr b="0" i="0" sz="1200" u="none" cap="none" strike="noStrike">
                <a:solidFill>
                  <a:srgbClr val="A5A5A5"/>
                </a:solidFill>
                <a:latin typeface="Arial"/>
                <a:ea typeface="Arial"/>
                <a:cs typeface="Arial"/>
                <a:sym typeface="Arial"/>
              </a:defRPr>
            </a:lvl3pPr>
            <a:lvl4pPr indent="0" lvl="3" marL="0" algn="r">
              <a:spcBef>
                <a:spcPts val="0"/>
              </a:spcBef>
              <a:buNone/>
              <a:defRPr b="0" i="0" sz="1200" u="none" cap="none" strike="noStrike">
                <a:solidFill>
                  <a:srgbClr val="A5A5A5"/>
                </a:solidFill>
                <a:latin typeface="Arial"/>
                <a:ea typeface="Arial"/>
                <a:cs typeface="Arial"/>
                <a:sym typeface="Arial"/>
              </a:defRPr>
            </a:lvl4pPr>
            <a:lvl5pPr indent="0" lvl="4" marL="0" algn="r">
              <a:spcBef>
                <a:spcPts val="0"/>
              </a:spcBef>
              <a:buNone/>
              <a:defRPr b="0" i="0" sz="1200" u="none" cap="none" strike="noStrike">
                <a:solidFill>
                  <a:srgbClr val="A5A5A5"/>
                </a:solidFill>
                <a:latin typeface="Arial"/>
                <a:ea typeface="Arial"/>
                <a:cs typeface="Arial"/>
                <a:sym typeface="Arial"/>
              </a:defRPr>
            </a:lvl5pPr>
            <a:lvl6pPr indent="0" lvl="5" marL="0" algn="r">
              <a:spcBef>
                <a:spcPts val="0"/>
              </a:spcBef>
              <a:buNone/>
              <a:defRPr b="0" i="0" sz="1200" u="none" cap="none" strike="noStrike">
                <a:solidFill>
                  <a:srgbClr val="A5A5A5"/>
                </a:solidFill>
                <a:latin typeface="Arial"/>
                <a:ea typeface="Arial"/>
                <a:cs typeface="Arial"/>
                <a:sym typeface="Arial"/>
              </a:defRPr>
            </a:lvl6pPr>
            <a:lvl7pPr indent="0" lvl="6" marL="0" algn="r">
              <a:spcBef>
                <a:spcPts val="0"/>
              </a:spcBef>
              <a:buNone/>
              <a:defRPr b="0" i="0" sz="1200" u="none" cap="none" strike="noStrike">
                <a:solidFill>
                  <a:srgbClr val="A5A5A5"/>
                </a:solidFill>
                <a:latin typeface="Arial"/>
                <a:ea typeface="Arial"/>
                <a:cs typeface="Arial"/>
                <a:sym typeface="Arial"/>
              </a:defRPr>
            </a:lvl7pPr>
            <a:lvl8pPr indent="0" lvl="7" marL="0" algn="r">
              <a:spcBef>
                <a:spcPts val="0"/>
              </a:spcBef>
              <a:buNone/>
              <a:defRPr b="0" i="0" sz="1200" u="none" cap="none" strike="noStrike">
                <a:solidFill>
                  <a:srgbClr val="A5A5A5"/>
                </a:solidFill>
                <a:latin typeface="Arial"/>
                <a:ea typeface="Arial"/>
                <a:cs typeface="Arial"/>
                <a:sym typeface="Arial"/>
              </a:defRPr>
            </a:lvl8pPr>
            <a:lvl9pPr indent="0" lvl="8" marL="0" algn="r">
              <a:spcBef>
                <a:spcPts val="0"/>
              </a:spcBef>
              <a:buNone/>
              <a:defRPr b="0" i="0" sz="1200" u="none" cap="none" strike="noStrike">
                <a:solidFill>
                  <a:srgbClr val="A5A5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72" name="Google Shape;72;p34"/>
          <p:cNvSpPr txBox="1"/>
          <p:nvPr>
            <p:ph idx="1" type="body"/>
          </p:nvPr>
        </p:nvSpPr>
        <p:spPr>
          <a:xfrm>
            <a:off x="457201" y="8284971"/>
            <a:ext cx="6847702" cy="37917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b="0" sz="16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 name="Google Shape;73;p34"/>
          <p:cNvSpPr txBox="1"/>
          <p:nvPr>
            <p:ph idx="3" type="body"/>
          </p:nvPr>
        </p:nvSpPr>
        <p:spPr>
          <a:xfrm>
            <a:off x="467498" y="482198"/>
            <a:ext cx="7076300" cy="427038"/>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a:solidFill>
                  <a:schemeClr val="dk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 name="Google Shape;74;p34"/>
          <p:cNvSpPr txBox="1"/>
          <p:nvPr>
            <p:ph idx="4" type="body"/>
          </p:nvPr>
        </p:nvSpPr>
        <p:spPr>
          <a:xfrm>
            <a:off x="467498" y="939398"/>
            <a:ext cx="7076300" cy="432202"/>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0" sz="18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ncepts">
  <p:cSld name="3 Concepts">
    <p:spTree>
      <p:nvGrpSpPr>
        <p:cNvPr id="75" name="Shape 75"/>
        <p:cNvGrpSpPr/>
        <p:nvPr/>
      </p:nvGrpSpPr>
      <p:grpSpPr>
        <a:xfrm>
          <a:off x="0" y="0"/>
          <a:ext cx="0" cy="0"/>
          <a:chOff x="0" y="0"/>
          <a:chExt cx="0" cy="0"/>
        </a:xfrm>
      </p:grpSpPr>
      <p:sp>
        <p:nvSpPr>
          <p:cNvPr id="76" name="Google Shape;76;p35"/>
          <p:cNvSpPr txBox="1"/>
          <p:nvPr>
            <p:ph idx="10" type="dt"/>
          </p:nvPr>
        </p:nvSpPr>
        <p:spPr>
          <a:xfrm>
            <a:off x="467497" y="9333705"/>
            <a:ext cx="1818503" cy="534987"/>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A5A5A5"/>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35"/>
          <p:cNvSpPr txBox="1"/>
          <p:nvPr>
            <p:ph idx="12" type="sldNum"/>
          </p:nvPr>
        </p:nvSpPr>
        <p:spPr>
          <a:xfrm>
            <a:off x="14173200" y="9333705"/>
            <a:ext cx="904103" cy="534987"/>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1200" u="none" cap="none" strike="noStrike">
                <a:solidFill>
                  <a:srgbClr val="A5A5A5"/>
                </a:solidFill>
                <a:latin typeface="Arial"/>
                <a:ea typeface="Arial"/>
                <a:cs typeface="Arial"/>
                <a:sym typeface="Arial"/>
              </a:defRPr>
            </a:lvl1pPr>
            <a:lvl2pPr indent="0" lvl="1" marL="0" algn="r">
              <a:spcBef>
                <a:spcPts val="0"/>
              </a:spcBef>
              <a:buNone/>
              <a:defRPr b="0" i="0" sz="1200" u="none" cap="none" strike="noStrike">
                <a:solidFill>
                  <a:srgbClr val="A5A5A5"/>
                </a:solidFill>
                <a:latin typeface="Arial"/>
                <a:ea typeface="Arial"/>
                <a:cs typeface="Arial"/>
                <a:sym typeface="Arial"/>
              </a:defRPr>
            </a:lvl2pPr>
            <a:lvl3pPr indent="0" lvl="2" marL="0" algn="r">
              <a:spcBef>
                <a:spcPts val="0"/>
              </a:spcBef>
              <a:buNone/>
              <a:defRPr b="0" i="0" sz="1200" u="none" cap="none" strike="noStrike">
                <a:solidFill>
                  <a:srgbClr val="A5A5A5"/>
                </a:solidFill>
                <a:latin typeface="Arial"/>
                <a:ea typeface="Arial"/>
                <a:cs typeface="Arial"/>
                <a:sym typeface="Arial"/>
              </a:defRPr>
            </a:lvl3pPr>
            <a:lvl4pPr indent="0" lvl="3" marL="0" algn="r">
              <a:spcBef>
                <a:spcPts val="0"/>
              </a:spcBef>
              <a:buNone/>
              <a:defRPr b="0" i="0" sz="1200" u="none" cap="none" strike="noStrike">
                <a:solidFill>
                  <a:srgbClr val="A5A5A5"/>
                </a:solidFill>
                <a:latin typeface="Arial"/>
                <a:ea typeface="Arial"/>
                <a:cs typeface="Arial"/>
                <a:sym typeface="Arial"/>
              </a:defRPr>
            </a:lvl4pPr>
            <a:lvl5pPr indent="0" lvl="4" marL="0" algn="r">
              <a:spcBef>
                <a:spcPts val="0"/>
              </a:spcBef>
              <a:buNone/>
              <a:defRPr b="0" i="0" sz="1200" u="none" cap="none" strike="noStrike">
                <a:solidFill>
                  <a:srgbClr val="A5A5A5"/>
                </a:solidFill>
                <a:latin typeface="Arial"/>
                <a:ea typeface="Arial"/>
                <a:cs typeface="Arial"/>
                <a:sym typeface="Arial"/>
              </a:defRPr>
            </a:lvl5pPr>
            <a:lvl6pPr indent="0" lvl="5" marL="0" algn="r">
              <a:spcBef>
                <a:spcPts val="0"/>
              </a:spcBef>
              <a:buNone/>
              <a:defRPr b="0" i="0" sz="1200" u="none" cap="none" strike="noStrike">
                <a:solidFill>
                  <a:srgbClr val="A5A5A5"/>
                </a:solidFill>
                <a:latin typeface="Arial"/>
                <a:ea typeface="Arial"/>
                <a:cs typeface="Arial"/>
                <a:sym typeface="Arial"/>
              </a:defRPr>
            </a:lvl6pPr>
            <a:lvl7pPr indent="0" lvl="6" marL="0" algn="r">
              <a:spcBef>
                <a:spcPts val="0"/>
              </a:spcBef>
              <a:buNone/>
              <a:defRPr b="0" i="0" sz="1200" u="none" cap="none" strike="noStrike">
                <a:solidFill>
                  <a:srgbClr val="A5A5A5"/>
                </a:solidFill>
                <a:latin typeface="Arial"/>
                <a:ea typeface="Arial"/>
                <a:cs typeface="Arial"/>
                <a:sym typeface="Arial"/>
              </a:defRPr>
            </a:lvl7pPr>
            <a:lvl8pPr indent="0" lvl="7" marL="0" algn="r">
              <a:spcBef>
                <a:spcPts val="0"/>
              </a:spcBef>
              <a:buNone/>
              <a:defRPr b="0" i="0" sz="1200" u="none" cap="none" strike="noStrike">
                <a:solidFill>
                  <a:srgbClr val="A5A5A5"/>
                </a:solidFill>
                <a:latin typeface="Arial"/>
                <a:ea typeface="Arial"/>
                <a:cs typeface="Arial"/>
                <a:sym typeface="Arial"/>
              </a:defRPr>
            </a:lvl8pPr>
            <a:lvl9pPr indent="0" lvl="8" marL="0" algn="r">
              <a:spcBef>
                <a:spcPts val="0"/>
              </a:spcBef>
              <a:buNone/>
              <a:defRPr b="0" i="0" sz="1200" u="none" cap="none" strike="noStrike">
                <a:solidFill>
                  <a:srgbClr val="A5A5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78" name="Google Shape;78;p35"/>
          <p:cNvSpPr txBox="1"/>
          <p:nvPr>
            <p:ph idx="1" type="body"/>
          </p:nvPr>
        </p:nvSpPr>
        <p:spPr>
          <a:xfrm>
            <a:off x="467498" y="482198"/>
            <a:ext cx="7076300" cy="427038"/>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a:solidFill>
                  <a:schemeClr val="dk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 name="Google Shape;79;p35"/>
          <p:cNvSpPr txBox="1"/>
          <p:nvPr>
            <p:ph idx="2" type="body"/>
          </p:nvPr>
        </p:nvSpPr>
        <p:spPr>
          <a:xfrm>
            <a:off x="467498" y="939398"/>
            <a:ext cx="7076300" cy="432202"/>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0" sz="18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 name="Google Shape;80;p35"/>
          <p:cNvSpPr txBox="1"/>
          <p:nvPr>
            <p:ph idx="3" type="body"/>
          </p:nvPr>
        </p:nvSpPr>
        <p:spPr>
          <a:xfrm>
            <a:off x="1691422" y="6684771"/>
            <a:ext cx="3657601" cy="37917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35"/>
          <p:cNvSpPr/>
          <p:nvPr>
            <p:ph idx="4" type="pic"/>
          </p:nvPr>
        </p:nvSpPr>
        <p:spPr>
          <a:xfrm>
            <a:off x="1691423" y="2895600"/>
            <a:ext cx="3657600" cy="3712972"/>
          </a:xfrm>
          <a:prstGeom prst="rect">
            <a:avLst/>
          </a:prstGeom>
          <a:noFill/>
          <a:ln>
            <a:noFill/>
          </a:ln>
        </p:spPr>
      </p:sp>
      <p:sp>
        <p:nvSpPr>
          <p:cNvPr id="82" name="Google Shape;82;p35"/>
          <p:cNvSpPr txBox="1"/>
          <p:nvPr>
            <p:ph idx="5" type="body"/>
          </p:nvPr>
        </p:nvSpPr>
        <p:spPr>
          <a:xfrm>
            <a:off x="5943599" y="6684771"/>
            <a:ext cx="3657601" cy="37917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 name="Google Shape;83;p35"/>
          <p:cNvSpPr/>
          <p:nvPr>
            <p:ph idx="6" type="pic"/>
          </p:nvPr>
        </p:nvSpPr>
        <p:spPr>
          <a:xfrm>
            <a:off x="5943600" y="2895600"/>
            <a:ext cx="3657600" cy="3712972"/>
          </a:xfrm>
          <a:prstGeom prst="rect">
            <a:avLst/>
          </a:prstGeom>
          <a:noFill/>
          <a:ln>
            <a:noFill/>
          </a:ln>
        </p:spPr>
      </p:sp>
      <p:sp>
        <p:nvSpPr>
          <p:cNvPr id="84" name="Google Shape;84;p35"/>
          <p:cNvSpPr txBox="1"/>
          <p:nvPr>
            <p:ph idx="7" type="body"/>
          </p:nvPr>
        </p:nvSpPr>
        <p:spPr>
          <a:xfrm>
            <a:off x="10195775" y="6684771"/>
            <a:ext cx="3657601" cy="37917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 name="Google Shape;85;p35"/>
          <p:cNvSpPr/>
          <p:nvPr>
            <p:ph idx="8" type="pic"/>
          </p:nvPr>
        </p:nvSpPr>
        <p:spPr>
          <a:xfrm>
            <a:off x="10195776" y="2895600"/>
            <a:ext cx="3657600" cy="3712972"/>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slideLayout" Target="../slideLayouts/slideLayout20.xml"/><Relationship Id="rId6" Type="http://schemas.openxmlformats.org/officeDocument/2006/relationships/theme" Target="../theme/theme5.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5" Type="http://schemas.openxmlformats.org/officeDocument/2006/relationships/slideLayout" Target="../slideLayouts/slideLayout25.xml"/><Relationship Id="rId6" Type="http://schemas.openxmlformats.org/officeDocument/2006/relationships/slideLayout" Target="../slideLayouts/slideLayout26.xml"/><Relationship Id="rId7" Type="http://schemas.openxmlformats.org/officeDocument/2006/relationships/theme" Target="../theme/theme7.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7.xml"/><Relationship Id="rId10" Type="http://schemas.openxmlformats.org/officeDocument/2006/relationships/slideLayout" Target="../slideLayouts/slideLayout36.xml"/><Relationship Id="rId13" Type="http://schemas.openxmlformats.org/officeDocument/2006/relationships/slideLayout" Target="../slideLayouts/slideLayout39.xml"/><Relationship Id="rId12" Type="http://schemas.openxmlformats.org/officeDocument/2006/relationships/slideLayout" Target="../slideLayouts/slideLayout38.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5" Type="http://schemas.openxmlformats.org/officeDocument/2006/relationships/slideLayout" Target="../slideLayouts/slideLayout41.xml"/><Relationship Id="rId14" Type="http://schemas.openxmlformats.org/officeDocument/2006/relationships/slideLayout" Target="../slideLayouts/slideLayout40.xml"/><Relationship Id="rId16" Type="http://schemas.openxmlformats.org/officeDocument/2006/relationships/theme" Target="../theme/theme2.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slideLayout" Target="../slideLayouts/slideLayout43.xml"/><Relationship Id="rId3" Type="http://schemas.openxmlformats.org/officeDocument/2006/relationships/slideLayout" Target="../slideLayouts/slideLayout44.xml"/><Relationship Id="rId4" Type="http://schemas.openxmlformats.org/officeDocument/2006/relationships/slideLayout" Target="../slideLayouts/slideLayout45.xml"/><Relationship Id="rId5" Type="http://schemas.openxmlformats.org/officeDocument/2006/relationships/slideLayout" Target="../slideLayouts/slideLayout46.xml"/><Relationship Id="rId6" Type="http://schemas.openxmlformats.org/officeDocument/2006/relationships/slideLayout" Target="../slideLayouts/slideLayout47.xml"/><Relationship Id="rId7" Type="http://schemas.openxmlformats.org/officeDocument/2006/relationships/theme" Target="../theme/theme3.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58.xml"/><Relationship Id="rId10" Type="http://schemas.openxmlformats.org/officeDocument/2006/relationships/slideLayout" Target="../slideLayouts/slideLayout57.xml"/><Relationship Id="rId13" Type="http://schemas.openxmlformats.org/officeDocument/2006/relationships/slideLayout" Target="../slideLayouts/slideLayout60.xml"/><Relationship Id="rId12" Type="http://schemas.openxmlformats.org/officeDocument/2006/relationships/slideLayout" Target="../slideLayouts/slideLayout59.xml"/><Relationship Id="rId1" Type="http://schemas.openxmlformats.org/officeDocument/2006/relationships/slideLayout" Target="../slideLayouts/slideLayout48.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5" Type="http://schemas.openxmlformats.org/officeDocument/2006/relationships/slideLayout" Target="../slideLayouts/slideLayout62.xml"/><Relationship Id="rId14" Type="http://schemas.openxmlformats.org/officeDocument/2006/relationships/slideLayout" Target="../slideLayouts/slideLayout61.xml"/><Relationship Id="rId17" Type="http://schemas.openxmlformats.org/officeDocument/2006/relationships/theme" Target="../theme/theme1.xml"/><Relationship Id="rId16" Type="http://schemas.openxmlformats.org/officeDocument/2006/relationships/slideLayout" Target="../slideLayouts/slideLayout63.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7"/>
          <p:cNvSpPr txBox="1"/>
          <p:nvPr>
            <p:ph type="title"/>
          </p:nvPr>
        </p:nvSpPr>
        <p:spPr>
          <a:xfrm>
            <a:off x="467497" y="457201"/>
            <a:ext cx="6400800" cy="496095"/>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7"/>
          <p:cNvSpPr txBox="1"/>
          <p:nvPr>
            <p:ph idx="1" type="body"/>
          </p:nvPr>
        </p:nvSpPr>
        <p:spPr>
          <a:xfrm>
            <a:off x="457200" y="1600200"/>
            <a:ext cx="14630400" cy="7086601"/>
          </a:xfrm>
          <a:prstGeom prst="rect">
            <a:avLst/>
          </a:prstGeom>
          <a:noFill/>
          <a:ln>
            <a:noFill/>
          </a:ln>
        </p:spPr>
        <p:txBody>
          <a:bodyPr anchorCtr="0" anchor="t" bIns="45700" lIns="91425" spcFirstLastPara="1" rIns="91425" wrap="square" tIns="45700">
            <a:normAutofit/>
          </a:bodyPr>
          <a:lstStyle>
            <a:lvl1pPr indent="-381000" lvl="0" marL="457200" marR="0" rtl="0" algn="l">
              <a:lnSpc>
                <a:spcPct val="90000"/>
              </a:lnSpc>
              <a:spcBef>
                <a:spcPts val="10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30200" lvl="2" marL="13716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3pPr>
            <a:lvl4pPr indent="-317500" lvl="3" marL="18288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500"/>
              </a:spcBef>
              <a:spcAft>
                <a:spcPts val="0"/>
              </a:spcAft>
              <a:buClr>
                <a:schemeClr val="dk1"/>
              </a:buClr>
              <a:buSzPts val="1400"/>
              <a:buFont typeface="Arial"/>
              <a:buChar char="•"/>
              <a:defRPr b="0" i="1" sz="14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 name="Google Shape;12;p17"/>
          <p:cNvSpPr txBox="1"/>
          <p:nvPr>
            <p:ph idx="10" type="dt"/>
          </p:nvPr>
        </p:nvSpPr>
        <p:spPr>
          <a:xfrm>
            <a:off x="467497" y="9333705"/>
            <a:ext cx="1818503" cy="534987"/>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758387"/>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 name="Google Shape;13;p17"/>
          <p:cNvSpPr txBox="1"/>
          <p:nvPr>
            <p:ph idx="12" type="sldNum"/>
          </p:nvPr>
        </p:nvSpPr>
        <p:spPr>
          <a:xfrm>
            <a:off x="14173200" y="9333705"/>
            <a:ext cx="904103" cy="534987"/>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758387"/>
                </a:solidFill>
                <a:latin typeface="Arial"/>
                <a:ea typeface="Arial"/>
                <a:cs typeface="Arial"/>
                <a:sym typeface="Arial"/>
              </a:defRPr>
            </a:lvl1pPr>
            <a:lvl2pPr indent="0" lvl="1" marL="0" marR="0" rtl="0" algn="r">
              <a:spcBef>
                <a:spcPts val="0"/>
              </a:spcBef>
              <a:buNone/>
              <a:defRPr b="0" i="0" sz="1200" u="none" cap="none" strike="noStrike">
                <a:solidFill>
                  <a:srgbClr val="758387"/>
                </a:solidFill>
                <a:latin typeface="Arial"/>
                <a:ea typeface="Arial"/>
                <a:cs typeface="Arial"/>
                <a:sym typeface="Arial"/>
              </a:defRPr>
            </a:lvl2pPr>
            <a:lvl3pPr indent="0" lvl="2" marL="0" marR="0" rtl="0" algn="r">
              <a:spcBef>
                <a:spcPts val="0"/>
              </a:spcBef>
              <a:buNone/>
              <a:defRPr b="0" i="0" sz="1200" u="none" cap="none" strike="noStrike">
                <a:solidFill>
                  <a:srgbClr val="758387"/>
                </a:solidFill>
                <a:latin typeface="Arial"/>
                <a:ea typeface="Arial"/>
                <a:cs typeface="Arial"/>
                <a:sym typeface="Arial"/>
              </a:defRPr>
            </a:lvl3pPr>
            <a:lvl4pPr indent="0" lvl="3" marL="0" marR="0" rtl="0" algn="r">
              <a:spcBef>
                <a:spcPts val="0"/>
              </a:spcBef>
              <a:buNone/>
              <a:defRPr b="0" i="0" sz="1200" u="none" cap="none" strike="noStrike">
                <a:solidFill>
                  <a:srgbClr val="758387"/>
                </a:solidFill>
                <a:latin typeface="Arial"/>
                <a:ea typeface="Arial"/>
                <a:cs typeface="Arial"/>
                <a:sym typeface="Arial"/>
              </a:defRPr>
            </a:lvl4pPr>
            <a:lvl5pPr indent="0" lvl="4" marL="0" marR="0" rtl="0" algn="r">
              <a:spcBef>
                <a:spcPts val="0"/>
              </a:spcBef>
              <a:buNone/>
              <a:defRPr b="0" i="0" sz="1200" u="none" cap="none" strike="noStrike">
                <a:solidFill>
                  <a:srgbClr val="758387"/>
                </a:solidFill>
                <a:latin typeface="Arial"/>
                <a:ea typeface="Arial"/>
                <a:cs typeface="Arial"/>
                <a:sym typeface="Arial"/>
              </a:defRPr>
            </a:lvl5pPr>
            <a:lvl6pPr indent="0" lvl="5" marL="0" marR="0" rtl="0" algn="r">
              <a:spcBef>
                <a:spcPts val="0"/>
              </a:spcBef>
              <a:buNone/>
              <a:defRPr b="0" i="0" sz="1200" u="none" cap="none" strike="noStrike">
                <a:solidFill>
                  <a:srgbClr val="758387"/>
                </a:solidFill>
                <a:latin typeface="Arial"/>
                <a:ea typeface="Arial"/>
                <a:cs typeface="Arial"/>
                <a:sym typeface="Arial"/>
              </a:defRPr>
            </a:lvl6pPr>
            <a:lvl7pPr indent="0" lvl="6" marL="0" marR="0" rtl="0" algn="r">
              <a:spcBef>
                <a:spcPts val="0"/>
              </a:spcBef>
              <a:buNone/>
              <a:defRPr b="0" i="0" sz="1200" u="none" cap="none" strike="noStrike">
                <a:solidFill>
                  <a:srgbClr val="758387"/>
                </a:solidFill>
                <a:latin typeface="Arial"/>
                <a:ea typeface="Arial"/>
                <a:cs typeface="Arial"/>
                <a:sym typeface="Arial"/>
              </a:defRPr>
            </a:lvl7pPr>
            <a:lvl8pPr indent="0" lvl="7" marL="0" marR="0" rtl="0" algn="r">
              <a:spcBef>
                <a:spcPts val="0"/>
              </a:spcBef>
              <a:buNone/>
              <a:defRPr b="0" i="0" sz="1200" u="none" cap="none" strike="noStrike">
                <a:solidFill>
                  <a:srgbClr val="758387"/>
                </a:solidFill>
                <a:latin typeface="Arial"/>
                <a:ea typeface="Arial"/>
                <a:cs typeface="Arial"/>
                <a:sym typeface="Arial"/>
              </a:defRPr>
            </a:lvl8pPr>
            <a:lvl9pPr indent="0" lvl="8" marL="0" marR="0" rtl="0" algn="r">
              <a:spcBef>
                <a:spcPts val="0"/>
              </a:spcBef>
              <a:buNone/>
              <a:defRPr b="0" i="0" sz="1200" u="none" cap="none" strike="noStrike">
                <a:solidFill>
                  <a:srgbClr val="758387"/>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6048">
          <p15:clr>
            <a:srgbClr val="F26B43"/>
          </p15:clr>
        </p15:guide>
        <p15:guide id="2" pos="28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19" name="Shape 119"/>
        <p:cNvGrpSpPr/>
        <p:nvPr/>
      </p:nvGrpSpPr>
      <p:grpSpPr>
        <a:xfrm>
          <a:off x="0" y="0"/>
          <a:ext cx="0" cy="0"/>
          <a:chOff x="0" y="0"/>
          <a:chExt cx="0" cy="0"/>
        </a:xfrm>
      </p:grpSpPr>
      <p:sp>
        <p:nvSpPr>
          <p:cNvPr id="120" name="Google Shape;120;p19"/>
          <p:cNvSpPr txBox="1"/>
          <p:nvPr>
            <p:ph type="title"/>
          </p:nvPr>
        </p:nvSpPr>
        <p:spPr>
          <a:xfrm>
            <a:off x="467497" y="457201"/>
            <a:ext cx="6400800" cy="496095"/>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2400"/>
              <a:buFont typeface="Arial"/>
              <a:buNone/>
              <a:defRPr b="0" i="0" sz="24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1" name="Google Shape;121;p19"/>
          <p:cNvSpPr txBox="1"/>
          <p:nvPr>
            <p:ph idx="1" type="body"/>
          </p:nvPr>
        </p:nvSpPr>
        <p:spPr>
          <a:xfrm>
            <a:off x="457200" y="1600200"/>
            <a:ext cx="14630400" cy="7086601"/>
          </a:xfrm>
          <a:prstGeom prst="rect">
            <a:avLst/>
          </a:prstGeom>
          <a:noFill/>
          <a:ln>
            <a:noFill/>
          </a:ln>
        </p:spPr>
        <p:txBody>
          <a:bodyPr anchorCtr="0" anchor="t" bIns="45700" lIns="91425" spcFirstLastPara="1" rIns="91425" wrap="square" tIns="45700">
            <a:normAutofit/>
          </a:bodyPr>
          <a:lstStyle>
            <a:lvl1pPr indent="-381000" lvl="0" marL="457200" marR="0" rtl="0" algn="l">
              <a:lnSpc>
                <a:spcPct val="90000"/>
              </a:lnSpc>
              <a:spcBef>
                <a:spcPts val="100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1pPr>
            <a:lvl2pPr indent="-355600" lvl="1" marL="9144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2pPr>
            <a:lvl3pPr indent="-330200" lvl="2" marL="1371600" marR="0" rtl="0" algn="l">
              <a:lnSpc>
                <a:spcPct val="90000"/>
              </a:lnSpc>
              <a:spcBef>
                <a:spcPts val="500"/>
              </a:spcBef>
              <a:spcAft>
                <a:spcPts val="0"/>
              </a:spcAft>
              <a:buClr>
                <a:schemeClr val="lt1"/>
              </a:buClr>
              <a:buSzPts val="1600"/>
              <a:buFont typeface="Arial"/>
              <a:buChar char="•"/>
              <a:defRPr b="0" i="0" sz="1600" u="none" cap="none" strike="noStrike">
                <a:solidFill>
                  <a:schemeClr val="lt1"/>
                </a:solidFill>
                <a:latin typeface="Arial"/>
                <a:ea typeface="Arial"/>
                <a:cs typeface="Arial"/>
                <a:sym typeface="Arial"/>
              </a:defRPr>
            </a:lvl3pPr>
            <a:lvl4pPr indent="-317500" lvl="3" marL="1828800" marR="0" rtl="0" algn="l">
              <a:lnSpc>
                <a:spcPct val="90000"/>
              </a:lnSpc>
              <a:spcBef>
                <a:spcPts val="500"/>
              </a:spcBef>
              <a:spcAft>
                <a:spcPts val="0"/>
              </a:spcAft>
              <a:buClr>
                <a:schemeClr val="lt1"/>
              </a:buClr>
              <a:buSzPts val="1400"/>
              <a:buFont typeface="Arial"/>
              <a:buChar char="•"/>
              <a:defRPr b="0" i="0" sz="1400" u="none" cap="none" strike="noStrike">
                <a:solidFill>
                  <a:schemeClr val="lt1"/>
                </a:solidFill>
                <a:latin typeface="Arial"/>
                <a:ea typeface="Arial"/>
                <a:cs typeface="Arial"/>
                <a:sym typeface="Arial"/>
              </a:defRPr>
            </a:lvl4pPr>
            <a:lvl5pPr indent="-317500" lvl="4" marL="2286000" marR="0" rtl="0" algn="l">
              <a:lnSpc>
                <a:spcPct val="90000"/>
              </a:lnSpc>
              <a:spcBef>
                <a:spcPts val="500"/>
              </a:spcBef>
              <a:spcAft>
                <a:spcPts val="0"/>
              </a:spcAft>
              <a:buClr>
                <a:schemeClr val="lt1"/>
              </a:buClr>
              <a:buSzPts val="1400"/>
              <a:buFont typeface="Arial"/>
              <a:buChar char="•"/>
              <a:defRPr b="0" i="1" sz="1400" u="none" cap="none" strike="noStrike">
                <a:solidFill>
                  <a:schemeClr val="lt1"/>
                </a:solidFill>
                <a:latin typeface="Arial"/>
                <a:ea typeface="Arial"/>
                <a:cs typeface="Arial"/>
                <a:sym typeface="Arial"/>
              </a:defRPr>
            </a:lvl5pPr>
            <a:lvl6pPr indent="-342900" lvl="5" marL="27432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6pPr>
            <a:lvl7pPr indent="-342900" lvl="6" marL="3200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42900" lvl="7" marL="3657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9pPr>
          </a:lstStyle>
          <a:p/>
        </p:txBody>
      </p:sp>
      <p:sp>
        <p:nvSpPr>
          <p:cNvPr id="122" name="Google Shape;122;p19"/>
          <p:cNvSpPr txBox="1"/>
          <p:nvPr>
            <p:ph idx="10" type="dt"/>
          </p:nvPr>
        </p:nvSpPr>
        <p:spPr>
          <a:xfrm>
            <a:off x="467497" y="9333705"/>
            <a:ext cx="1818503" cy="534987"/>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123" name="Google Shape;123;p19"/>
          <p:cNvSpPr txBox="1"/>
          <p:nvPr>
            <p:ph idx="12" type="sldNum"/>
          </p:nvPr>
        </p:nvSpPr>
        <p:spPr>
          <a:xfrm>
            <a:off x="14173200" y="9333705"/>
            <a:ext cx="904103" cy="534987"/>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lt1"/>
                </a:solidFill>
                <a:latin typeface="Arial"/>
                <a:ea typeface="Arial"/>
                <a:cs typeface="Arial"/>
                <a:sym typeface="Arial"/>
              </a:defRPr>
            </a:lvl1pPr>
            <a:lvl2pPr indent="0" lvl="1" marL="0" marR="0" rtl="0" algn="r">
              <a:spcBef>
                <a:spcPts val="0"/>
              </a:spcBef>
              <a:buNone/>
              <a:defRPr b="0" i="0" sz="1200" u="none" cap="none" strike="noStrike">
                <a:solidFill>
                  <a:schemeClr val="lt1"/>
                </a:solidFill>
                <a:latin typeface="Arial"/>
                <a:ea typeface="Arial"/>
                <a:cs typeface="Arial"/>
                <a:sym typeface="Arial"/>
              </a:defRPr>
            </a:lvl2pPr>
            <a:lvl3pPr indent="0" lvl="2" marL="0" marR="0" rtl="0" algn="r">
              <a:spcBef>
                <a:spcPts val="0"/>
              </a:spcBef>
              <a:buNone/>
              <a:defRPr b="0" i="0" sz="1200" u="none" cap="none" strike="noStrike">
                <a:solidFill>
                  <a:schemeClr val="lt1"/>
                </a:solidFill>
                <a:latin typeface="Arial"/>
                <a:ea typeface="Arial"/>
                <a:cs typeface="Arial"/>
                <a:sym typeface="Arial"/>
              </a:defRPr>
            </a:lvl3pPr>
            <a:lvl4pPr indent="0" lvl="3" marL="0" marR="0" rtl="0" algn="r">
              <a:spcBef>
                <a:spcPts val="0"/>
              </a:spcBef>
              <a:buNone/>
              <a:defRPr b="0" i="0" sz="1200" u="none" cap="none" strike="noStrike">
                <a:solidFill>
                  <a:schemeClr val="lt1"/>
                </a:solidFill>
                <a:latin typeface="Arial"/>
                <a:ea typeface="Arial"/>
                <a:cs typeface="Arial"/>
                <a:sym typeface="Arial"/>
              </a:defRPr>
            </a:lvl4pPr>
            <a:lvl5pPr indent="0" lvl="4" marL="0" marR="0" rtl="0" algn="r">
              <a:spcBef>
                <a:spcPts val="0"/>
              </a:spcBef>
              <a:buNone/>
              <a:defRPr b="0" i="0" sz="1200" u="none" cap="none" strike="noStrike">
                <a:solidFill>
                  <a:schemeClr val="lt1"/>
                </a:solidFill>
                <a:latin typeface="Arial"/>
                <a:ea typeface="Arial"/>
                <a:cs typeface="Arial"/>
                <a:sym typeface="Arial"/>
              </a:defRPr>
            </a:lvl5pPr>
            <a:lvl6pPr indent="0" lvl="5" marL="0" marR="0" rtl="0" algn="r">
              <a:spcBef>
                <a:spcPts val="0"/>
              </a:spcBef>
              <a:buNone/>
              <a:defRPr b="0" i="0" sz="1200" u="none" cap="none" strike="noStrike">
                <a:solidFill>
                  <a:schemeClr val="lt1"/>
                </a:solidFill>
                <a:latin typeface="Arial"/>
                <a:ea typeface="Arial"/>
                <a:cs typeface="Arial"/>
                <a:sym typeface="Arial"/>
              </a:defRPr>
            </a:lvl6pPr>
            <a:lvl7pPr indent="0" lvl="6" marL="0" marR="0" rtl="0" algn="r">
              <a:spcBef>
                <a:spcPts val="0"/>
              </a:spcBef>
              <a:buNone/>
              <a:defRPr b="0" i="0" sz="1200" u="none" cap="none" strike="noStrike">
                <a:solidFill>
                  <a:schemeClr val="lt1"/>
                </a:solidFill>
                <a:latin typeface="Arial"/>
                <a:ea typeface="Arial"/>
                <a:cs typeface="Arial"/>
                <a:sym typeface="Arial"/>
              </a:defRPr>
            </a:lvl7pPr>
            <a:lvl8pPr indent="0" lvl="7" marL="0" marR="0" rtl="0" algn="r">
              <a:spcBef>
                <a:spcPts val="0"/>
              </a:spcBef>
              <a:buNone/>
              <a:defRPr b="0" i="0" sz="1200" u="none" cap="none" strike="noStrike">
                <a:solidFill>
                  <a:schemeClr val="lt1"/>
                </a:solidFill>
                <a:latin typeface="Arial"/>
                <a:ea typeface="Arial"/>
                <a:cs typeface="Arial"/>
                <a:sym typeface="Arial"/>
              </a:defRPr>
            </a:lvl8pPr>
            <a:lvl9pPr indent="0" lvl="8" marL="0" marR="0" rtl="0" algn="r">
              <a:spcBef>
                <a:spcPts val="0"/>
              </a:spcBef>
              <a:buNone/>
              <a:defRPr b="0" i="0" sz="12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5" r:id="rId1"/>
    <p:sldLayoutId id="2147483666" r:id="rId2"/>
    <p:sldLayoutId id="2147483667" r:id="rId3"/>
    <p:sldLayoutId id="2147483668" r:id="rId4"/>
    <p:sldLayoutId id="2147483669" r:id="rId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6048">
          <p15:clr>
            <a:srgbClr val="F26B43"/>
          </p15:clr>
        </p15:guide>
        <p15:guide id="2" pos="28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43" name="Shape 143"/>
        <p:cNvGrpSpPr/>
        <p:nvPr/>
      </p:nvGrpSpPr>
      <p:grpSpPr>
        <a:xfrm>
          <a:off x="0" y="0"/>
          <a:ext cx="0" cy="0"/>
          <a:chOff x="0" y="0"/>
          <a:chExt cx="0" cy="0"/>
        </a:xfrm>
      </p:grpSpPr>
      <p:sp>
        <p:nvSpPr>
          <p:cNvPr id="144" name="Google Shape;144;g3eed323b2a6_0_340"/>
          <p:cNvSpPr txBox="1"/>
          <p:nvPr>
            <p:ph type="title"/>
          </p:nvPr>
        </p:nvSpPr>
        <p:spPr>
          <a:xfrm>
            <a:off x="467497" y="457201"/>
            <a:ext cx="6400800" cy="496200"/>
          </a:xfrm>
          <a:prstGeom prst="rect">
            <a:avLst/>
          </a:prstGeom>
          <a:noFill/>
          <a:ln>
            <a:noFill/>
          </a:ln>
        </p:spPr>
        <p:txBody>
          <a:bodyPr anchorCtr="0" anchor="ctr" bIns="45700" lIns="91425" spcFirstLastPara="1" rIns="91425" wrap="square" tIns="45700">
            <a:normAutofit/>
          </a:bodyPr>
          <a:lstStyle>
            <a:lvl1pPr lvl="0" marR="0" algn="l">
              <a:lnSpc>
                <a:spcPct val="90000"/>
              </a:lnSpc>
              <a:spcBef>
                <a:spcPts val="0"/>
              </a:spcBef>
              <a:spcAft>
                <a:spcPts val="0"/>
              </a:spcAft>
              <a:buClr>
                <a:schemeClr val="lt1"/>
              </a:buClr>
              <a:buSzPts val="2400"/>
              <a:buFont typeface="Arial"/>
              <a:buNone/>
              <a:defRPr b="0" i="0" sz="24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45" name="Google Shape;145;g3eed323b2a6_0_340"/>
          <p:cNvSpPr txBox="1"/>
          <p:nvPr>
            <p:ph idx="1" type="body"/>
          </p:nvPr>
        </p:nvSpPr>
        <p:spPr>
          <a:xfrm>
            <a:off x="457200" y="1600200"/>
            <a:ext cx="14630400" cy="7086600"/>
          </a:xfrm>
          <a:prstGeom prst="rect">
            <a:avLst/>
          </a:prstGeom>
          <a:noFill/>
          <a:ln>
            <a:noFill/>
          </a:ln>
        </p:spPr>
        <p:txBody>
          <a:bodyPr anchorCtr="0" anchor="t" bIns="45700" lIns="91425" spcFirstLastPara="1" rIns="91425" wrap="square" tIns="45700">
            <a:normAutofit/>
          </a:bodyPr>
          <a:lstStyle>
            <a:lvl1pPr indent="-381000" lvl="0" marL="457200" marR="0" algn="l">
              <a:lnSpc>
                <a:spcPct val="90000"/>
              </a:lnSpc>
              <a:spcBef>
                <a:spcPts val="100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1pPr>
            <a:lvl2pPr indent="-355600" lvl="1" marL="914400" marR="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2pPr>
            <a:lvl3pPr indent="-330200" lvl="2" marL="1371600" marR="0" algn="l">
              <a:lnSpc>
                <a:spcPct val="90000"/>
              </a:lnSpc>
              <a:spcBef>
                <a:spcPts val="500"/>
              </a:spcBef>
              <a:spcAft>
                <a:spcPts val="0"/>
              </a:spcAft>
              <a:buClr>
                <a:schemeClr val="lt1"/>
              </a:buClr>
              <a:buSzPts val="1600"/>
              <a:buFont typeface="Arial"/>
              <a:buChar char="•"/>
              <a:defRPr b="0" i="0" sz="1600" u="none" cap="none" strike="noStrike">
                <a:solidFill>
                  <a:schemeClr val="lt1"/>
                </a:solidFill>
                <a:latin typeface="Arial"/>
                <a:ea typeface="Arial"/>
                <a:cs typeface="Arial"/>
                <a:sym typeface="Arial"/>
              </a:defRPr>
            </a:lvl3pPr>
            <a:lvl4pPr indent="-317500" lvl="3" marL="1828800" marR="0" algn="l">
              <a:lnSpc>
                <a:spcPct val="90000"/>
              </a:lnSpc>
              <a:spcBef>
                <a:spcPts val="500"/>
              </a:spcBef>
              <a:spcAft>
                <a:spcPts val="0"/>
              </a:spcAft>
              <a:buClr>
                <a:schemeClr val="lt1"/>
              </a:buClr>
              <a:buSzPts val="1400"/>
              <a:buFont typeface="Arial"/>
              <a:buChar char="•"/>
              <a:defRPr b="0" i="0" sz="1400" u="none" cap="none" strike="noStrike">
                <a:solidFill>
                  <a:schemeClr val="lt1"/>
                </a:solidFill>
                <a:latin typeface="Arial"/>
                <a:ea typeface="Arial"/>
                <a:cs typeface="Arial"/>
                <a:sym typeface="Arial"/>
              </a:defRPr>
            </a:lvl4pPr>
            <a:lvl5pPr indent="-317500" lvl="4" marL="2286000" marR="0" algn="l">
              <a:lnSpc>
                <a:spcPct val="90000"/>
              </a:lnSpc>
              <a:spcBef>
                <a:spcPts val="500"/>
              </a:spcBef>
              <a:spcAft>
                <a:spcPts val="0"/>
              </a:spcAft>
              <a:buClr>
                <a:schemeClr val="lt1"/>
              </a:buClr>
              <a:buSzPts val="1400"/>
              <a:buFont typeface="Arial"/>
              <a:buChar char="•"/>
              <a:defRPr b="0" i="1" sz="1400" u="none" cap="none" strike="noStrike">
                <a:solidFill>
                  <a:schemeClr val="lt1"/>
                </a:solidFill>
                <a:latin typeface="Arial"/>
                <a:ea typeface="Arial"/>
                <a:cs typeface="Arial"/>
                <a:sym typeface="Arial"/>
              </a:defRPr>
            </a:lvl5pPr>
            <a:lvl6pPr indent="-342900" lvl="5" marL="2743200" marR="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6pPr>
            <a:lvl7pPr indent="-342900" lvl="6" marL="3200400" marR="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42900" lvl="7" marL="3657600" marR="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8pPr>
            <a:lvl9pPr indent="-342900" lvl="8" marL="4114800" marR="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9pPr>
          </a:lstStyle>
          <a:p/>
        </p:txBody>
      </p:sp>
      <p:sp>
        <p:nvSpPr>
          <p:cNvPr id="146" name="Google Shape;146;g3eed323b2a6_0_340"/>
          <p:cNvSpPr txBox="1"/>
          <p:nvPr>
            <p:ph idx="10" type="dt"/>
          </p:nvPr>
        </p:nvSpPr>
        <p:spPr>
          <a:xfrm>
            <a:off x="467497" y="9333705"/>
            <a:ext cx="1818600" cy="5349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Clr>
                <a:srgbClr val="000000"/>
              </a:buClr>
              <a:buSzPts val="1400"/>
              <a:buFont typeface="Arial"/>
              <a:buNone/>
              <a:defRPr b="0" i="0" sz="12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9pPr>
          </a:lstStyle>
          <a:p/>
        </p:txBody>
      </p:sp>
      <p:sp>
        <p:nvSpPr>
          <p:cNvPr id="147" name="Google Shape;147;g3eed323b2a6_0_340"/>
          <p:cNvSpPr txBox="1"/>
          <p:nvPr>
            <p:ph idx="12" type="sldNum"/>
          </p:nvPr>
        </p:nvSpPr>
        <p:spPr>
          <a:xfrm>
            <a:off x="14173200" y="9333705"/>
            <a:ext cx="904200" cy="534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1" r:id="rId1"/>
    <p:sldLayoutId id="2147483672" r:id="rId2"/>
    <p:sldLayoutId id="2147483673" r:id="rId3"/>
    <p:sldLayoutId id="2147483674" r:id="rId4"/>
    <p:sldLayoutId id="2147483675" r:id="rId5"/>
    <p:sldLayoutId id="2147483676" r:id="rId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6048">
          <p15:clr>
            <a:srgbClr val="F26B43"/>
          </p15:clr>
        </p15:guide>
        <p15:guide id="2" pos="28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1" name="Shape 171"/>
        <p:cNvGrpSpPr/>
        <p:nvPr/>
      </p:nvGrpSpPr>
      <p:grpSpPr>
        <a:xfrm>
          <a:off x="0" y="0"/>
          <a:ext cx="0" cy="0"/>
          <a:chOff x="0" y="0"/>
          <a:chExt cx="0" cy="0"/>
        </a:xfrm>
      </p:grpSpPr>
      <p:sp>
        <p:nvSpPr>
          <p:cNvPr id="172" name="Google Shape;172;g3edcd3fab0d_0_597"/>
          <p:cNvSpPr txBox="1"/>
          <p:nvPr>
            <p:ph type="title"/>
          </p:nvPr>
        </p:nvSpPr>
        <p:spPr>
          <a:xfrm>
            <a:off x="467498" y="457201"/>
            <a:ext cx="6401100" cy="496200"/>
          </a:xfrm>
          <a:prstGeom prst="rect">
            <a:avLst/>
          </a:prstGeom>
          <a:noFill/>
          <a:ln>
            <a:noFill/>
          </a:ln>
        </p:spPr>
        <p:txBody>
          <a:bodyPr anchorCtr="0" anchor="ctr" bIns="81575" lIns="163200" spcFirstLastPara="1" rIns="163200" wrap="square" tIns="81575">
            <a:normAutofit/>
          </a:bodyPr>
          <a:lstStyle>
            <a:lvl1pPr lvl="0" marR="0" algn="l">
              <a:lnSpc>
                <a:spcPct val="90000"/>
              </a:lnSpc>
              <a:spcBef>
                <a:spcPts val="0"/>
              </a:spcBef>
              <a:spcAft>
                <a:spcPts val="0"/>
              </a:spcAft>
              <a:buClr>
                <a:schemeClr val="dk1"/>
              </a:buClr>
              <a:buSzPts val="4300"/>
              <a:buFont typeface="Arial"/>
              <a:buNone/>
              <a:defRPr b="0" i="0" sz="43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2500"/>
              <a:buFont typeface="Arial"/>
              <a:buNone/>
              <a:defRPr b="0" i="0" sz="32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2500"/>
              <a:buFont typeface="Arial"/>
              <a:buNone/>
              <a:defRPr b="0" i="0" sz="32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2500"/>
              <a:buFont typeface="Arial"/>
              <a:buNone/>
              <a:defRPr b="0" i="0" sz="32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2500"/>
              <a:buFont typeface="Arial"/>
              <a:buNone/>
              <a:defRPr b="0" i="0" sz="32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2500"/>
              <a:buFont typeface="Arial"/>
              <a:buNone/>
              <a:defRPr b="0" i="0" sz="32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2500"/>
              <a:buFont typeface="Arial"/>
              <a:buNone/>
              <a:defRPr b="0" i="0" sz="32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2500"/>
              <a:buFont typeface="Arial"/>
              <a:buNone/>
              <a:defRPr b="0" i="0" sz="32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2500"/>
              <a:buFont typeface="Arial"/>
              <a:buNone/>
              <a:defRPr b="0" i="0" sz="3200" u="none" cap="none" strike="noStrike">
                <a:solidFill>
                  <a:srgbClr val="000000"/>
                </a:solidFill>
                <a:latin typeface="Arial"/>
                <a:ea typeface="Arial"/>
                <a:cs typeface="Arial"/>
                <a:sym typeface="Arial"/>
              </a:defRPr>
            </a:lvl9pPr>
          </a:lstStyle>
          <a:p/>
        </p:txBody>
      </p:sp>
      <p:sp>
        <p:nvSpPr>
          <p:cNvPr id="173" name="Google Shape;173;g3edcd3fab0d_0_597"/>
          <p:cNvSpPr txBox="1"/>
          <p:nvPr>
            <p:ph idx="1" type="body"/>
          </p:nvPr>
        </p:nvSpPr>
        <p:spPr>
          <a:xfrm>
            <a:off x="457200" y="1600202"/>
            <a:ext cx="14630400" cy="7086300"/>
          </a:xfrm>
          <a:prstGeom prst="rect">
            <a:avLst/>
          </a:prstGeom>
          <a:noFill/>
          <a:ln>
            <a:noFill/>
          </a:ln>
        </p:spPr>
        <p:txBody>
          <a:bodyPr anchorCtr="0" anchor="t" bIns="81575" lIns="163200" spcFirstLastPara="1" rIns="163200" wrap="square" tIns="81575">
            <a:normAutofit/>
          </a:bodyPr>
          <a:lstStyle>
            <a:lvl1pPr indent="-501650" lvl="0" marL="457200" marR="0" algn="l">
              <a:lnSpc>
                <a:spcPct val="90000"/>
              </a:lnSpc>
              <a:spcBef>
                <a:spcPts val="1800"/>
              </a:spcBef>
              <a:spcAft>
                <a:spcPts val="0"/>
              </a:spcAft>
              <a:buClr>
                <a:schemeClr val="dk1"/>
              </a:buClr>
              <a:buSzPts val="4300"/>
              <a:buFont typeface="Arial"/>
              <a:buChar char="•"/>
              <a:defRPr b="0" i="0" sz="4300" u="none" cap="none" strike="noStrike">
                <a:solidFill>
                  <a:schemeClr val="dk1"/>
                </a:solidFill>
                <a:latin typeface="Arial"/>
                <a:ea typeface="Arial"/>
                <a:cs typeface="Arial"/>
                <a:sym typeface="Arial"/>
              </a:defRPr>
            </a:lvl1pPr>
            <a:lvl2pPr indent="-457200" lvl="1" marL="914400" marR="0" algn="l">
              <a:lnSpc>
                <a:spcPct val="90000"/>
              </a:lnSpc>
              <a:spcBef>
                <a:spcPts val="900"/>
              </a:spcBef>
              <a:spcAft>
                <a:spcPts val="0"/>
              </a:spcAft>
              <a:buClr>
                <a:schemeClr val="dk1"/>
              </a:buClr>
              <a:buSzPts val="3600"/>
              <a:buFont typeface="Arial"/>
              <a:buChar char="•"/>
              <a:defRPr b="0" i="0" sz="3600" u="none" cap="none" strike="noStrike">
                <a:solidFill>
                  <a:schemeClr val="dk1"/>
                </a:solidFill>
                <a:latin typeface="Arial"/>
                <a:ea typeface="Arial"/>
                <a:cs typeface="Arial"/>
                <a:sym typeface="Arial"/>
              </a:defRPr>
            </a:lvl2pPr>
            <a:lvl3pPr indent="-412750" lvl="2" marL="1371600" marR="0" algn="l">
              <a:lnSpc>
                <a:spcPct val="90000"/>
              </a:lnSpc>
              <a:spcBef>
                <a:spcPts val="900"/>
              </a:spcBef>
              <a:spcAft>
                <a:spcPts val="0"/>
              </a:spcAft>
              <a:buClr>
                <a:schemeClr val="dk1"/>
              </a:buClr>
              <a:buSzPts val="2900"/>
              <a:buFont typeface="Arial"/>
              <a:buChar char="•"/>
              <a:defRPr b="0" i="0" sz="2900" u="none" cap="none" strike="noStrike">
                <a:solidFill>
                  <a:schemeClr val="dk1"/>
                </a:solidFill>
                <a:latin typeface="Arial"/>
                <a:ea typeface="Arial"/>
                <a:cs typeface="Arial"/>
                <a:sym typeface="Arial"/>
              </a:defRPr>
            </a:lvl3pPr>
            <a:lvl4pPr indent="-387350" lvl="3" marL="1828800" marR="0" algn="l">
              <a:lnSpc>
                <a:spcPct val="90000"/>
              </a:lnSpc>
              <a:spcBef>
                <a:spcPts val="900"/>
              </a:spcBef>
              <a:spcAft>
                <a:spcPts val="0"/>
              </a:spcAft>
              <a:buClr>
                <a:schemeClr val="dk1"/>
              </a:buClr>
              <a:buSzPts val="2500"/>
              <a:buFont typeface="Arial"/>
              <a:buChar char="•"/>
              <a:defRPr b="0" i="0" sz="2500" u="none" cap="none" strike="noStrike">
                <a:solidFill>
                  <a:schemeClr val="dk1"/>
                </a:solidFill>
                <a:latin typeface="Arial"/>
                <a:ea typeface="Arial"/>
                <a:cs typeface="Arial"/>
                <a:sym typeface="Arial"/>
              </a:defRPr>
            </a:lvl4pPr>
            <a:lvl5pPr indent="-387350" lvl="4" marL="2286000" marR="0" algn="l">
              <a:lnSpc>
                <a:spcPct val="90000"/>
              </a:lnSpc>
              <a:spcBef>
                <a:spcPts val="900"/>
              </a:spcBef>
              <a:spcAft>
                <a:spcPts val="0"/>
              </a:spcAft>
              <a:buClr>
                <a:schemeClr val="dk1"/>
              </a:buClr>
              <a:buSzPts val="2500"/>
              <a:buFont typeface="Arial"/>
              <a:buChar char="•"/>
              <a:defRPr b="0" i="1" sz="2500" u="none" cap="none" strike="noStrike">
                <a:solidFill>
                  <a:schemeClr val="dk1"/>
                </a:solidFill>
                <a:latin typeface="Arial"/>
                <a:ea typeface="Arial"/>
                <a:cs typeface="Arial"/>
                <a:sym typeface="Arial"/>
              </a:defRPr>
            </a:lvl5pPr>
            <a:lvl6pPr indent="-431800" lvl="5" marL="2743200" marR="0" algn="l">
              <a:lnSpc>
                <a:spcPct val="90000"/>
              </a:lnSpc>
              <a:spcBef>
                <a:spcPts val="9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6pPr>
            <a:lvl7pPr indent="-431800" lvl="6" marL="3200400" marR="0" algn="l">
              <a:lnSpc>
                <a:spcPct val="90000"/>
              </a:lnSpc>
              <a:spcBef>
                <a:spcPts val="9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7pPr>
            <a:lvl8pPr indent="-431800" lvl="7" marL="3657600" marR="0" algn="l">
              <a:lnSpc>
                <a:spcPct val="90000"/>
              </a:lnSpc>
              <a:spcBef>
                <a:spcPts val="9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8pPr>
            <a:lvl9pPr indent="-431800" lvl="8" marL="4114800" marR="0" algn="l">
              <a:lnSpc>
                <a:spcPct val="90000"/>
              </a:lnSpc>
              <a:spcBef>
                <a:spcPts val="9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9pPr>
          </a:lstStyle>
          <a:p/>
        </p:txBody>
      </p:sp>
      <p:sp>
        <p:nvSpPr>
          <p:cNvPr id="174" name="Google Shape;174;g3edcd3fab0d_0_597"/>
          <p:cNvSpPr txBox="1"/>
          <p:nvPr>
            <p:ph idx="10" type="dt"/>
          </p:nvPr>
        </p:nvSpPr>
        <p:spPr>
          <a:xfrm>
            <a:off x="467498" y="9333706"/>
            <a:ext cx="1818600" cy="534900"/>
          </a:xfrm>
          <a:prstGeom prst="rect">
            <a:avLst/>
          </a:prstGeom>
          <a:noFill/>
          <a:ln>
            <a:noFill/>
          </a:ln>
        </p:spPr>
        <p:txBody>
          <a:bodyPr anchorCtr="0" anchor="ctr" bIns="81575" lIns="163200" spcFirstLastPara="1" rIns="163200" wrap="square" tIns="81575">
            <a:noAutofit/>
          </a:bodyPr>
          <a:lstStyle>
            <a:lvl1pPr lvl="0" marR="0" algn="l">
              <a:spcBef>
                <a:spcPts val="0"/>
              </a:spcBef>
              <a:spcAft>
                <a:spcPts val="0"/>
              </a:spcAft>
              <a:buClr>
                <a:srgbClr val="758387"/>
              </a:buClr>
              <a:buSzPts val="2500"/>
              <a:buFont typeface="Arial"/>
              <a:buNone/>
              <a:defRPr b="0" i="0" sz="1100" u="none" cap="none" strike="noStrike">
                <a:solidFill>
                  <a:srgbClr val="758387"/>
                </a:solidFill>
                <a:latin typeface="Arial"/>
                <a:ea typeface="Arial"/>
                <a:cs typeface="Arial"/>
                <a:sym typeface="Arial"/>
              </a:defRPr>
            </a:lvl1pPr>
            <a:lvl2pPr lvl="1" marR="0" algn="l">
              <a:spcBef>
                <a:spcPts val="0"/>
              </a:spcBef>
              <a:spcAft>
                <a:spcPts val="0"/>
              </a:spcAft>
              <a:buClr>
                <a:schemeClr val="dk1"/>
              </a:buClr>
              <a:buSzPts val="2500"/>
              <a:buFont typeface="Arial"/>
              <a:buNone/>
              <a:defRPr b="0" i="0" sz="1600" u="none" cap="none" strike="noStrike">
                <a:solidFill>
                  <a:schemeClr val="dk1"/>
                </a:solidFill>
                <a:latin typeface="Arial"/>
                <a:ea typeface="Arial"/>
                <a:cs typeface="Arial"/>
                <a:sym typeface="Arial"/>
              </a:defRPr>
            </a:lvl2pPr>
            <a:lvl3pPr lvl="2" marR="0" algn="l">
              <a:spcBef>
                <a:spcPts val="0"/>
              </a:spcBef>
              <a:spcAft>
                <a:spcPts val="0"/>
              </a:spcAft>
              <a:buClr>
                <a:schemeClr val="dk1"/>
              </a:buClr>
              <a:buSzPts val="2500"/>
              <a:buFont typeface="Arial"/>
              <a:buNone/>
              <a:defRPr b="0" i="0" sz="1600" u="none" cap="none" strike="noStrike">
                <a:solidFill>
                  <a:schemeClr val="dk1"/>
                </a:solidFill>
                <a:latin typeface="Arial"/>
                <a:ea typeface="Arial"/>
                <a:cs typeface="Arial"/>
                <a:sym typeface="Arial"/>
              </a:defRPr>
            </a:lvl3pPr>
            <a:lvl4pPr lvl="3" marR="0" algn="l">
              <a:spcBef>
                <a:spcPts val="0"/>
              </a:spcBef>
              <a:spcAft>
                <a:spcPts val="0"/>
              </a:spcAft>
              <a:buClr>
                <a:schemeClr val="dk1"/>
              </a:buClr>
              <a:buSzPts val="2500"/>
              <a:buFont typeface="Arial"/>
              <a:buNone/>
              <a:defRPr b="0" i="0" sz="1600" u="none" cap="none" strike="noStrike">
                <a:solidFill>
                  <a:schemeClr val="dk1"/>
                </a:solidFill>
                <a:latin typeface="Arial"/>
                <a:ea typeface="Arial"/>
                <a:cs typeface="Arial"/>
                <a:sym typeface="Arial"/>
              </a:defRPr>
            </a:lvl4pPr>
            <a:lvl5pPr lvl="4" marR="0" algn="l">
              <a:spcBef>
                <a:spcPts val="0"/>
              </a:spcBef>
              <a:spcAft>
                <a:spcPts val="0"/>
              </a:spcAft>
              <a:buClr>
                <a:schemeClr val="dk1"/>
              </a:buClr>
              <a:buSzPts val="2500"/>
              <a:buFont typeface="Arial"/>
              <a:buNone/>
              <a:defRPr b="0" i="0" sz="1600" u="none" cap="none" strike="noStrike">
                <a:solidFill>
                  <a:schemeClr val="dk1"/>
                </a:solidFill>
                <a:latin typeface="Arial"/>
                <a:ea typeface="Arial"/>
                <a:cs typeface="Arial"/>
                <a:sym typeface="Arial"/>
              </a:defRPr>
            </a:lvl5pPr>
            <a:lvl6pPr lvl="5" marR="0" algn="l">
              <a:spcBef>
                <a:spcPts val="0"/>
              </a:spcBef>
              <a:spcAft>
                <a:spcPts val="0"/>
              </a:spcAft>
              <a:buClr>
                <a:schemeClr val="dk1"/>
              </a:buClr>
              <a:buSzPts val="2500"/>
              <a:buFont typeface="Arial"/>
              <a:buNone/>
              <a:defRPr b="0" i="0" sz="1600" u="none" cap="none" strike="noStrike">
                <a:solidFill>
                  <a:schemeClr val="dk1"/>
                </a:solidFill>
                <a:latin typeface="Arial"/>
                <a:ea typeface="Arial"/>
                <a:cs typeface="Arial"/>
                <a:sym typeface="Arial"/>
              </a:defRPr>
            </a:lvl6pPr>
            <a:lvl7pPr lvl="6" marR="0" algn="l">
              <a:spcBef>
                <a:spcPts val="0"/>
              </a:spcBef>
              <a:spcAft>
                <a:spcPts val="0"/>
              </a:spcAft>
              <a:buClr>
                <a:schemeClr val="dk1"/>
              </a:buClr>
              <a:buSzPts val="2500"/>
              <a:buFont typeface="Arial"/>
              <a:buNone/>
              <a:defRPr b="0" i="0" sz="1600" u="none" cap="none" strike="noStrike">
                <a:solidFill>
                  <a:schemeClr val="dk1"/>
                </a:solidFill>
                <a:latin typeface="Arial"/>
                <a:ea typeface="Arial"/>
                <a:cs typeface="Arial"/>
                <a:sym typeface="Arial"/>
              </a:defRPr>
            </a:lvl7pPr>
            <a:lvl8pPr lvl="7" marR="0" algn="l">
              <a:spcBef>
                <a:spcPts val="0"/>
              </a:spcBef>
              <a:spcAft>
                <a:spcPts val="0"/>
              </a:spcAft>
              <a:buClr>
                <a:schemeClr val="dk1"/>
              </a:buClr>
              <a:buSzPts val="2500"/>
              <a:buFont typeface="Arial"/>
              <a:buNone/>
              <a:defRPr b="0" i="0" sz="1600" u="none" cap="none" strike="noStrike">
                <a:solidFill>
                  <a:schemeClr val="dk1"/>
                </a:solidFill>
                <a:latin typeface="Arial"/>
                <a:ea typeface="Arial"/>
                <a:cs typeface="Arial"/>
                <a:sym typeface="Arial"/>
              </a:defRPr>
            </a:lvl8pPr>
            <a:lvl9pPr lvl="8" marR="0" algn="l">
              <a:spcBef>
                <a:spcPts val="0"/>
              </a:spcBef>
              <a:spcAft>
                <a:spcPts val="0"/>
              </a:spcAft>
              <a:buClr>
                <a:schemeClr val="dk1"/>
              </a:buClr>
              <a:buSzPts val="2500"/>
              <a:buFont typeface="Arial"/>
              <a:buNone/>
              <a:defRPr b="0" i="0" sz="1600" u="none" cap="none" strike="noStrike">
                <a:solidFill>
                  <a:schemeClr val="dk1"/>
                </a:solidFill>
                <a:latin typeface="Arial"/>
                <a:ea typeface="Arial"/>
                <a:cs typeface="Arial"/>
                <a:sym typeface="Arial"/>
              </a:defRPr>
            </a:lvl9pPr>
          </a:lstStyle>
          <a:p/>
        </p:txBody>
      </p:sp>
      <p:sp>
        <p:nvSpPr>
          <p:cNvPr id="175" name="Google Shape;175;g3edcd3fab0d_0_597"/>
          <p:cNvSpPr txBox="1"/>
          <p:nvPr>
            <p:ph idx="12" type="sldNum"/>
          </p:nvPr>
        </p:nvSpPr>
        <p:spPr>
          <a:xfrm>
            <a:off x="14173203" y="9333706"/>
            <a:ext cx="904200" cy="534900"/>
          </a:xfrm>
          <a:prstGeom prst="rect">
            <a:avLst/>
          </a:prstGeom>
          <a:noFill/>
          <a:ln>
            <a:noFill/>
          </a:ln>
        </p:spPr>
        <p:txBody>
          <a:bodyPr anchorCtr="0" anchor="ctr" bIns="81575" lIns="163200" spcFirstLastPara="1" rIns="163200" wrap="square" tIns="81575">
            <a:noAutofit/>
          </a:bodyPr>
          <a:lstStyle>
            <a:lvl1pPr indent="0" lvl="0" marL="0" marR="0" algn="r">
              <a:spcBef>
                <a:spcPts val="0"/>
              </a:spcBef>
              <a:buClr>
                <a:srgbClr val="758387"/>
              </a:buClr>
              <a:buSzPts val="1100"/>
              <a:buFont typeface="Arial"/>
              <a:buNone/>
              <a:defRPr b="0" i="0" sz="1100" u="none" cap="none" strike="noStrike">
                <a:solidFill>
                  <a:srgbClr val="758387"/>
                </a:solidFill>
                <a:latin typeface="Arial"/>
                <a:ea typeface="Arial"/>
                <a:cs typeface="Arial"/>
                <a:sym typeface="Arial"/>
              </a:defRPr>
            </a:lvl1pPr>
            <a:lvl2pPr indent="0" lvl="1" marL="0" marR="0" algn="r">
              <a:spcBef>
                <a:spcPts val="0"/>
              </a:spcBef>
              <a:buClr>
                <a:srgbClr val="758387"/>
              </a:buClr>
              <a:buSzPts val="1100"/>
              <a:buFont typeface="Arial"/>
              <a:buNone/>
              <a:defRPr b="0" i="0" sz="1100" u="none" cap="none" strike="noStrike">
                <a:solidFill>
                  <a:srgbClr val="758387"/>
                </a:solidFill>
                <a:latin typeface="Arial"/>
                <a:ea typeface="Arial"/>
                <a:cs typeface="Arial"/>
                <a:sym typeface="Arial"/>
              </a:defRPr>
            </a:lvl2pPr>
            <a:lvl3pPr indent="0" lvl="2" marL="0" marR="0" algn="r">
              <a:spcBef>
                <a:spcPts val="0"/>
              </a:spcBef>
              <a:buClr>
                <a:srgbClr val="758387"/>
              </a:buClr>
              <a:buSzPts val="1100"/>
              <a:buFont typeface="Arial"/>
              <a:buNone/>
              <a:defRPr b="0" i="0" sz="1100" u="none" cap="none" strike="noStrike">
                <a:solidFill>
                  <a:srgbClr val="758387"/>
                </a:solidFill>
                <a:latin typeface="Arial"/>
                <a:ea typeface="Arial"/>
                <a:cs typeface="Arial"/>
                <a:sym typeface="Arial"/>
              </a:defRPr>
            </a:lvl3pPr>
            <a:lvl4pPr indent="0" lvl="3" marL="0" marR="0" algn="r">
              <a:spcBef>
                <a:spcPts val="0"/>
              </a:spcBef>
              <a:buClr>
                <a:srgbClr val="758387"/>
              </a:buClr>
              <a:buSzPts val="1100"/>
              <a:buFont typeface="Arial"/>
              <a:buNone/>
              <a:defRPr b="0" i="0" sz="1100" u="none" cap="none" strike="noStrike">
                <a:solidFill>
                  <a:srgbClr val="758387"/>
                </a:solidFill>
                <a:latin typeface="Arial"/>
                <a:ea typeface="Arial"/>
                <a:cs typeface="Arial"/>
                <a:sym typeface="Arial"/>
              </a:defRPr>
            </a:lvl4pPr>
            <a:lvl5pPr indent="0" lvl="4" marL="0" marR="0" algn="r">
              <a:spcBef>
                <a:spcPts val="0"/>
              </a:spcBef>
              <a:buClr>
                <a:srgbClr val="758387"/>
              </a:buClr>
              <a:buSzPts val="1100"/>
              <a:buFont typeface="Arial"/>
              <a:buNone/>
              <a:defRPr b="0" i="0" sz="1100" u="none" cap="none" strike="noStrike">
                <a:solidFill>
                  <a:srgbClr val="758387"/>
                </a:solidFill>
                <a:latin typeface="Arial"/>
                <a:ea typeface="Arial"/>
                <a:cs typeface="Arial"/>
                <a:sym typeface="Arial"/>
              </a:defRPr>
            </a:lvl5pPr>
            <a:lvl6pPr indent="0" lvl="5" marL="0" marR="0" algn="r">
              <a:spcBef>
                <a:spcPts val="0"/>
              </a:spcBef>
              <a:buClr>
                <a:srgbClr val="758387"/>
              </a:buClr>
              <a:buSzPts val="1100"/>
              <a:buFont typeface="Arial"/>
              <a:buNone/>
              <a:defRPr b="0" i="0" sz="1100" u="none" cap="none" strike="noStrike">
                <a:solidFill>
                  <a:srgbClr val="758387"/>
                </a:solidFill>
                <a:latin typeface="Arial"/>
                <a:ea typeface="Arial"/>
                <a:cs typeface="Arial"/>
                <a:sym typeface="Arial"/>
              </a:defRPr>
            </a:lvl6pPr>
            <a:lvl7pPr indent="0" lvl="6" marL="0" marR="0" algn="r">
              <a:spcBef>
                <a:spcPts val="0"/>
              </a:spcBef>
              <a:buClr>
                <a:srgbClr val="758387"/>
              </a:buClr>
              <a:buSzPts val="1100"/>
              <a:buFont typeface="Arial"/>
              <a:buNone/>
              <a:defRPr b="0" i="0" sz="1100" u="none" cap="none" strike="noStrike">
                <a:solidFill>
                  <a:srgbClr val="758387"/>
                </a:solidFill>
                <a:latin typeface="Arial"/>
                <a:ea typeface="Arial"/>
                <a:cs typeface="Arial"/>
                <a:sym typeface="Arial"/>
              </a:defRPr>
            </a:lvl7pPr>
            <a:lvl8pPr indent="0" lvl="7" marL="0" marR="0" algn="r">
              <a:spcBef>
                <a:spcPts val="0"/>
              </a:spcBef>
              <a:buClr>
                <a:srgbClr val="758387"/>
              </a:buClr>
              <a:buSzPts val="1100"/>
              <a:buFont typeface="Arial"/>
              <a:buNone/>
              <a:defRPr b="0" i="0" sz="1100" u="none" cap="none" strike="noStrike">
                <a:solidFill>
                  <a:srgbClr val="758387"/>
                </a:solidFill>
                <a:latin typeface="Arial"/>
                <a:ea typeface="Arial"/>
                <a:cs typeface="Arial"/>
                <a:sym typeface="Arial"/>
              </a:defRPr>
            </a:lvl8pPr>
            <a:lvl9pPr indent="0" lvl="8" marL="0" marR="0" algn="r">
              <a:spcBef>
                <a:spcPts val="0"/>
              </a:spcBef>
              <a:buClr>
                <a:srgbClr val="758387"/>
              </a:buClr>
              <a:buSzPts val="1100"/>
              <a:buFont typeface="Arial"/>
              <a:buNone/>
              <a:defRPr b="0" i="0" sz="1100" u="none" cap="none" strike="noStrike">
                <a:solidFill>
                  <a:srgbClr val="758387"/>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8870">
          <p15:clr>
            <a:srgbClr val="F26B43"/>
          </p15:clr>
        </p15:guide>
        <p15:guide id="2" pos="367">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82" name="Shape 282"/>
        <p:cNvGrpSpPr/>
        <p:nvPr/>
      </p:nvGrpSpPr>
      <p:grpSpPr>
        <a:xfrm>
          <a:off x="0" y="0"/>
          <a:ext cx="0" cy="0"/>
          <a:chOff x="0" y="0"/>
          <a:chExt cx="0" cy="0"/>
        </a:xfrm>
      </p:grpSpPr>
      <p:sp>
        <p:nvSpPr>
          <p:cNvPr id="283" name="Google Shape;283;g3f20ab0862d_1_616"/>
          <p:cNvSpPr txBox="1"/>
          <p:nvPr>
            <p:ph type="title"/>
          </p:nvPr>
        </p:nvSpPr>
        <p:spPr>
          <a:xfrm>
            <a:off x="467497" y="457201"/>
            <a:ext cx="6400800" cy="496200"/>
          </a:xfrm>
          <a:prstGeom prst="rect">
            <a:avLst/>
          </a:prstGeom>
          <a:noFill/>
          <a:ln>
            <a:noFill/>
          </a:ln>
        </p:spPr>
        <p:txBody>
          <a:bodyPr anchorCtr="0" anchor="ctr" bIns="45700" lIns="91425" spcFirstLastPara="1" rIns="91425" wrap="square" tIns="45700">
            <a:normAutofit/>
          </a:bodyPr>
          <a:lstStyle>
            <a:lvl1pPr lvl="0" marR="0" algn="l">
              <a:lnSpc>
                <a:spcPct val="90000"/>
              </a:lnSpc>
              <a:spcBef>
                <a:spcPts val="0"/>
              </a:spcBef>
              <a:spcAft>
                <a:spcPts val="0"/>
              </a:spcAft>
              <a:buClr>
                <a:schemeClr val="lt1"/>
              </a:buClr>
              <a:buSzPts val="2400"/>
              <a:buFont typeface="Arial"/>
              <a:buNone/>
              <a:defRPr b="0" i="0" sz="24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84" name="Google Shape;284;g3f20ab0862d_1_616"/>
          <p:cNvSpPr txBox="1"/>
          <p:nvPr>
            <p:ph idx="1" type="body"/>
          </p:nvPr>
        </p:nvSpPr>
        <p:spPr>
          <a:xfrm>
            <a:off x="457200" y="1600200"/>
            <a:ext cx="14630400" cy="7086600"/>
          </a:xfrm>
          <a:prstGeom prst="rect">
            <a:avLst/>
          </a:prstGeom>
          <a:noFill/>
          <a:ln>
            <a:noFill/>
          </a:ln>
        </p:spPr>
        <p:txBody>
          <a:bodyPr anchorCtr="0" anchor="t" bIns="45700" lIns="91425" spcFirstLastPara="1" rIns="91425" wrap="square" tIns="45700">
            <a:normAutofit/>
          </a:bodyPr>
          <a:lstStyle>
            <a:lvl1pPr indent="-381000" lvl="0" marL="457200" marR="0" algn="l">
              <a:lnSpc>
                <a:spcPct val="90000"/>
              </a:lnSpc>
              <a:spcBef>
                <a:spcPts val="100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1pPr>
            <a:lvl2pPr indent="-355600" lvl="1" marL="914400" marR="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2pPr>
            <a:lvl3pPr indent="-330200" lvl="2" marL="1371600" marR="0" algn="l">
              <a:lnSpc>
                <a:spcPct val="90000"/>
              </a:lnSpc>
              <a:spcBef>
                <a:spcPts val="500"/>
              </a:spcBef>
              <a:spcAft>
                <a:spcPts val="0"/>
              </a:spcAft>
              <a:buClr>
                <a:schemeClr val="lt1"/>
              </a:buClr>
              <a:buSzPts val="1600"/>
              <a:buFont typeface="Arial"/>
              <a:buChar char="•"/>
              <a:defRPr b="0" i="0" sz="1600" u="none" cap="none" strike="noStrike">
                <a:solidFill>
                  <a:schemeClr val="lt1"/>
                </a:solidFill>
                <a:latin typeface="Arial"/>
                <a:ea typeface="Arial"/>
                <a:cs typeface="Arial"/>
                <a:sym typeface="Arial"/>
              </a:defRPr>
            </a:lvl3pPr>
            <a:lvl4pPr indent="-317500" lvl="3" marL="1828800" marR="0" algn="l">
              <a:lnSpc>
                <a:spcPct val="90000"/>
              </a:lnSpc>
              <a:spcBef>
                <a:spcPts val="500"/>
              </a:spcBef>
              <a:spcAft>
                <a:spcPts val="0"/>
              </a:spcAft>
              <a:buClr>
                <a:schemeClr val="lt1"/>
              </a:buClr>
              <a:buSzPts val="1400"/>
              <a:buFont typeface="Arial"/>
              <a:buChar char="•"/>
              <a:defRPr b="0" i="0" sz="1400" u="none" cap="none" strike="noStrike">
                <a:solidFill>
                  <a:schemeClr val="lt1"/>
                </a:solidFill>
                <a:latin typeface="Arial"/>
                <a:ea typeface="Arial"/>
                <a:cs typeface="Arial"/>
                <a:sym typeface="Arial"/>
              </a:defRPr>
            </a:lvl4pPr>
            <a:lvl5pPr indent="-317500" lvl="4" marL="2286000" marR="0" algn="l">
              <a:lnSpc>
                <a:spcPct val="90000"/>
              </a:lnSpc>
              <a:spcBef>
                <a:spcPts val="500"/>
              </a:spcBef>
              <a:spcAft>
                <a:spcPts val="0"/>
              </a:spcAft>
              <a:buClr>
                <a:schemeClr val="lt1"/>
              </a:buClr>
              <a:buSzPts val="1400"/>
              <a:buFont typeface="Arial"/>
              <a:buChar char="•"/>
              <a:defRPr b="0" i="1" sz="1400" u="none" cap="none" strike="noStrike">
                <a:solidFill>
                  <a:schemeClr val="lt1"/>
                </a:solidFill>
                <a:latin typeface="Arial"/>
                <a:ea typeface="Arial"/>
                <a:cs typeface="Arial"/>
                <a:sym typeface="Arial"/>
              </a:defRPr>
            </a:lvl5pPr>
            <a:lvl6pPr indent="-342900" lvl="5" marL="2743200" marR="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6pPr>
            <a:lvl7pPr indent="-342900" lvl="6" marL="3200400" marR="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42900" lvl="7" marL="3657600" marR="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8pPr>
            <a:lvl9pPr indent="-342900" lvl="8" marL="4114800" marR="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9pPr>
          </a:lstStyle>
          <a:p/>
        </p:txBody>
      </p:sp>
      <p:sp>
        <p:nvSpPr>
          <p:cNvPr id="285" name="Google Shape;285;g3f20ab0862d_1_616"/>
          <p:cNvSpPr txBox="1"/>
          <p:nvPr>
            <p:ph idx="10" type="dt"/>
          </p:nvPr>
        </p:nvSpPr>
        <p:spPr>
          <a:xfrm>
            <a:off x="467497" y="9333705"/>
            <a:ext cx="1818600" cy="5349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Clr>
                <a:srgbClr val="000000"/>
              </a:buClr>
              <a:buSzPts val="1400"/>
              <a:buFont typeface="Arial"/>
              <a:buNone/>
              <a:defRPr b="0" i="0" sz="12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9pPr>
          </a:lstStyle>
          <a:p/>
        </p:txBody>
      </p:sp>
      <p:sp>
        <p:nvSpPr>
          <p:cNvPr id="286" name="Google Shape;286;g3f20ab0862d_1_616"/>
          <p:cNvSpPr txBox="1"/>
          <p:nvPr>
            <p:ph idx="12" type="sldNum"/>
          </p:nvPr>
        </p:nvSpPr>
        <p:spPr>
          <a:xfrm>
            <a:off x="14173200" y="9333705"/>
            <a:ext cx="904200" cy="534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94" r:id="rId1"/>
    <p:sldLayoutId id="2147483695" r:id="rId2"/>
    <p:sldLayoutId id="2147483696" r:id="rId3"/>
    <p:sldLayoutId id="2147483697" r:id="rId4"/>
    <p:sldLayoutId id="2147483698" r:id="rId5"/>
    <p:sldLayoutId id="2147483699" r:id="rId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6048">
          <p15:clr>
            <a:srgbClr val="F26B43"/>
          </p15:clr>
        </p15:guide>
        <p15:guide id="2" pos="288">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0" name="Shape 310"/>
        <p:cNvGrpSpPr/>
        <p:nvPr/>
      </p:nvGrpSpPr>
      <p:grpSpPr>
        <a:xfrm>
          <a:off x="0" y="0"/>
          <a:ext cx="0" cy="0"/>
          <a:chOff x="0" y="0"/>
          <a:chExt cx="0" cy="0"/>
        </a:xfrm>
      </p:grpSpPr>
      <p:sp>
        <p:nvSpPr>
          <p:cNvPr id="311" name="Google Shape;311;g3f20ab0862d_1_644"/>
          <p:cNvSpPr txBox="1"/>
          <p:nvPr>
            <p:ph type="title"/>
          </p:nvPr>
        </p:nvSpPr>
        <p:spPr>
          <a:xfrm>
            <a:off x="467497" y="457201"/>
            <a:ext cx="6400800" cy="496200"/>
          </a:xfrm>
          <a:prstGeom prst="rect">
            <a:avLst/>
          </a:prstGeom>
          <a:noFill/>
          <a:ln>
            <a:noFill/>
          </a:ln>
        </p:spPr>
        <p:txBody>
          <a:bodyPr anchorCtr="0" anchor="ctr" bIns="45700" lIns="91425" spcFirstLastPara="1" rIns="91425" wrap="square" tIns="45700">
            <a:normAutofit/>
          </a:bodyPr>
          <a:lstStyle>
            <a:lvl1pPr lvl="0" marR="0" algn="l">
              <a:lnSpc>
                <a:spcPct val="9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12" name="Google Shape;312;g3f20ab0862d_1_644"/>
          <p:cNvSpPr txBox="1"/>
          <p:nvPr>
            <p:ph idx="1" type="body"/>
          </p:nvPr>
        </p:nvSpPr>
        <p:spPr>
          <a:xfrm>
            <a:off x="457200" y="1600200"/>
            <a:ext cx="14630400" cy="7086600"/>
          </a:xfrm>
          <a:prstGeom prst="rect">
            <a:avLst/>
          </a:prstGeom>
          <a:noFill/>
          <a:ln>
            <a:noFill/>
          </a:ln>
        </p:spPr>
        <p:txBody>
          <a:bodyPr anchorCtr="0" anchor="t" bIns="45700" lIns="91425" spcFirstLastPara="1" rIns="91425" wrap="square" tIns="45700">
            <a:normAutofit/>
          </a:bodyPr>
          <a:lstStyle>
            <a:lvl1pPr indent="-381000" lvl="0" marL="457200" marR="0" algn="l">
              <a:lnSpc>
                <a:spcPct val="90000"/>
              </a:lnSpc>
              <a:spcBef>
                <a:spcPts val="10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30200" lvl="2" marL="13716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3pPr>
            <a:lvl4pPr indent="-317500" lvl="3" marL="1828800" marR="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algn="l">
              <a:lnSpc>
                <a:spcPct val="90000"/>
              </a:lnSpc>
              <a:spcBef>
                <a:spcPts val="500"/>
              </a:spcBef>
              <a:spcAft>
                <a:spcPts val="0"/>
              </a:spcAft>
              <a:buClr>
                <a:schemeClr val="dk1"/>
              </a:buClr>
              <a:buSzPts val="1400"/>
              <a:buFont typeface="Arial"/>
              <a:buChar char="•"/>
              <a:defRPr b="0" i="1" sz="14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13" name="Google Shape;313;g3f20ab0862d_1_644"/>
          <p:cNvSpPr txBox="1"/>
          <p:nvPr>
            <p:ph idx="10" type="dt"/>
          </p:nvPr>
        </p:nvSpPr>
        <p:spPr>
          <a:xfrm>
            <a:off x="467497" y="9333705"/>
            <a:ext cx="1818600" cy="5349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Clr>
                <a:srgbClr val="000000"/>
              </a:buClr>
              <a:buSzPts val="1400"/>
              <a:buFont typeface="Arial"/>
              <a:buNone/>
              <a:defRPr b="0" i="0" sz="1200" u="none" cap="none" strike="noStrike">
                <a:solidFill>
                  <a:srgbClr val="758387"/>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314" name="Google Shape;314;g3f20ab0862d_1_644"/>
          <p:cNvSpPr txBox="1"/>
          <p:nvPr>
            <p:ph idx="12" type="sldNum"/>
          </p:nvPr>
        </p:nvSpPr>
        <p:spPr>
          <a:xfrm>
            <a:off x="14173200" y="9333705"/>
            <a:ext cx="904200" cy="534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8387"/>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8387"/>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8387"/>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8387"/>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8387"/>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8387"/>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8387"/>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8387"/>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8387"/>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6048">
          <p15:clr>
            <a:srgbClr val="F26B43"/>
          </p15:clr>
        </p15:guide>
        <p15:guide id="2" pos="28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xml"/><Relationship Id="rId3" Type="http://schemas.openxmlformats.org/officeDocument/2006/relationships/image" Target="../media/image18.png"/><Relationship Id="rId4" Type="http://schemas.openxmlformats.org/officeDocument/2006/relationships/hyperlink" Target="http://drive.google.com/file/d/1CnBHtEERIUJkVGIj2a3FgA8pyzAH8yTK/view" TargetMode="External"/><Relationship Id="rId5" Type="http://schemas.openxmlformats.org/officeDocument/2006/relationships/image" Target="../media/image1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xml"/><Relationship Id="rId3" Type="http://schemas.openxmlformats.org/officeDocument/2006/relationships/image" Target="../media/image5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xml"/><Relationship Id="rId3" Type="http://schemas.openxmlformats.org/officeDocument/2006/relationships/image" Target="../media/image2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3.xml"/><Relationship Id="rId3" Type="http://schemas.openxmlformats.org/officeDocument/2006/relationships/image" Target="../media/image3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4.xml"/><Relationship Id="rId3" Type="http://schemas.openxmlformats.org/officeDocument/2006/relationships/image" Target="../media/image4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 Id="rId3" Type="http://schemas.openxmlformats.org/officeDocument/2006/relationships/image" Target="../media/image3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6.xml"/><Relationship Id="rId3" Type="http://schemas.openxmlformats.org/officeDocument/2006/relationships/image" Target="../media/image2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7.xml"/><Relationship Id="rId3" Type="http://schemas.openxmlformats.org/officeDocument/2006/relationships/image" Target="../media/image2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8.xml"/><Relationship Id="rId3" Type="http://schemas.openxmlformats.org/officeDocument/2006/relationships/image" Target="../media/image47.jp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9.xml"/><Relationship Id="rId3" Type="http://schemas.openxmlformats.org/officeDocument/2006/relationships/image" Target="../media/image3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xml"/><Relationship Id="rId3" Type="http://schemas.openxmlformats.org/officeDocument/2006/relationships/image" Target="../media/image37.jpg"/><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0.xml"/><Relationship Id="rId3" Type="http://schemas.openxmlformats.org/officeDocument/2006/relationships/image" Target="../media/image4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1.xml"/><Relationship Id="rId3" Type="http://schemas.openxmlformats.org/officeDocument/2006/relationships/image" Target="../media/image3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2.xml"/><Relationship Id="rId3" Type="http://schemas.openxmlformats.org/officeDocument/2006/relationships/image" Target="../media/image4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3.xml"/><Relationship Id="rId3" Type="http://schemas.openxmlformats.org/officeDocument/2006/relationships/image" Target="../media/image3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4.xml"/><Relationship Id="rId3" Type="http://schemas.openxmlformats.org/officeDocument/2006/relationships/image" Target="../media/image3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5.xml"/><Relationship Id="rId3" Type="http://schemas.openxmlformats.org/officeDocument/2006/relationships/image" Target="../media/image3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6.xml"/><Relationship Id="rId3" Type="http://schemas.openxmlformats.org/officeDocument/2006/relationships/image" Target="../media/image3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7.xml"/><Relationship Id="rId3" Type="http://schemas.openxmlformats.org/officeDocument/2006/relationships/image" Target="../media/image52.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8.xml"/><Relationship Id="rId3" Type="http://schemas.openxmlformats.org/officeDocument/2006/relationships/image" Target="../media/image4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9.xml"/><Relationship Id="rId3" Type="http://schemas.openxmlformats.org/officeDocument/2006/relationships/image" Target="../media/image4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0.xml"/><Relationship Id="rId3" Type="http://schemas.openxmlformats.org/officeDocument/2006/relationships/image" Target="../media/image41.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1.xml"/><Relationship Id="rId3" Type="http://schemas.openxmlformats.org/officeDocument/2006/relationships/image" Target="../media/image4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2.xml"/><Relationship Id="rId3" Type="http://schemas.openxmlformats.org/officeDocument/2006/relationships/image" Target="../media/image65.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3.xml"/><Relationship Id="rId3" Type="http://schemas.openxmlformats.org/officeDocument/2006/relationships/image" Target="../media/image5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4.xml"/><Relationship Id="rId3" Type="http://schemas.openxmlformats.org/officeDocument/2006/relationships/image" Target="../media/image60.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5.xml"/><Relationship Id="rId3" Type="http://schemas.openxmlformats.org/officeDocument/2006/relationships/image" Target="../media/image63.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6.xml"/><Relationship Id="rId3" Type="http://schemas.openxmlformats.org/officeDocument/2006/relationships/image" Target="../media/image71.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7.xml"/><Relationship Id="rId3" Type="http://schemas.openxmlformats.org/officeDocument/2006/relationships/image" Target="../media/image51.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0" Type="http://schemas.openxmlformats.org/officeDocument/2006/relationships/image" Target="../media/image57.png"/><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48.png"/><Relationship Id="rId4" Type="http://schemas.openxmlformats.org/officeDocument/2006/relationships/image" Target="../media/image49.png"/><Relationship Id="rId9" Type="http://schemas.openxmlformats.org/officeDocument/2006/relationships/image" Target="../media/image56.png"/><Relationship Id="rId5" Type="http://schemas.openxmlformats.org/officeDocument/2006/relationships/image" Target="../media/image53.png"/><Relationship Id="rId6" Type="http://schemas.openxmlformats.org/officeDocument/2006/relationships/image" Target="../media/image58.png"/><Relationship Id="rId7" Type="http://schemas.openxmlformats.org/officeDocument/2006/relationships/image" Target="../media/image73.jpg"/><Relationship Id="rId8" Type="http://schemas.openxmlformats.org/officeDocument/2006/relationships/image" Target="../media/image5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62.png"/><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67.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90.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88.png"/><Relationship Id="rId4" Type="http://schemas.openxmlformats.org/officeDocument/2006/relationships/image" Target="../media/image6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6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7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6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66.png"/><Relationship Id="rId4" Type="http://schemas.openxmlformats.org/officeDocument/2006/relationships/image" Target="../media/image69.png"/><Relationship Id="rId5" Type="http://schemas.openxmlformats.org/officeDocument/2006/relationships/image" Target="../media/image74.png"/><Relationship Id="rId6" Type="http://schemas.openxmlformats.org/officeDocument/2006/relationships/image" Target="../media/image72.png"/><Relationship Id="rId7" Type="http://schemas.openxmlformats.org/officeDocument/2006/relationships/image" Target="../media/image7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8.xml"/><Relationship Id="rId3" Type="http://schemas.openxmlformats.org/officeDocument/2006/relationships/image" Target="../media/image2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9.xml"/><Relationship Id="rId3" Type="http://schemas.openxmlformats.org/officeDocument/2006/relationships/image" Target="../media/image9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0.xml"/><Relationship Id="rId3" Type="http://schemas.openxmlformats.org/officeDocument/2006/relationships/image" Target="../media/image12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1.xml"/><Relationship Id="rId3" Type="http://schemas.openxmlformats.org/officeDocument/2006/relationships/image" Target="../media/image12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2.xml"/><Relationship Id="rId3" Type="http://schemas.openxmlformats.org/officeDocument/2006/relationships/image" Target="../media/image78.png"/><Relationship Id="rId4" Type="http://schemas.openxmlformats.org/officeDocument/2006/relationships/image" Target="../media/image9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0" Type="http://schemas.openxmlformats.org/officeDocument/2006/relationships/image" Target="../media/image48.png"/><Relationship Id="rId1" Type="http://schemas.openxmlformats.org/officeDocument/2006/relationships/slideLayout" Target="../slideLayouts/slideLayout58.xml"/><Relationship Id="rId2" Type="http://schemas.openxmlformats.org/officeDocument/2006/relationships/notesSlide" Target="../notesSlides/notesSlide54.xml"/><Relationship Id="rId3" Type="http://schemas.openxmlformats.org/officeDocument/2006/relationships/image" Target="../media/image13.png"/><Relationship Id="rId4" Type="http://schemas.openxmlformats.org/officeDocument/2006/relationships/image" Target="../media/image87.png"/><Relationship Id="rId9" Type="http://schemas.openxmlformats.org/officeDocument/2006/relationships/image" Target="../media/image57.png"/><Relationship Id="rId5" Type="http://schemas.openxmlformats.org/officeDocument/2006/relationships/image" Target="../media/image79.png"/><Relationship Id="rId6" Type="http://schemas.openxmlformats.org/officeDocument/2006/relationships/image" Target="../media/image86.png"/><Relationship Id="rId7" Type="http://schemas.openxmlformats.org/officeDocument/2006/relationships/image" Target="../media/image81.png"/><Relationship Id="rId8" Type="http://schemas.openxmlformats.org/officeDocument/2006/relationships/image" Target="../media/image7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55.xml"/><Relationship Id="rId3" Type="http://schemas.openxmlformats.org/officeDocument/2006/relationships/image" Target="../media/image7.jpg"/><Relationship Id="rId4" Type="http://schemas.openxmlformats.org/officeDocument/2006/relationships/image" Target="../media/image5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56.xml"/><Relationship Id="rId3" Type="http://schemas.openxmlformats.org/officeDocument/2006/relationships/image" Target="../media/image8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57.xml"/><Relationship Id="rId3" Type="http://schemas.openxmlformats.org/officeDocument/2006/relationships/image" Target="../media/image84.png"/><Relationship Id="rId4" Type="http://schemas.openxmlformats.org/officeDocument/2006/relationships/image" Target="../media/image8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58.xml"/><Relationship Id="rId3" Type="http://schemas.openxmlformats.org/officeDocument/2006/relationships/image" Target="../media/image97.jpg"/><Relationship Id="rId4" Type="http://schemas.openxmlformats.org/officeDocument/2006/relationships/image" Target="../media/image12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59.xml"/><Relationship Id="rId3" Type="http://schemas.openxmlformats.org/officeDocument/2006/relationships/image" Target="../media/image120.jpg"/><Relationship Id="rId4" Type="http://schemas.openxmlformats.org/officeDocument/2006/relationships/image" Target="../media/image99.png"/><Relationship Id="rId5" Type="http://schemas.openxmlformats.org/officeDocument/2006/relationships/image" Target="../media/image96.jpg"/></Relationships>
</file>

<file path=ppt/slides/_rels/slide6.xml.rels><?xml version="1.0" encoding="UTF-8" standalone="yes"?><Relationships xmlns="http://schemas.openxmlformats.org/package/2006/relationships"><Relationship Id="rId11" Type="http://schemas.openxmlformats.org/officeDocument/2006/relationships/image" Target="../media/image24.png"/><Relationship Id="rId10" Type="http://schemas.openxmlformats.org/officeDocument/2006/relationships/image" Target="../media/image17.png"/><Relationship Id="rId1" Type="http://schemas.openxmlformats.org/officeDocument/2006/relationships/slideLayout" Target="../slideLayouts/slideLayout23.xml"/><Relationship Id="rId2" Type="http://schemas.openxmlformats.org/officeDocument/2006/relationships/notesSlide" Target="../notesSlides/notesSlide6.xml"/><Relationship Id="rId3" Type="http://schemas.openxmlformats.org/officeDocument/2006/relationships/image" Target="../media/image7.jpg"/><Relationship Id="rId4" Type="http://schemas.openxmlformats.org/officeDocument/2006/relationships/image" Target="../media/image8.png"/><Relationship Id="rId9" Type="http://schemas.openxmlformats.org/officeDocument/2006/relationships/image" Target="../media/image21.png"/><Relationship Id="rId5" Type="http://schemas.openxmlformats.org/officeDocument/2006/relationships/image" Target="../media/image11.png"/><Relationship Id="rId6" Type="http://schemas.openxmlformats.org/officeDocument/2006/relationships/image" Target="../media/image20.jpg"/><Relationship Id="rId7" Type="http://schemas.openxmlformats.org/officeDocument/2006/relationships/image" Target="../media/image29.png"/><Relationship Id="rId8" Type="http://schemas.openxmlformats.org/officeDocument/2006/relationships/image" Target="../media/image2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60.xml"/><Relationship Id="rId3" Type="http://schemas.openxmlformats.org/officeDocument/2006/relationships/image" Target="../media/image99.png"/><Relationship Id="rId4" Type="http://schemas.openxmlformats.org/officeDocument/2006/relationships/image" Target="../media/image93.jpg"/><Relationship Id="rId5" Type="http://schemas.openxmlformats.org/officeDocument/2006/relationships/image" Target="../media/image10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61.xml"/><Relationship Id="rId3" Type="http://schemas.openxmlformats.org/officeDocument/2006/relationships/image" Target="../media/image97.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62.xml"/><Relationship Id="rId3" Type="http://schemas.openxmlformats.org/officeDocument/2006/relationships/image" Target="../media/image113.jpg"/><Relationship Id="rId4" Type="http://schemas.openxmlformats.org/officeDocument/2006/relationships/image" Target="../media/image108.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63.xml"/><Relationship Id="rId3" Type="http://schemas.openxmlformats.org/officeDocument/2006/relationships/image" Target="../media/image89.png"/><Relationship Id="rId4" Type="http://schemas.openxmlformats.org/officeDocument/2006/relationships/image" Target="../media/image9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67.xml"/><Relationship Id="rId3" Type="http://schemas.openxmlformats.org/officeDocument/2006/relationships/image" Target="../media/image98.png"/><Relationship Id="rId4" Type="http://schemas.openxmlformats.org/officeDocument/2006/relationships/image" Target="../media/image95.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8.xml"/><Relationship Id="rId3" Type="http://schemas.openxmlformats.org/officeDocument/2006/relationships/image" Target="../media/image106.png"/><Relationship Id="rId4" Type="http://schemas.openxmlformats.org/officeDocument/2006/relationships/image" Target="../media/image95.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69.xml"/><Relationship Id="rId3" Type="http://schemas.openxmlformats.org/officeDocument/2006/relationships/image" Target="../media/image103.jpg"/><Relationship Id="rId4" Type="http://schemas.openxmlformats.org/officeDocument/2006/relationships/image" Target="../media/image116.jpg"/><Relationship Id="rId5" Type="http://schemas.openxmlformats.org/officeDocument/2006/relationships/image" Target="../media/image104.jpg"/><Relationship Id="rId6" Type="http://schemas.openxmlformats.org/officeDocument/2006/relationships/image" Target="../media/image102.jpg"/><Relationship Id="rId7" Type="http://schemas.openxmlformats.org/officeDocument/2006/relationships/image" Target="../media/image9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xml"/><Relationship Id="rId3" Type="http://schemas.openxmlformats.org/officeDocument/2006/relationships/image" Target="../media/image1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70.xml"/><Relationship Id="rId3" Type="http://schemas.openxmlformats.org/officeDocument/2006/relationships/image" Target="../media/image117.png"/><Relationship Id="rId4" Type="http://schemas.openxmlformats.org/officeDocument/2006/relationships/image" Target="../media/image95.jpg"/><Relationship Id="rId5" Type="http://schemas.openxmlformats.org/officeDocument/2006/relationships/image" Target="../media/image10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71.xml"/><Relationship Id="rId3" Type="http://schemas.openxmlformats.org/officeDocument/2006/relationships/image" Target="../media/image112.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72.xml"/><Relationship Id="rId3" Type="http://schemas.openxmlformats.org/officeDocument/2006/relationships/image" Target="../media/image109.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73.xml"/><Relationship Id="rId3" Type="http://schemas.openxmlformats.org/officeDocument/2006/relationships/image" Target="../media/image109.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74.xml"/><Relationship Id="rId3" Type="http://schemas.openxmlformats.org/officeDocument/2006/relationships/image" Target="../media/image107.png"/><Relationship Id="rId4" Type="http://schemas.openxmlformats.org/officeDocument/2006/relationships/image" Target="../media/image114.png"/><Relationship Id="rId5" Type="http://schemas.openxmlformats.org/officeDocument/2006/relationships/image" Target="../media/image111.png"/><Relationship Id="rId6" Type="http://schemas.openxmlformats.org/officeDocument/2006/relationships/image" Target="../media/image10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75.xml"/><Relationship Id="rId3" Type="http://schemas.openxmlformats.org/officeDocument/2006/relationships/image" Target="../media/image118.png"/><Relationship Id="rId4" Type="http://schemas.openxmlformats.org/officeDocument/2006/relationships/image" Target="../media/image95.jpg"/><Relationship Id="rId5" Type="http://schemas.openxmlformats.org/officeDocument/2006/relationships/image" Target="../media/image10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76.xml"/><Relationship Id="rId3" Type="http://schemas.openxmlformats.org/officeDocument/2006/relationships/image" Target="../media/image115.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77.xml"/><Relationship Id="rId3" Type="http://schemas.openxmlformats.org/officeDocument/2006/relationships/image" Target="../media/image119.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8.xml"/><Relationship Id="rId3" Type="http://schemas.openxmlformats.org/officeDocument/2006/relationships/comments" Target="../comments/comment1.xml"/><Relationship Id="rId4" Type="http://schemas.openxmlformats.org/officeDocument/2006/relationships/image" Target="../media/image7.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9.xml"/><Relationship Id="rId3" Type="http://schemas.openxmlformats.org/officeDocument/2006/relationships/hyperlink" Target="mailto:HaywardShoreline@greenbelt.org" TargetMode="External"/><Relationship Id="rId4" Type="http://schemas.openxmlformats.org/officeDocument/2006/relationships/image" Target="../media/image126.png"/><Relationship Id="rId5" Type="http://schemas.openxmlformats.org/officeDocument/2006/relationships/image" Target="../media/image1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xml"/><Relationship Id="rId3" Type="http://schemas.openxmlformats.org/officeDocument/2006/relationships/image" Target="../media/image18.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1.xml"/><Relationship Id="rId3" Type="http://schemas.openxmlformats.org/officeDocument/2006/relationships/image" Target="../media/image125.png"/><Relationship Id="rId4" Type="http://schemas.openxmlformats.org/officeDocument/2006/relationships/image" Target="../media/image1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xml"/><Relationship Id="rId3"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1"/>
          <p:cNvSpPr txBox="1"/>
          <p:nvPr>
            <p:ph idx="1" type="body"/>
          </p:nvPr>
        </p:nvSpPr>
        <p:spPr>
          <a:xfrm>
            <a:off x="1371601" y="5036448"/>
            <a:ext cx="12801600" cy="914401"/>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None/>
            </a:pPr>
            <a:r>
              <a:rPr lang="en-US"/>
              <a:t>Sea Level Rise Community Workshop #2</a:t>
            </a:r>
            <a:endParaRPr/>
          </a:p>
        </p:txBody>
      </p:sp>
      <p:sp>
        <p:nvSpPr>
          <p:cNvPr id="431" name="Google Shape;431;p1"/>
          <p:cNvSpPr txBox="1"/>
          <p:nvPr>
            <p:ph idx="4" type="body"/>
          </p:nvPr>
        </p:nvSpPr>
        <p:spPr>
          <a:xfrm>
            <a:off x="474801" y="4114800"/>
            <a:ext cx="14612799" cy="914400"/>
          </a:xfrm>
          <a:prstGeom prst="rect">
            <a:avLst/>
          </a:prstGeom>
          <a:noFill/>
          <a:ln>
            <a:noFill/>
          </a:ln>
        </p:spPr>
        <p:txBody>
          <a:bodyPr anchorCtr="0" anchor="ctr" bIns="45700" lIns="91425" spcFirstLastPara="1" rIns="91425" wrap="square" tIns="45700">
            <a:normAutofit fontScale="77500"/>
          </a:bodyPr>
          <a:lstStyle/>
          <a:p>
            <a:pPr indent="0" lvl="0" marL="0" rtl="0" algn="ctr">
              <a:lnSpc>
                <a:spcPct val="90000"/>
              </a:lnSpc>
              <a:spcBef>
                <a:spcPts val="0"/>
              </a:spcBef>
              <a:spcAft>
                <a:spcPts val="0"/>
              </a:spcAft>
              <a:buClr>
                <a:schemeClr val="lt1"/>
              </a:buClr>
              <a:buSzPct val="100000"/>
              <a:buNone/>
            </a:pPr>
            <a:r>
              <a:rPr lang="en-US"/>
              <a:t>Hayward Eden Area Shoreline Resilience Collaborative</a:t>
            </a:r>
            <a:endParaRPr/>
          </a:p>
        </p:txBody>
      </p:sp>
      <p:sp>
        <p:nvSpPr>
          <p:cNvPr id="432" name="Google Shape;432;p1"/>
          <p:cNvSpPr txBox="1"/>
          <p:nvPr>
            <p:ph idx="1" type="body"/>
          </p:nvPr>
        </p:nvSpPr>
        <p:spPr>
          <a:xfrm>
            <a:off x="5707800" y="5958100"/>
            <a:ext cx="4129200" cy="5985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None/>
            </a:pPr>
            <a:r>
              <a:rPr lang="en-US" sz="2400"/>
              <a:t>June 27, 2026</a:t>
            </a:r>
            <a:endParaRPr sz="24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g3ec2da671b7_12_13"/>
          <p:cNvSpPr txBox="1"/>
          <p:nvPr/>
        </p:nvSpPr>
        <p:spPr>
          <a:xfrm>
            <a:off x="155850" y="1074450"/>
            <a:ext cx="8152500" cy="1572300"/>
          </a:xfrm>
          <a:prstGeom prst="rect">
            <a:avLst/>
          </a:prstGeom>
          <a:noFill/>
          <a:ln>
            <a:noFill/>
          </a:ln>
        </p:spPr>
        <p:txBody>
          <a:bodyPr anchorCtr="0" anchor="t" bIns="166200" lIns="166200" spcFirstLastPara="1" rIns="166200" wrap="square" tIns="166200">
            <a:noAutofit/>
          </a:bodyPr>
          <a:lstStyle/>
          <a:p>
            <a:pPr indent="0" lvl="0" marL="0" marR="0" rtl="0" algn="l">
              <a:lnSpc>
                <a:spcPct val="100000"/>
              </a:lnSpc>
              <a:spcBef>
                <a:spcPts val="0"/>
              </a:spcBef>
              <a:spcAft>
                <a:spcPts val="0"/>
              </a:spcAft>
              <a:buClr>
                <a:srgbClr val="000000"/>
              </a:buClr>
              <a:buSzPts val="10007"/>
              <a:buFont typeface="Arial"/>
              <a:buNone/>
            </a:pPr>
            <a:r>
              <a:t/>
            </a:r>
            <a:endParaRPr b="0" i="0" sz="10007" u="none" cap="none" strike="noStrike">
              <a:solidFill>
                <a:srgbClr val="6D9EEB"/>
              </a:solidFill>
              <a:latin typeface="IBM Plex Mono"/>
              <a:ea typeface="IBM Plex Mono"/>
              <a:cs typeface="IBM Plex Mono"/>
              <a:sym typeface="IBM Plex Mono"/>
            </a:endParaRPr>
          </a:p>
        </p:txBody>
      </p:sp>
      <p:sp>
        <p:nvSpPr>
          <p:cNvPr id="496" name="Google Shape;496;g3ec2da671b7_12_13"/>
          <p:cNvSpPr txBox="1"/>
          <p:nvPr/>
        </p:nvSpPr>
        <p:spPr>
          <a:xfrm>
            <a:off x="49550" y="8269314"/>
            <a:ext cx="3695400" cy="477300"/>
          </a:xfrm>
          <a:prstGeom prst="rect">
            <a:avLst/>
          </a:prstGeom>
          <a:noFill/>
          <a:ln>
            <a:noFill/>
          </a:ln>
        </p:spPr>
        <p:txBody>
          <a:bodyPr anchorCtr="0" anchor="t" bIns="166200" lIns="166200" spcFirstLastPara="1" rIns="166200" wrap="square" tIns="166200">
            <a:noAutofit/>
          </a:bodyPr>
          <a:lstStyle/>
          <a:p>
            <a:pPr indent="0" lvl="0" marL="0" marR="0" rtl="0" algn="l">
              <a:lnSpc>
                <a:spcPct val="100000"/>
              </a:lnSpc>
              <a:spcBef>
                <a:spcPts val="0"/>
              </a:spcBef>
              <a:spcAft>
                <a:spcPts val="0"/>
              </a:spcAft>
              <a:buClr>
                <a:srgbClr val="000000"/>
              </a:buClr>
              <a:buSzPts val="1454"/>
              <a:buFont typeface="Arial"/>
              <a:buNone/>
            </a:pPr>
            <a:r>
              <a:t/>
            </a:r>
            <a:endParaRPr b="0" i="0" sz="1454" u="none" cap="none" strike="noStrike">
              <a:solidFill>
                <a:srgbClr val="303030"/>
              </a:solidFill>
              <a:latin typeface="IBM Plex Mono"/>
              <a:ea typeface="IBM Plex Mono"/>
              <a:cs typeface="IBM Plex Mono"/>
              <a:sym typeface="IBM Plex Mono"/>
            </a:endParaRPr>
          </a:p>
        </p:txBody>
      </p:sp>
      <p:sp>
        <p:nvSpPr>
          <p:cNvPr id="497" name="Google Shape;497;g3ec2da671b7_12_13"/>
          <p:cNvSpPr txBox="1"/>
          <p:nvPr/>
        </p:nvSpPr>
        <p:spPr>
          <a:xfrm>
            <a:off x="8308350" y="343676"/>
            <a:ext cx="6439200" cy="9475800"/>
          </a:xfrm>
          <a:prstGeom prst="rect">
            <a:avLst/>
          </a:prstGeom>
          <a:noFill/>
          <a:ln>
            <a:noFill/>
          </a:ln>
        </p:spPr>
        <p:txBody>
          <a:bodyPr anchorCtr="0" anchor="b" bIns="0" lIns="0" spcFirstLastPara="1" rIns="0" wrap="square" tIns="0">
            <a:noAutofit/>
          </a:bodyPr>
          <a:lstStyle/>
          <a:p>
            <a:pPr indent="0" lvl="0" marL="0" marR="0" rtl="0" algn="l">
              <a:lnSpc>
                <a:spcPct val="108000"/>
              </a:lnSpc>
              <a:spcBef>
                <a:spcPts val="0"/>
              </a:spcBef>
              <a:spcAft>
                <a:spcPts val="0"/>
              </a:spcAft>
              <a:buNone/>
            </a:pPr>
            <a:r>
              <a:rPr lang="en-US" sz="3000">
                <a:solidFill>
                  <a:schemeClr val="lt1"/>
                </a:solidFill>
                <a:latin typeface="IBM Plex Mono"/>
                <a:ea typeface="IBM Plex Mono"/>
                <a:cs typeface="IBM Plex Mono"/>
                <a:sym typeface="IBM Plex Mono"/>
              </a:rPr>
              <a:t>Confederated Villages of Lisjan Nation (CVL)</a:t>
            </a:r>
            <a:endParaRPr sz="3000">
              <a:solidFill>
                <a:schemeClr val="lt1"/>
              </a:solidFill>
              <a:latin typeface="IBM Plex Mono"/>
              <a:ea typeface="IBM Plex Mono"/>
              <a:cs typeface="IBM Plex Mono"/>
              <a:sym typeface="IBM Plex Mono"/>
            </a:endParaRPr>
          </a:p>
          <a:p>
            <a:pPr indent="-603777" lvl="0" marL="826592" marR="0" rtl="0" algn="l">
              <a:lnSpc>
                <a:spcPct val="108000"/>
              </a:lnSpc>
              <a:spcBef>
                <a:spcPts val="0"/>
              </a:spcBef>
              <a:spcAft>
                <a:spcPts val="0"/>
              </a:spcAft>
              <a:buClr>
                <a:schemeClr val="lt1"/>
              </a:buClr>
              <a:buSzPts val="3000"/>
              <a:buFont typeface="IBM Plex Mono"/>
              <a:buChar char="●"/>
            </a:pPr>
            <a:r>
              <a:rPr b="0" i="0" lang="en-US" sz="3000" u="none" cap="none" strike="noStrike">
                <a:solidFill>
                  <a:schemeClr val="lt1"/>
                </a:solidFill>
                <a:latin typeface="IBM Plex Mono"/>
                <a:ea typeface="IBM Plex Mono"/>
                <a:cs typeface="IBM Plex Mono"/>
                <a:sym typeface="IBM Plex Mono"/>
              </a:rPr>
              <a:t>11 Meetings </a:t>
            </a:r>
            <a:r>
              <a:rPr lang="en-US" sz="3000">
                <a:solidFill>
                  <a:schemeClr val="lt1"/>
                </a:solidFill>
                <a:latin typeface="IBM Plex Mono"/>
                <a:ea typeface="IBM Plex Mono"/>
                <a:cs typeface="IBM Plex Mono"/>
                <a:sym typeface="IBM Plex Mono"/>
              </a:rPr>
              <a:t>with</a:t>
            </a:r>
            <a:r>
              <a:rPr b="0" i="0" lang="en-US" sz="3000" u="none" cap="none" strike="noStrike">
                <a:solidFill>
                  <a:schemeClr val="lt1"/>
                </a:solidFill>
                <a:latin typeface="IBM Plex Mono"/>
                <a:ea typeface="IBM Plex Mono"/>
                <a:cs typeface="IBM Plex Mono"/>
                <a:sym typeface="IBM Plex Mono"/>
              </a:rPr>
              <a:t> TWP</a:t>
            </a:r>
            <a:endParaRPr b="0" i="0" sz="3000" u="none" cap="none" strike="noStrike">
              <a:solidFill>
                <a:schemeClr val="lt1"/>
              </a:solidFill>
              <a:latin typeface="IBM Plex Mono"/>
              <a:ea typeface="IBM Plex Mono"/>
              <a:cs typeface="IBM Plex Mono"/>
              <a:sym typeface="IBM Plex Mono"/>
            </a:endParaRPr>
          </a:p>
          <a:p>
            <a:pPr indent="-603777" lvl="0" marL="826592" marR="0" rtl="0" algn="l">
              <a:lnSpc>
                <a:spcPct val="108000"/>
              </a:lnSpc>
              <a:spcBef>
                <a:spcPts val="0"/>
              </a:spcBef>
              <a:spcAft>
                <a:spcPts val="0"/>
              </a:spcAft>
              <a:buClr>
                <a:schemeClr val="lt1"/>
              </a:buClr>
              <a:buSzPts val="3000"/>
              <a:buFont typeface="IBM Plex Mono"/>
              <a:buChar char="●"/>
            </a:pPr>
            <a:r>
              <a:rPr b="0" i="0" lang="en-US" sz="3000" u="none" cap="none" strike="noStrike">
                <a:solidFill>
                  <a:schemeClr val="lt1"/>
                </a:solidFill>
                <a:latin typeface="IBM Plex Mono"/>
                <a:ea typeface="IBM Plex Mono"/>
                <a:cs typeface="IBM Plex Mono"/>
                <a:sym typeface="IBM Plex Mono"/>
              </a:rPr>
              <a:t>2 Hayward shoreline site visits</a:t>
            </a:r>
            <a:endParaRPr b="0" i="0" sz="3000" u="none" cap="none" strike="noStrike">
              <a:solidFill>
                <a:schemeClr val="lt1"/>
              </a:solidFill>
              <a:latin typeface="IBM Plex Mono"/>
              <a:ea typeface="IBM Plex Mono"/>
              <a:cs typeface="IBM Plex Mono"/>
              <a:sym typeface="IBM Plex Mono"/>
            </a:endParaRPr>
          </a:p>
          <a:p>
            <a:pPr indent="-603777" lvl="0" marL="826592" marR="0" rtl="0" algn="l">
              <a:lnSpc>
                <a:spcPct val="108000"/>
              </a:lnSpc>
              <a:spcBef>
                <a:spcPts val="0"/>
              </a:spcBef>
              <a:spcAft>
                <a:spcPts val="0"/>
              </a:spcAft>
              <a:buClr>
                <a:schemeClr val="lt1"/>
              </a:buClr>
              <a:buSzPts val="3000"/>
              <a:buFont typeface="IBM Plex Mono"/>
              <a:buChar char="●"/>
            </a:pPr>
            <a:r>
              <a:rPr b="0" i="0" lang="en-US" sz="3000" u="none" cap="none" strike="noStrike">
                <a:solidFill>
                  <a:schemeClr val="lt1"/>
                </a:solidFill>
                <a:latin typeface="IBM Plex Mono"/>
                <a:ea typeface="IBM Plex Mono"/>
                <a:cs typeface="IBM Plex Mono"/>
                <a:sym typeface="IBM Plex Mono"/>
              </a:rPr>
              <a:t>2 meetings </a:t>
            </a:r>
            <a:r>
              <a:rPr lang="en-US" sz="3000">
                <a:solidFill>
                  <a:schemeClr val="lt1"/>
                </a:solidFill>
                <a:latin typeface="IBM Plex Mono"/>
                <a:ea typeface="IBM Plex Mono"/>
                <a:cs typeface="IBM Plex Mono"/>
                <a:sym typeface="IBM Plex Mono"/>
              </a:rPr>
              <a:t>with</a:t>
            </a:r>
            <a:r>
              <a:rPr b="0" i="0" lang="en-US" sz="3000" u="none" cap="none" strike="noStrike">
                <a:solidFill>
                  <a:schemeClr val="lt1"/>
                </a:solidFill>
                <a:latin typeface="IBM Plex Mono"/>
                <a:ea typeface="IBM Plex Mono"/>
                <a:cs typeface="IBM Plex Mono"/>
                <a:sym typeface="IBM Plex Mono"/>
              </a:rPr>
              <a:t> project team(s)</a:t>
            </a:r>
            <a:endParaRPr b="0" i="0" sz="3000" u="none" cap="none" strike="noStrike">
              <a:solidFill>
                <a:schemeClr val="lt1"/>
              </a:solidFill>
              <a:latin typeface="IBM Plex Mono"/>
              <a:ea typeface="IBM Plex Mono"/>
              <a:cs typeface="IBM Plex Mono"/>
              <a:sym typeface="IBM Plex Mono"/>
            </a:endParaRPr>
          </a:p>
          <a:p>
            <a:pPr indent="-603777" lvl="0" marL="826592" marR="0" rtl="0" algn="l">
              <a:lnSpc>
                <a:spcPct val="108000"/>
              </a:lnSpc>
              <a:spcBef>
                <a:spcPts val="0"/>
              </a:spcBef>
              <a:spcAft>
                <a:spcPts val="0"/>
              </a:spcAft>
              <a:buClr>
                <a:schemeClr val="lt1"/>
              </a:buClr>
              <a:buSzPts val="3000"/>
              <a:buFont typeface="IBM Plex Mono"/>
              <a:buChar char="●"/>
            </a:pPr>
            <a:r>
              <a:rPr lang="en-US" sz="3000">
                <a:solidFill>
                  <a:schemeClr val="lt1"/>
                </a:solidFill>
                <a:latin typeface="IBM Plex Mono"/>
                <a:ea typeface="IBM Plex Mono"/>
                <a:cs typeface="IBM Plex Mono"/>
                <a:sym typeface="IBM Plex Mono"/>
              </a:rPr>
              <a:t>Co-benefit element ideas: tule harvesting, plant palette, education &amp; storytelling</a:t>
            </a:r>
            <a:endParaRPr sz="3000">
              <a:solidFill>
                <a:schemeClr val="lt1"/>
              </a:solidFill>
              <a:latin typeface="IBM Plex Mono"/>
              <a:ea typeface="IBM Plex Mono"/>
              <a:cs typeface="IBM Plex Mono"/>
              <a:sym typeface="IBM Plex Mono"/>
            </a:endParaRPr>
          </a:p>
          <a:p>
            <a:pPr indent="0" lvl="0" marL="0" marR="0" rtl="0" algn="l">
              <a:lnSpc>
                <a:spcPct val="108000"/>
              </a:lnSpc>
              <a:spcBef>
                <a:spcPts val="0"/>
              </a:spcBef>
              <a:spcAft>
                <a:spcPts val="0"/>
              </a:spcAft>
              <a:buNone/>
            </a:pPr>
            <a:r>
              <a:rPr lang="en-US" sz="3000">
                <a:solidFill>
                  <a:schemeClr val="lt1"/>
                </a:solidFill>
                <a:latin typeface="IBM Plex Mono"/>
                <a:ea typeface="IBM Plex Mono"/>
                <a:cs typeface="IBM Plex Mono"/>
                <a:sym typeface="IBM Plex Mono"/>
              </a:rPr>
              <a:t>All Tribes</a:t>
            </a:r>
            <a:endParaRPr sz="3000">
              <a:solidFill>
                <a:schemeClr val="lt1"/>
              </a:solidFill>
              <a:latin typeface="IBM Plex Mono"/>
              <a:ea typeface="IBM Plex Mono"/>
              <a:cs typeface="IBM Plex Mono"/>
              <a:sym typeface="IBM Plex Mono"/>
            </a:endParaRPr>
          </a:p>
          <a:p>
            <a:pPr indent="-603777" lvl="0" marL="826592" marR="0" rtl="0" algn="l">
              <a:lnSpc>
                <a:spcPct val="108000"/>
              </a:lnSpc>
              <a:spcBef>
                <a:spcPts val="0"/>
              </a:spcBef>
              <a:spcAft>
                <a:spcPts val="0"/>
              </a:spcAft>
              <a:buClr>
                <a:schemeClr val="lt1"/>
              </a:buClr>
              <a:buSzPts val="3000"/>
              <a:buFont typeface="IBM Plex Mono"/>
              <a:buChar char="●"/>
            </a:pPr>
            <a:r>
              <a:rPr lang="en-US" sz="3000">
                <a:solidFill>
                  <a:schemeClr val="lt1"/>
                </a:solidFill>
                <a:latin typeface="IBM Plex Mono"/>
                <a:ea typeface="IBM Plex Mono"/>
                <a:cs typeface="IBM Plex Mono"/>
                <a:sym typeface="IBM Plex Mono"/>
              </a:rPr>
              <a:t>Identify and reach out to all Tribes with ancestry or heritage within the project area (in process)</a:t>
            </a:r>
            <a:endParaRPr b="0" i="0" sz="3000" u="none" cap="none" strike="noStrike">
              <a:solidFill>
                <a:schemeClr val="lt1"/>
              </a:solidFill>
              <a:latin typeface="IBM Plex Mono"/>
              <a:ea typeface="IBM Plex Mono"/>
              <a:cs typeface="IBM Plex Mono"/>
              <a:sym typeface="IBM Plex Mono"/>
            </a:endParaRPr>
          </a:p>
        </p:txBody>
      </p:sp>
      <p:pic>
        <p:nvPicPr>
          <p:cNvPr id="498" name="Google Shape;498;g3ec2da671b7_12_13" title="MAIN-LOGO-DarkBG-Transparent-Safe-Margin-3440px.png"/>
          <p:cNvPicPr preferRelativeResize="0"/>
          <p:nvPr/>
        </p:nvPicPr>
        <p:blipFill>
          <a:blip r:embed="rId3">
            <a:alphaModFix/>
          </a:blip>
          <a:stretch>
            <a:fillRect/>
          </a:stretch>
        </p:blipFill>
        <p:spPr>
          <a:xfrm>
            <a:off x="155850" y="8989775"/>
            <a:ext cx="1731825" cy="925951"/>
          </a:xfrm>
          <a:prstGeom prst="rect">
            <a:avLst/>
          </a:prstGeom>
          <a:noFill/>
          <a:ln>
            <a:noFill/>
          </a:ln>
        </p:spPr>
      </p:pic>
      <p:sp>
        <p:nvSpPr>
          <p:cNvPr id="499" name="Google Shape;499;g3ec2da671b7_12_13"/>
          <p:cNvSpPr txBox="1"/>
          <p:nvPr/>
        </p:nvSpPr>
        <p:spPr>
          <a:xfrm>
            <a:off x="844775" y="45153"/>
            <a:ext cx="12616800" cy="1433700"/>
          </a:xfrm>
          <a:prstGeom prst="rect">
            <a:avLst/>
          </a:prstGeom>
          <a:noFill/>
          <a:ln>
            <a:noFill/>
          </a:ln>
        </p:spPr>
        <p:txBody>
          <a:bodyPr anchorCtr="0" anchor="t" bIns="166200" lIns="166200" spcFirstLastPara="1" rIns="166200" wrap="square" tIns="166200">
            <a:noAutofit/>
          </a:bodyPr>
          <a:lstStyle/>
          <a:p>
            <a:pPr indent="0" lvl="0" marL="0" marR="0" rtl="0" algn="ctr">
              <a:lnSpc>
                <a:spcPct val="100000"/>
              </a:lnSpc>
              <a:spcBef>
                <a:spcPts val="0"/>
              </a:spcBef>
              <a:spcAft>
                <a:spcPts val="0"/>
              </a:spcAft>
              <a:buClr>
                <a:srgbClr val="000000"/>
              </a:buClr>
              <a:buSzPts val="10007"/>
              <a:buFont typeface="Arial"/>
              <a:buNone/>
            </a:pPr>
            <a:r>
              <a:rPr lang="en-US" sz="6407">
                <a:solidFill>
                  <a:srgbClr val="6D9EEB"/>
                </a:solidFill>
                <a:latin typeface="IBM Plex Mono"/>
                <a:ea typeface="IBM Plex Mono"/>
                <a:cs typeface="IBM Plex Mono"/>
                <a:sym typeface="IBM Plex Mono"/>
              </a:rPr>
              <a:t>Work completed to date</a:t>
            </a:r>
            <a:endParaRPr b="0" i="0" sz="6407" u="none" cap="none" strike="noStrike">
              <a:solidFill>
                <a:srgbClr val="6D9EEB"/>
              </a:solidFill>
              <a:latin typeface="IBM Plex Mono"/>
              <a:ea typeface="IBM Plex Mono"/>
              <a:cs typeface="IBM Plex Mono"/>
              <a:sym typeface="IBM Plex Mono"/>
            </a:endParaRPr>
          </a:p>
        </p:txBody>
      </p:sp>
      <p:pic>
        <p:nvPicPr>
          <p:cNvPr id="500" name="Google Shape;500;g3ec2da671b7_12_13" title="Untitled (Mobile Video).mp4">
            <a:hlinkClick r:id="rId4"/>
          </p:cNvPr>
          <p:cNvPicPr preferRelativeResize="0"/>
          <p:nvPr/>
        </p:nvPicPr>
        <p:blipFill>
          <a:blip r:embed="rId5">
            <a:alphaModFix/>
          </a:blip>
          <a:stretch>
            <a:fillRect/>
          </a:stretch>
        </p:blipFill>
        <p:spPr>
          <a:xfrm>
            <a:off x="2422675" y="1432975"/>
            <a:ext cx="4771551" cy="848275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00"/>
                                        </p:tgtEl>
                                        <p:attrNameLst>
                                          <p:attrName>style.visibility</p:attrName>
                                        </p:attrNameLst>
                                      </p:cBhvr>
                                      <p:to>
                                        <p:strVal val="visible"/>
                                      </p:to>
                                    </p:set>
                                    <p:animEffect filter="fade" transition="in">
                                      <p:cBhvr>
                                        <p:cTn dur="1000"/>
                                        <p:tgtEl>
                                          <p:spTgt spid="5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g3edd38c5038_6_1"/>
          <p:cNvSpPr txBox="1"/>
          <p:nvPr>
            <p:ph idx="1" type="body"/>
          </p:nvPr>
        </p:nvSpPr>
        <p:spPr>
          <a:xfrm>
            <a:off x="467497" y="482198"/>
            <a:ext cx="7305000" cy="889500"/>
          </a:xfrm>
          <a:prstGeom prst="rect">
            <a:avLst/>
          </a:prstGeom>
        </p:spPr>
        <p:txBody>
          <a:bodyPr anchorCtr="0" anchor="ctr" bIns="45700" lIns="91425" spcFirstLastPara="1" rIns="91425" wrap="square" tIns="45700">
            <a:normAutofit/>
          </a:bodyPr>
          <a:lstStyle/>
          <a:p>
            <a:pPr indent="0" lvl="0" marL="0" rtl="0" algn="l">
              <a:spcBef>
                <a:spcPts val="1000"/>
              </a:spcBef>
              <a:spcAft>
                <a:spcPts val="0"/>
              </a:spcAft>
              <a:buNone/>
            </a:pPr>
            <a:r>
              <a:t/>
            </a:r>
            <a:endParaRPr/>
          </a:p>
        </p:txBody>
      </p:sp>
      <p:sp>
        <p:nvSpPr>
          <p:cNvPr id="507" name="Google Shape;507;g3edd38c5038_6_1"/>
          <p:cNvSpPr txBox="1"/>
          <p:nvPr>
            <p:ph idx="2" type="body"/>
          </p:nvPr>
        </p:nvSpPr>
        <p:spPr>
          <a:xfrm>
            <a:off x="466725" y="1524000"/>
            <a:ext cx="14610600" cy="71628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508" name="Google Shape;508;g3edd38c5038_6_1" title="Slide1.JPG"/>
          <p:cNvPicPr preferRelativeResize="0"/>
          <p:nvPr/>
        </p:nvPicPr>
        <p:blipFill>
          <a:blip r:embed="rId3">
            <a:alphaModFix/>
          </a:blip>
          <a:stretch>
            <a:fillRect/>
          </a:stretch>
        </p:blipFill>
        <p:spPr>
          <a:xfrm>
            <a:off x="0" y="0"/>
            <a:ext cx="15544800" cy="100584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g3edd38c5038_6_75"/>
          <p:cNvSpPr txBox="1"/>
          <p:nvPr>
            <p:ph idx="1" type="body"/>
          </p:nvPr>
        </p:nvSpPr>
        <p:spPr>
          <a:xfrm>
            <a:off x="467497" y="482198"/>
            <a:ext cx="7305000" cy="889500"/>
          </a:xfrm>
          <a:prstGeom prst="rect">
            <a:avLst/>
          </a:prstGeom>
        </p:spPr>
        <p:txBody>
          <a:bodyPr anchorCtr="0" anchor="ctr" bIns="45700" lIns="91425" spcFirstLastPara="1" rIns="91425" wrap="square" tIns="45700">
            <a:normAutofit/>
          </a:bodyPr>
          <a:lstStyle/>
          <a:p>
            <a:pPr indent="0" lvl="0" marL="0" rtl="0" algn="l">
              <a:spcBef>
                <a:spcPts val="1000"/>
              </a:spcBef>
              <a:spcAft>
                <a:spcPts val="0"/>
              </a:spcAft>
              <a:buNone/>
            </a:pPr>
            <a:r>
              <a:t/>
            </a:r>
            <a:endParaRPr/>
          </a:p>
        </p:txBody>
      </p:sp>
      <p:sp>
        <p:nvSpPr>
          <p:cNvPr id="515" name="Google Shape;515;g3edd38c5038_6_75"/>
          <p:cNvSpPr txBox="1"/>
          <p:nvPr>
            <p:ph idx="2" type="body"/>
          </p:nvPr>
        </p:nvSpPr>
        <p:spPr>
          <a:xfrm>
            <a:off x="466725" y="1524000"/>
            <a:ext cx="14610600" cy="71628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516" name="Google Shape;516;g3edd38c5038_6_75" title="Slide2.JPG"/>
          <p:cNvPicPr preferRelativeResize="0"/>
          <p:nvPr/>
        </p:nvPicPr>
        <p:blipFill>
          <a:blip r:embed="rId3">
            <a:alphaModFix/>
          </a:blip>
          <a:stretch>
            <a:fillRect/>
          </a:stretch>
        </p:blipFill>
        <p:spPr>
          <a:xfrm>
            <a:off x="0" y="0"/>
            <a:ext cx="15544800" cy="100584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g3edd38c5038_6_7"/>
          <p:cNvSpPr txBox="1"/>
          <p:nvPr>
            <p:ph idx="1" type="body"/>
          </p:nvPr>
        </p:nvSpPr>
        <p:spPr>
          <a:xfrm>
            <a:off x="467497" y="482198"/>
            <a:ext cx="7305000" cy="889500"/>
          </a:xfrm>
          <a:prstGeom prst="rect">
            <a:avLst/>
          </a:prstGeom>
        </p:spPr>
        <p:txBody>
          <a:bodyPr anchorCtr="0" anchor="ctr" bIns="45700" lIns="91425" spcFirstLastPara="1" rIns="91425" wrap="square" tIns="45700">
            <a:normAutofit/>
          </a:bodyPr>
          <a:lstStyle/>
          <a:p>
            <a:pPr indent="0" lvl="0" marL="0" rtl="0" algn="l">
              <a:spcBef>
                <a:spcPts val="1000"/>
              </a:spcBef>
              <a:spcAft>
                <a:spcPts val="0"/>
              </a:spcAft>
              <a:buNone/>
            </a:pPr>
            <a:r>
              <a:t/>
            </a:r>
            <a:endParaRPr/>
          </a:p>
        </p:txBody>
      </p:sp>
      <p:sp>
        <p:nvSpPr>
          <p:cNvPr id="523" name="Google Shape;523;g3edd38c5038_6_7"/>
          <p:cNvSpPr txBox="1"/>
          <p:nvPr>
            <p:ph idx="2" type="body"/>
          </p:nvPr>
        </p:nvSpPr>
        <p:spPr>
          <a:xfrm>
            <a:off x="466725" y="1524000"/>
            <a:ext cx="14610600" cy="71628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524" name="Google Shape;524;g3edd38c5038_6_7" title="Slide3.JPG"/>
          <p:cNvPicPr preferRelativeResize="0"/>
          <p:nvPr/>
        </p:nvPicPr>
        <p:blipFill>
          <a:blip r:embed="rId3">
            <a:alphaModFix/>
          </a:blip>
          <a:stretch>
            <a:fillRect/>
          </a:stretch>
        </p:blipFill>
        <p:spPr>
          <a:xfrm>
            <a:off x="0" y="0"/>
            <a:ext cx="15544800" cy="100584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g3edd38c5038_6_13"/>
          <p:cNvSpPr txBox="1"/>
          <p:nvPr>
            <p:ph idx="1" type="body"/>
          </p:nvPr>
        </p:nvSpPr>
        <p:spPr>
          <a:xfrm>
            <a:off x="467497" y="482198"/>
            <a:ext cx="7305000" cy="889500"/>
          </a:xfrm>
          <a:prstGeom prst="rect">
            <a:avLst/>
          </a:prstGeom>
        </p:spPr>
        <p:txBody>
          <a:bodyPr anchorCtr="0" anchor="ctr" bIns="45700" lIns="91425" spcFirstLastPara="1" rIns="91425" wrap="square" tIns="45700">
            <a:normAutofit/>
          </a:bodyPr>
          <a:lstStyle/>
          <a:p>
            <a:pPr indent="0" lvl="0" marL="0" rtl="0" algn="l">
              <a:spcBef>
                <a:spcPts val="1000"/>
              </a:spcBef>
              <a:spcAft>
                <a:spcPts val="0"/>
              </a:spcAft>
              <a:buNone/>
            </a:pPr>
            <a:r>
              <a:t/>
            </a:r>
            <a:endParaRPr/>
          </a:p>
        </p:txBody>
      </p:sp>
      <p:sp>
        <p:nvSpPr>
          <p:cNvPr id="531" name="Google Shape;531;g3edd38c5038_6_13"/>
          <p:cNvSpPr txBox="1"/>
          <p:nvPr>
            <p:ph idx="2" type="body"/>
          </p:nvPr>
        </p:nvSpPr>
        <p:spPr>
          <a:xfrm>
            <a:off x="466725" y="1524000"/>
            <a:ext cx="14610600" cy="71628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532" name="Google Shape;532;g3edd38c5038_6_13" title="260617_Community_Meeting_2_Page_04.jpg"/>
          <p:cNvPicPr preferRelativeResize="0"/>
          <p:nvPr/>
        </p:nvPicPr>
        <p:blipFill rotWithShape="1">
          <a:blip r:embed="rId3">
            <a:alphaModFix/>
          </a:blip>
          <a:srcRect b="0" l="10" r="0" t="0"/>
          <a:stretch/>
        </p:blipFill>
        <p:spPr>
          <a:xfrm>
            <a:off x="0" y="0"/>
            <a:ext cx="15544801" cy="100584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g3edd38c5038_6_19"/>
          <p:cNvSpPr txBox="1"/>
          <p:nvPr>
            <p:ph idx="1" type="body"/>
          </p:nvPr>
        </p:nvSpPr>
        <p:spPr>
          <a:xfrm>
            <a:off x="467497" y="482198"/>
            <a:ext cx="7305000" cy="889500"/>
          </a:xfrm>
          <a:prstGeom prst="rect">
            <a:avLst/>
          </a:prstGeom>
        </p:spPr>
        <p:txBody>
          <a:bodyPr anchorCtr="0" anchor="ctr" bIns="45700" lIns="91425" spcFirstLastPara="1" rIns="91425" wrap="square" tIns="45700">
            <a:normAutofit/>
          </a:bodyPr>
          <a:lstStyle/>
          <a:p>
            <a:pPr indent="0" lvl="0" marL="0" rtl="0" algn="l">
              <a:spcBef>
                <a:spcPts val="1000"/>
              </a:spcBef>
              <a:spcAft>
                <a:spcPts val="0"/>
              </a:spcAft>
              <a:buNone/>
            </a:pPr>
            <a:r>
              <a:t/>
            </a:r>
            <a:endParaRPr/>
          </a:p>
        </p:txBody>
      </p:sp>
      <p:sp>
        <p:nvSpPr>
          <p:cNvPr id="539" name="Google Shape;539;g3edd38c5038_6_19"/>
          <p:cNvSpPr txBox="1"/>
          <p:nvPr>
            <p:ph idx="2" type="body"/>
          </p:nvPr>
        </p:nvSpPr>
        <p:spPr>
          <a:xfrm>
            <a:off x="466725" y="1524000"/>
            <a:ext cx="14610600" cy="71628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540" name="Google Shape;540;g3edd38c5038_6_19" title="Slide5.JPG"/>
          <p:cNvPicPr preferRelativeResize="0"/>
          <p:nvPr/>
        </p:nvPicPr>
        <p:blipFill>
          <a:blip r:embed="rId3">
            <a:alphaModFix/>
          </a:blip>
          <a:stretch>
            <a:fillRect/>
          </a:stretch>
        </p:blipFill>
        <p:spPr>
          <a:xfrm>
            <a:off x="0" y="0"/>
            <a:ext cx="15544800" cy="100584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g3edd38c5038_6_25"/>
          <p:cNvSpPr txBox="1"/>
          <p:nvPr>
            <p:ph idx="1" type="body"/>
          </p:nvPr>
        </p:nvSpPr>
        <p:spPr>
          <a:xfrm>
            <a:off x="467497" y="482198"/>
            <a:ext cx="7305000" cy="889500"/>
          </a:xfrm>
          <a:prstGeom prst="rect">
            <a:avLst/>
          </a:prstGeom>
        </p:spPr>
        <p:txBody>
          <a:bodyPr anchorCtr="0" anchor="ctr" bIns="45700" lIns="91425" spcFirstLastPara="1" rIns="91425" wrap="square" tIns="45700">
            <a:normAutofit/>
          </a:bodyPr>
          <a:lstStyle/>
          <a:p>
            <a:pPr indent="0" lvl="0" marL="0" rtl="0" algn="l">
              <a:spcBef>
                <a:spcPts val="1000"/>
              </a:spcBef>
              <a:spcAft>
                <a:spcPts val="0"/>
              </a:spcAft>
              <a:buNone/>
            </a:pPr>
            <a:r>
              <a:t/>
            </a:r>
            <a:endParaRPr/>
          </a:p>
        </p:txBody>
      </p:sp>
      <p:sp>
        <p:nvSpPr>
          <p:cNvPr id="547" name="Google Shape;547;g3edd38c5038_6_25"/>
          <p:cNvSpPr txBox="1"/>
          <p:nvPr>
            <p:ph idx="2" type="body"/>
          </p:nvPr>
        </p:nvSpPr>
        <p:spPr>
          <a:xfrm>
            <a:off x="466725" y="1524000"/>
            <a:ext cx="14610600" cy="71628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548" name="Google Shape;548;g3edd38c5038_6_25" title="260617_Community_Meeting_2.jpg"/>
          <p:cNvPicPr preferRelativeResize="0"/>
          <p:nvPr/>
        </p:nvPicPr>
        <p:blipFill>
          <a:blip r:embed="rId3">
            <a:alphaModFix/>
          </a:blip>
          <a:stretch>
            <a:fillRect/>
          </a:stretch>
        </p:blipFill>
        <p:spPr>
          <a:xfrm>
            <a:off x="0" y="0"/>
            <a:ext cx="15544800" cy="100584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g3edd38c5038_6_31"/>
          <p:cNvSpPr txBox="1"/>
          <p:nvPr>
            <p:ph idx="1" type="body"/>
          </p:nvPr>
        </p:nvSpPr>
        <p:spPr>
          <a:xfrm>
            <a:off x="467497" y="482198"/>
            <a:ext cx="7305000" cy="889500"/>
          </a:xfrm>
          <a:prstGeom prst="rect">
            <a:avLst/>
          </a:prstGeom>
        </p:spPr>
        <p:txBody>
          <a:bodyPr anchorCtr="0" anchor="ctr" bIns="45700" lIns="91425" spcFirstLastPara="1" rIns="91425" wrap="square" tIns="45700">
            <a:normAutofit/>
          </a:bodyPr>
          <a:lstStyle/>
          <a:p>
            <a:pPr indent="0" lvl="0" marL="0" rtl="0" algn="l">
              <a:spcBef>
                <a:spcPts val="1000"/>
              </a:spcBef>
              <a:spcAft>
                <a:spcPts val="0"/>
              </a:spcAft>
              <a:buNone/>
            </a:pPr>
            <a:r>
              <a:t/>
            </a:r>
            <a:endParaRPr/>
          </a:p>
        </p:txBody>
      </p:sp>
      <p:sp>
        <p:nvSpPr>
          <p:cNvPr id="555" name="Google Shape;555;g3edd38c5038_6_31"/>
          <p:cNvSpPr txBox="1"/>
          <p:nvPr>
            <p:ph idx="2" type="body"/>
          </p:nvPr>
        </p:nvSpPr>
        <p:spPr>
          <a:xfrm>
            <a:off x="466725" y="1524000"/>
            <a:ext cx="14610600" cy="71628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556" name="Google Shape;556;g3edd38c5038_6_31" title="Slide7.JPG"/>
          <p:cNvPicPr preferRelativeResize="0"/>
          <p:nvPr/>
        </p:nvPicPr>
        <p:blipFill>
          <a:blip r:embed="rId3">
            <a:alphaModFix/>
          </a:blip>
          <a:stretch>
            <a:fillRect/>
          </a:stretch>
        </p:blipFill>
        <p:spPr>
          <a:xfrm>
            <a:off x="0" y="0"/>
            <a:ext cx="15544800" cy="100584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sp>
        <p:nvSpPr>
          <p:cNvPr id="562" name="Google Shape;562;g3edd38c5038_6_37"/>
          <p:cNvSpPr txBox="1"/>
          <p:nvPr>
            <p:ph idx="1" type="body"/>
          </p:nvPr>
        </p:nvSpPr>
        <p:spPr>
          <a:xfrm>
            <a:off x="467497" y="482198"/>
            <a:ext cx="7305000" cy="889500"/>
          </a:xfrm>
          <a:prstGeom prst="rect">
            <a:avLst/>
          </a:prstGeom>
        </p:spPr>
        <p:txBody>
          <a:bodyPr anchorCtr="0" anchor="ctr" bIns="45700" lIns="91425" spcFirstLastPara="1" rIns="91425" wrap="square" tIns="45700">
            <a:normAutofit/>
          </a:bodyPr>
          <a:lstStyle/>
          <a:p>
            <a:pPr indent="0" lvl="0" marL="0" rtl="0" algn="l">
              <a:spcBef>
                <a:spcPts val="1000"/>
              </a:spcBef>
              <a:spcAft>
                <a:spcPts val="0"/>
              </a:spcAft>
              <a:buNone/>
            </a:pPr>
            <a:r>
              <a:t/>
            </a:r>
            <a:endParaRPr/>
          </a:p>
        </p:txBody>
      </p:sp>
      <p:sp>
        <p:nvSpPr>
          <p:cNvPr id="563" name="Google Shape;563;g3edd38c5038_6_37"/>
          <p:cNvSpPr txBox="1"/>
          <p:nvPr>
            <p:ph idx="2" type="body"/>
          </p:nvPr>
        </p:nvSpPr>
        <p:spPr>
          <a:xfrm>
            <a:off x="466725" y="1524000"/>
            <a:ext cx="14610600" cy="71628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564" name="Google Shape;564;g3edd38c5038_6_37" title="260617_Community_Meeting_2_Page_08.jpg"/>
          <p:cNvPicPr preferRelativeResize="0"/>
          <p:nvPr/>
        </p:nvPicPr>
        <p:blipFill rotWithShape="1">
          <a:blip r:embed="rId3">
            <a:alphaModFix/>
          </a:blip>
          <a:srcRect b="0" l="10" r="0" t="0"/>
          <a:stretch/>
        </p:blipFill>
        <p:spPr>
          <a:xfrm>
            <a:off x="0" y="0"/>
            <a:ext cx="15544801" cy="10058400"/>
          </a:xfrm>
          <a:prstGeom prst="rect">
            <a:avLst/>
          </a:prstGeom>
          <a:noFill/>
          <a:ln>
            <a:noFill/>
          </a:ln>
        </p:spPr>
      </p:pic>
      <p:pic>
        <p:nvPicPr>
          <p:cNvPr id="565" name="Google Shape;565;g3edd38c5038_6_37"/>
          <p:cNvPicPr preferRelativeResize="0"/>
          <p:nvPr/>
        </p:nvPicPr>
        <p:blipFill>
          <a:blip r:embed="rId4">
            <a:alphaModFix/>
          </a:blip>
          <a:stretch>
            <a:fillRect/>
          </a:stretch>
        </p:blipFill>
        <p:spPr>
          <a:xfrm>
            <a:off x="8006525" y="2130925"/>
            <a:ext cx="7070801" cy="302685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g3edd38c5038_6_43"/>
          <p:cNvSpPr txBox="1"/>
          <p:nvPr>
            <p:ph idx="1" type="body"/>
          </p:nvPr>
        </p:nvSpPr>
        <p:spPr>
          <a:xfrm>
            <a:off x="467497" y="482198"/>
            <a:ext cx="7305000" cy="889500"/>
          </a:xfrm>
          <a:prstGeom prst="rect">
            <a:avLst/>
          </a:prstGeom>
        </p:spPr>
        <p:txBody>
          <a:bodyPr anchorCtr="0" anchor="ctr" bIns="45700" lIns="91425" spcFirstLastPara="1" rIns="91425" wrap="square" tIns="45700">
            <a:normAutofit/>
          </a:bodyPr>
          <a:lstStyle/>
          <a:p>
            <a:pPr indent="0" lvl="0" marL="0" rtl="0" algn="l">
              <a:spcBef>
                <a:spcPts val="1000"/>
              </a:spcBef>
              <a:spcAft>
                <a:spcPts val="0"/>
              </a:spcAft>
              <a:buNone/>
            </a:pPr>
            <a:r>
              <a:t/>
            </a:r>
            <a:endParaRPr/>
          </a:p>
        </p:txBody>
      </p:sp>
      <p:sp>
        <p:nvSpPr>
          <p:cNvPr id="572" name="Google Shape;572;g3edd38c5038_6_43"/>
          <p:cNvSpPr txBox="1"/>
          <p:nvPr>
            <p:ph idx="2" type="body"/>
          </p:nvPr>
        </p:nvSpPr>
        <p:spPr>
          <a:xfrm>
            <a:off x="466725" y="1524000"/>
            <a:ext cx="14610600" cy="71628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573" name="Google Shape;573;g3edd38c5038_6_43" title="Slide9.JPG"/>
          <p:cNvPicPr preferRelativeResize="0"/>
          <p:nvPr/>
        </p:nvPicPr>
        <p:blipFill>
          <a:blip r:embed="rId3">
            <a:alphaModFix/>
          </a:blip>
          <a:stretch>
            <a:fillRect/>
          </a:stretch>
        </p:blipFill>
        <p:spPr>
          <a:xfrm>
            <a:off x="0" y="0"/>
            <a:ext cx="15544800" cy="100584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36" name="Shape 436"/>
        <p:cNvGrpSpPr/>
        <p:nvPr/>
      </p:nvGrpSpPr>
      <p:grpSpPr>
        <a:xfrm>
          <a:off x="0" y="0"/>
          <a:ext cx="0" cy="0"/>
          <a:chOff x="0" y="0"/>
          <a:chExt cx="0" cy="0"/>
        </a:xfrm>
      </p:grpSpPr>
      <p:sp>
        <p:nvSpPr>
          <p:cNvPr id="437" name="Google Shape;437;g3eed323b2a6_0_263"/>
          <p:cNvSpPr txBox="1"/>
          <p:nvPr>
            <p:ph idx="1" type="body"/>
          </p:nvPr>
        </p:nvSpPr>
        <p:spPr>
          <a:xfrm>
            <a:off x="467497" y="482198"/>
            <a:ext cx="7305000" cy="8895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4000"/>
              <a:buNone/>
            </a:pPr>
            <a:r>
              <a:rPr lang="en-US" sz="6000">
                <a:extLst>
                  <a:ext uri="http://customooxmlschemas.google.com/">
                    <go:slidesCustomData xmlns:go="http://customooxmlschemas.google.com/" textRoundtripDataId="0"/>
                  </a:ext>
                </a:extLst>
              </a:rPr>
              <a:t>Welcome</a:t>
            </a:r>
            <a:endParaRPr sz="6000"/>
          </a:p>
        </p:txBody>
      </p:sp>
      <p:sp>
        <p:nvSpPr>
          <p:cNvPr id="438" name="Google Shape;438;g3eed323b2a6_0_263"/>
          <p:cNvSpPr/>
          <p:nvPr/>
        </p:nvSpPr>
        <p:spPr>
          <a:xfrm>
            <a:off x="12358024" y="296925"/>
            <a:ext cx="2915311" cy="2766890"/>
          </a:xfrm>
          <a:custGeom>
            <a:rect b="b" l="l" r="r" t="t"/>
            <a:pathLst>
              <a:path extrusionOk="0" h="2739495" w="2858148">
                <a:moveTo>
                  <a:pt x="0" y="0"/>
                </a:moveTo>
                <a:lnTo>
                  <a:pt x="2858147" y="0"/>
                </a:lnTo>
                <a:lnTo>
                  <a:pt x="2858147" y="2739494"/>
                </a:lnTo>
                <a:lnTo>
                  <a:pt x="0" y="2739494"/>
                </a:lnTo>
                <a:lnTo>
                  <a:pt x="0" y="0"/>
                </a:lnTo>
                <a:close/>
              </a:path>
            </a:pathLst>
          </a:custGeom>
          <a:blipFill rotWithShape="1">
            <a:blip r:embed="rId4">
              <a:alphaModFix/>
            </a:blip>
            <a:stretch>
              <a:fillRect b="-480" l="-610" r="-540" t="-530"/>
            </a:stretch>
          </a:blipFill>
          <a:ln>
            <a:noFill/>
          </a:ln>
        </p:spPr>
      </p:sp>
      <p:sp>
        <p:nvSpPr>
          <p:cNvPr id="439" name="Google Shape;439;g3eed323b2a6_0_263"/>
          <p:cNvSpPr txBox="1"/>
          <p:nvPr/>
        </p:nvSpPr>
        <p:spPr>
          <a:xfrm>
            <a:off x="467500" y="1371700"/>
            <a:ext cx="7713900" cy="220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solidFill>
                  <a:schemeClr val="lt1"/>
                </a:solidFill>
              </a:rPr>
              <a:t>Brian </a:t>
            </a:r>
            <a:r>
              <a:rPr b="1" lang="en-US" sz="2400">
                <a:solidFill>
                  <a:schemeClr val="lt1"/>
                </a:solidFill>
              </a:rPr>
              <a:t>Laczko</a:t>
            </a:r>
            <a:endParaRPr b="1" sz="2400">
              <a:solidFill>
                <a:schemeClr val="lt1"/>
              </a:solidFill>
            </a:endParaRPr>
          </a:p>
          <a:p>
            <a:pPr indent="0" lvl="0" marL="0" rtl="0" algn="l">
              <a:spcBef>
                <a:spcPts val="0"/>
              </a:spcBef>
              <a:spcAft>
                <a:spcPts val="0"/>
              </a:spcAft>
              <a:buNone/>
            </a:pPr>
            <a:r>
              <a:rPr lang="en-US" sz="2400">
                <a:solidFill>
                  <a:schemeClr val="lt1"/>
                </a:solidFill>
              </a:rPr>
              <a:t>Hayward Area Recreation &amp; Park District (HARD)</a:t>
            </a:r>
            <a:endParaRPr sz="2400">
              <a:solidFill>
                <a:schemeClr val="lt1"/>
              </a:solidFill>
            </a:endParaRPr>
          </a:p>
          <a:p>
            <a:pPr indent="0" lvl="0" marL="0" rtl="0" algn="l">
              <a:spcBef>
                <a:spcPts val="0"/>
              </a:spcBef>
              <a:spcAft>
                <a:spcPts val="0"/>
              </a:spcAft>
              <a:buNone/>
            </a:pPr>
            <a:r>
              <a:rPr lang="en-US" sz="2400">
                <a:solidFill>
                  <a:schemeClr val="lt1"/>
                </a:solidFill>
              </a:rPr>
              <a:t>Hayward Area Shoreline Planning Agency (HASPA)</a:t>
            </a:r>
            <a:endParaRPr sz="2400">
              <a:solidFill>
                <a:schemeClr val="lt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id="579" name="Google Shape;579;g3edd38c5038_6_90"/>
          <p:cNvSpPr txBox="1"/>
          <p:nvPr>
            <p:ph idx="1" type="body"/>
          </p:nvPr>
        </p:nvSpPr>
        <p:spPr>
          <a:xfrm>
            <a:off x="467497" y="482198"/>
            <a:ext cx="7305000" cy="889500"/>
          </a:xfrm>
          <a:prstGeom prst="rect">
            <a:avLst/>
          </a:prstGeom>
        </p:spPr>
        <p:txBody>
          <a:bodyPr anchorCtr="0" anchor="ctr" bIns="45700" lIns="91425" spcFirstLastPara="1" rIns="91425" wrap="square" tIns="45700">
            <a:normAutofit/>
          </a:bodyPr>
          <a:lstStyle/>
          <a:p>
            <a:pPr indent="0" lvl="0" marL="0" rtl="0" algn="l">
              <a:spcBef>
                <a:spcPts val="1000"/>
              </a:spcBef>
              <a:spcAft>
                <a:spcPts val="0"/>
              </a:spcAft>
              <a:buNone/>
            </a:pPr>
            <a:r>
              <a:t/>
            </a:r>
            <a:endParaRPr/>
          </a:p>
        </p:txBody>
      </p:sp>
      <p:sp>
        <p:nvSpPr>
          <p:cNvPr id="580" name="Google Shape;580;g3edd38c5038_6_90"/>
          <p:cNvSpPr txBox="1"/>
          <p:nvPr>
            <p:ph idx="2" type="body"/>
          </p:nvPr>
        </p:nvSpPr>
        <p:spPr>
          <a:xfrm>
            <a:off x="466725" y="1524000"/>
            <a:ext cx="14610600" cy="71628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581" name="Google Shape;581;g3edd38c5038_6_90" title="Slide10.JPG"/>
          <p:cNvPicPr preferRelativeResize="0"/>
          <p:nvPr/>
        </p:nvPicPr>
        <p:blipFill>
          <a:blip r:embed="rId3">
            <a:alphaModFix/>
          </a:blip>
          <a:stretch>
            <a:fillRect/>
          </a:stretch>
        </p:blipFill>
        <p:spPr>
          <a:xfrm>
            <a:off x="0" y="0"/>
            <a:ext cx="15544800" cy="100584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id="587" name="Google Shape;587;g3edd38c5038_6_97"/>
          <p:cNvSpPr txBox="1"/>
          <p:nvPr>
            <p:ph idx="1" type="body"/>
          </p:nvPr>
        </p:nvSpPr>
        <p:spPr>
          <a:xfrm>
            <a:off x="467497" y="482198"/>
            <a:ext cx="7305000" cy="889500"/>
          </a:xfrm>
          <a:prstGeom prst="rect">
            <a:avLst/>
          </a:prstGeom>
        </p:spPr>
        <p:txBody>
          <a:bodyPr anchorCtr="0" anchor="ctr" bIns="45700" lIns="91425" spcFirstLastPara="1" rIns="91425" wrap="square" tIns="45700">
            <a:normAutofit/>
          </a:bodyPr>
          <a:lstStyle/>
          <a:p>
            <a:pPr indent="0" lvl="0" marL="0" rtl="0" algn="l">
              <a:spcBef>
                <a:spcPts val="1000"/>
              </a:spcBef>
              <a:spcAft>
                <a:spcPts val="0"/>
              </a:spcAft>
              <a:buNone/>
            </a:pPr>
            <a:r>
              <a:t/>
            </a:r>
            <a:endParaRPr/>
          </a:p>
        </p:txBody>
      </p:sp>
      <p:sp>
        <p:nvSpPr>
          <p:cNvPr id="588" name="Google Shape;588;g3edd38c5038_6_97"/>
          <p:cNvSpPr txBox="1"/>
          <p:nvPr>
            <p:ph idx="2" type="body"/>
          </p:nvPr>
        </p:nvSpPr>
        <p:spPr>
          <a:xfrm>
            <a:off x="466725" y="1524000"/>
            <a:ext cx="14610600" cy="71628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589" name="Google Shape;589;g3edd38c5038_6_97" title="Slide11.JPG"/>
          <p:cNvPicPr preferRelativeResize="0"/>
          <p:nvPr/>
        </p:nvPicPr>
        <p:blipFill>
          <a:blip r:embed="rId3">
            <a:alphaModFix/>
          </a:blip>
          <a:stretch>
            <a:fillRect/>
          </a:stretch>
        </p:blipFill>
        <p:spPr>
          <a:xfrm>
            <a:off x="0" y="0"/>
            <a:ext cx="15544800" cy="100584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g3edd38c5038_6_104"/>
          <p:cNvSpPr txBox="1"/>
          <p:nvPr>
            <p:ph idx="1" type="body"/>
          </p:nvPr>
        </p:nvSpPr>
        <p:spPr>
          <a:xfrm>
            <a:off x="467497" y="482198"/>
            <a:ext cx="7305000" cy="889500"/>
          </a:xfrm>
          <a:prstGeom prst="rect">
            <a:avLst/>
          </a:prstGeom>
        </p:spPr>
        <p:txBody>
          <a:bodyPr anchorCtr="0" anchor="ctr" bIns="45700" lIns="91425" spcFirstLastPara="1" rIns="91425" wrap="square" tIns="45700">
            <a:normAutofit/>
          </a:bodyPr>
          <a:lstStyle/>
          <a:p>
            <a:pPr indent="0" lvl="0" marL="0" rtl="0" algn="l">
              <a:spcBef>
                <a:spcPts val="1000"/>
              </a:spcBef>
              <a:spcAft>
                <a:spcPts val="0"/>
              </a:spcAft>
              <a:buNone/>
            </a:pPr>
            <a:r>
              <a:t/>
            </a:r>
            <a:endParaRPr/>
          </a:p>
        </p:txBody>
      </p:sp>
      <p:sp>
        <p:nvSpPr>
          <p:cNvPr id="596" name="Google Shape;596;g3edd38c5038_6_104"/>
          <p:cNvSpPr txBox="1"/>
          <p:nvPr>
            <p:ph idx="2" type="body"/>
          </p:nvPr>
        </p:nvSpPr>
        <p:spPr>
          <a:xfrm>
            <a:off x="466725" y="1524000"/>
            <a:ext cx="14610600" cy="71628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597" name="Google Shape;597;g3edd38c5038_6_104" title="Slide12.JPG"/>
          <p:cNvPicPr preferRelativeResize="0"/>
          <p:nvPr/>
        </p:nvPicPr>
        <p:blipFill>
          <a:blip r:embed="rId3">
            <a:alphaModFix/>
          </a:blip>
          <a:stretch>
            <a:fillRect/>
          </a:stretch>
        </p:blipFill>
        <p:spPr>
          <a:xfrm>
            <a:off x="0" y="0"/>
            <a:ext cx="15544800" cy="100584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sp>
        <p:nvSpPr>
          <p:cNvPr id="603" name="Google Shape;603;g3edd38c5038_6_111"/>
          <p:cNvSpPr txBox="1"/>
          <p:nvPr>
            <p:ph idx="1" type="body"/>
          </p:nvPr>
        </p:nvSpPr>
        <p:spPr>
          <a:xfrm>
            <a:off x="467497" y="482198"/>
            <a:ext cx="7305000" cy="889500"/>
          </a:xfrm>
          <a:prstGeom prst="rect">
            <a:avLst/>
          </a:prstGeom>
        </p:spPr>
        <p:txBody>
          <a:bodyPr anchorCtr="0" anchor="ctr" bIns="45700" lIns="91425" spcFirstLastPara="1" rIns="91425" wrap="square" tIns="45700">
            <a:normAutofit/>
          </a:bodyPr>
          <a:lstStyle/>
          <a:p>
            <a:pPr indent="0" lvl="0" marL="0" rtl="0" algn="l">
              <a:spcBef>
                <a:spcPts val="1000"/>
              </a:spcBef>
              <a:spcAft>
                <a:spcPts val="0"/>
              </a:spcAft>
              <a:buNone/>
            </a:pPr>
            <a:r>
              <a:t/>
            </a:r>
            <a:endParaRPr/>
          </a:p>
        </p:txBody>
      </p:sp>
      <p:sp>
        <p:nvSpPr>
          <p:cNvPr id="604" name="Google Shape;604;g3edd38c5038_6_111"/>
          <p:cNvSpPr txBox="1"/>
          <p:nvPr>
            <p:ph idx="2" type="body"/>
          </p:nvPr>
        </p:nvSpPr>
        <p:spPr>
          <a:xfrm>
            <a:off x="466725" y="1524000"/>
            <a:ext cx="14610600" cy="71628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605" name="Google Shape;605;g3edd38c5038_6_111" title="Slide13.JPG"/>
          <p:cNvPicPr preferRelativeResize="0"/>
          <p:nvPr/>
        </p:nvPicPr>
        <p:blipFill>
          <a:blip r:embed="rId3">
            <a:alphaModFix/>
          </a:blip>
          <a:stretch>
            <a:fillRect/>
          </a:stretch>
        </p:blipFill>
        <p:spPr>
          <a:xfrm>
            <a:off x="0" y="0"/>
            <a:ext cx="15544800" cy="100584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g3edd38c5038_6_118"/>
          <p:cNvSpPr txBox="1"/>
          <p:nvPr>
            <p:ph idx="1" type="body"/>
          </p:nvPr>
        </p:nvSpPr>
        <p:spPr>
          <a:xfrm>
            <a:off x="467497" y="482198"/>
            <a:ext cx="7305000" cy="889500"/>
          </a:xfrm>
          <a:prstGeom prst="rect">
            <a:avLst/>
          </a:prstGeom>
        </p:spPr>
        <p:txBody>
          <a:bodyPr anchorCtr="0" anchor="ctr" bIns="45700" lIns="91425" spcFirstLastPara="1" rIns="91425" wrap="square" tIns="45700">
            <a:normAutofit/>
          </a:bodyPr>
          <a:lstStyle/>
          <a:p>
            <a:pPr indent="0" lvl="0" marL="0" rtl="0" algn="l">
              <a:spcBef>
                <a:spcPts val="1000"/>
              </a:spcBef>
              <a:spcAft>
                <a:spcPts val="0"/>
              </a:spcAft>
              <a:buNone/>
            </a:pPr>
            <a:r>
              <a:t/>
            </a:r>
            <a:endParaRPr/>
          </a:p>
        </p:txBody>
      </p:sp>
      <p:sp>
        <p:nvSpPr>
          <p:cNvPr id="612" name="Google Shape;612;g3edd38c5038_6_118"/>
          <p:cNvSpPr txBox="1"/>
          <p:nvPr>
            <p:ph idx="2" type="body"/>
          </p:nvPr>
        </p:nvSpPr>
        <p:spPr>
          <a:xfrm>
            <a:off x="466725" y="1524000"/>
            <a:ext cx="14610600" cy="71628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613" name="Google Shape;613;g3edd38c5038_6_118" title="Slide14.JPG"/>
          <p:cNvPicPr preferRelativeResize="0"/>
          <p:nvPr/>
        </p:nvPicPr>
        <p:blipFill>
          <a:blip r:embed="rId3">
            <a:alphaModFix/>
          </a:blip>
          <a:stretch>
            <a:fillRect/>
          </a:stretch>
        </p:blipFill>
        <p:spPr>
          <a:xfrm>
            <a:off x="0" y="0"/>
            <a:ext cx="15544800" cy="100584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sp>
        <p:nvSpPr>
          <p:cNvPr id="619" name="Google Shape;619;g3edd38c5038_6_125"/>
          <p:cNvSpPr txBox="1"/>
          <p:nvPr>
            <p:ph idx="1" type="body"/>
          </p:nvPr>
        </p:nvSpPr>
        <p:spPr>
          <a:xfrm>
            <a:off x="467497" y="482198"/>
            <a:ext cx="7305000" cy="889500"/>
          </a:xfrm>
          <a:prstGeom prst="rect">
            <a:avLst/>
          </a:prstGeom>
        </p:spPr>
        <p:txBody>
          <a:bodyPr anchorCtr="0" anchor="ctr" bIns="45700" lIns="91425" spcFirstLastPara="1" rIns="91425" wrap="square" tIns="45700">
            <a:normAutofit/>
          </a:bodyPr>
          <a:lstStyle/>
          <a:p>
            <a:pPr indent="0" lvl="0" marL="0" rtl="0" algn="l">
              <a:spcBef>
                <a:spcPts val="1000"/>
              </a:spcBef>
              <a:spcAft>
                <a:spcPts val="0"/>
              </a:spcAft>
              <a:buNone/>
            </a:pPr>
            <a:r>
              <a:t/>
            </a:r>
            <a:endParaRPr/>
          </a:p>
        </p:txBody>
      </p:sp>
      <p:sp>
        <p:nvSpPr>
          <p:cNvPr id="620" name="Google Shape;620;g3edd38c5038_6_125"/>
          <p:cNvSpPr txBox="1"/>
          <p:nvPr>
            <p:ph idx="2" type="body"/>
          </p:nvPr>
        </p:nvSpPr>
        <p:spPr>
          <a:xfrm>
            <a:off x="466725" y="1524000"/>
            <a:ext cx="14610600" cy="71628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621" name="Google Shape;621;g3edd38c5038_6_125" title="Slide15.JPG"/>
          <p:cNvPicPr preferRelativeResize="0"/>
          <p:nvPr/>
        </p:nvPicPr>
        <p:blipFill>
          <a:blip r:embed="rId3">
            <a:alphaModFix/>
          </a:blip>
          <a:stretch>
            <a:fillRect/>
          </a:stretch>
        </p:blipFill>
        <p:spPr>
          <a:xfrm>
            <a:off x="0" y="0"/>
            <a:ext cx="15544800" cy="100584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sp>
        <p:nvSpPr>
          <p:cNvPr id="627" name="Google Shape;627;g3edd38c5038_6_132"/>
          <p:cNvSpPr txBox="1"/>
          <p:nvPr>
            <p:ph idx="1" type="body"/>
          </p:nvPr>
        </p:nvSpPr>
        <p:spPr>
          <a:xfrm>
            <a:off x="467497" y="482198"/>
            <a:ext cx="7305000" cy="889500"/>
          </a:xfrm>
          <a:prstGeom prst="rect">
            <a:avLst/>
          </a:prstGeom>
        </p:spPr>
        <p:txBody>
          <a:bodyPr anchorCtr="0" anchor="ctr" bIns="45700" lIns="91425" spcFirstLastPara="1" rIns="91425" wrap="square" tIns="45700">
            <a:normAutofit/>
          </a:bodyPr>
          <a:lstStyle/>
          <a:p>
            <a:pPr indent="0" lvl="0" marL="0" rtl="0" algn="l">
              <a:spcBef>
                <a:spcPts val="1000"/>
              </a:spcBef>
              <a:spcAft>
                <a:spcPts val="0"/>
              </a:spcAft>
              <a:buNone/>
            </a:pPr>
            <a:r>
              <a:t/>
            </a:r>
            <a:endParaRPr/>
          </a:p>
        </p:txBody>
      </p:sp>
      <p:sp>
        <p:nvSpPr>
          <p:cNvPr id="628" name="Google Shape;628;g3edd38c5038_6_132"/>
          <p:cNvSpPr txBox="1"/>
          <p:nvPr>
            <p:ph idx="2" type="body"/>
          </p:nvPr>
        </p:nvSpPr>
        <p:spPr>
          <a:xfrm>
            <a:off x="466725" y="1524000"/>
            <a:ext cx="14610600" cy="71628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629" name="Google Shape;629;g3edd38c5038_6_132" title="Slide16.JPG"/>
          <p:cNvPicPr preferRelativeResize="0"/>
          <p:nvPr/>
        </p:nvPicPr>
        <p:blipFill>
          <a:blip r:embed="rId3">
            <a:alphaModFix/>
          </a:blip>
          <a:stretch>
            <a:fillRect/>
          </a:stretch>
        </p:blipFill>
        <p:spPr>
          <a:xfrm>
            <a:off x="0" y="0"/>
            <a:ext cx="15544800" cy="100584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sp>
        <p:nvSpPr>
          <p:cNvPr id="635" name="Google Shape;635;g3edd38c5038_6_139"/>
          <p:cNvSpPr txBox="1"/>
          <p:nvPr>
            <p:ph idx="1" type="body"/>
          </p:nvPr>
        </p:nvSpPr>
        <p:spPr>
          <a:xfrm>
            <a:off x="467497" y="482198"/>
            <a:ext cx="7305000" cy="889500"/>
          </a:xfrm>
          <a:prstGeom prst="rect">
            <a:avLst/>
          </a:prstGeom>
        </p:spPr>
        <p:txBody>
          <a:bodyPr anchorCtr="0" anchor="ctr" bIns="45700" lIns="91425" spcFirstLastPara="1" rIns="91425" wrap="square" tIns="45700">
            <a:normAutofit/>
          </a:bodyPr>
          <a:lstStyle/>
          <a:p>
            <a:pPr indent="0" lvl="0" marL="0" rtl="0" algn="l">
              <a:spcBef>
                <a:spcPts val="1000"/>
              </a:spcBef>
              <a:spcAft>
                <a:spcPts val="0"/>
              </a:spcAft>
              <a:buNone/>
            </a:pPr>
            <a:r>
              <a:t/>
            </a:r>
            <a:endParaRPr/>
          </a:p>
        </p:txBody>
      </p:sp>
      <p:sp>
        <p:nvSpPr>
          <p:cNvPr id="636" name="Google Shape;636;g3edd38c5038_6_139"/>
          <p:cNvSpPr txBox="1"/>
          <p:nvPr>
            <p:ph idx="2" type="body"/>
          </p:nvPr>
        </p:nvSpPr>
        <p:spPr>
          <a:xfrm>
            <a:off x="466725" y="1524000"/>
            <a:ext cx="14610600" cy="71628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637" name="Google Shape;637;g3edd38c5038_6_139" title="Slide17.JPG"/>
          <p:cNvPicPr preferRelativeResize="0"/>
          <p:nvPr/>
        </p:nvPicPr>
        <p:blipFill>
          <a:blip r:embed="rId3">
            <a:alphaModFix/>
          </a:blip>
          <a:stretch>
            <a:fillRect/>
          </a:stretch>
        </p:blipFill>
        <p:spPr>
          <a:xfrm>
            <a:off x="0" y="0"/>
            <a:ext cx="15544800" cy="100584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sp>
        <p:nvSpPr>
          <p:cNvPr id="643" name="Google Shape;643;g3edd38c5038_6_146"/>
          <p:cNvSpPr txBox="1"/>
          <p:nvPr>
            <p:ph idx="1" type="body"/>
          </p:nvPr>
        </p:nvSpPr>
        <p:spPr>
          <a:xfrm>
            <a:off x="467497" y="482198"/>
            <a:ext cx="7305000" cy="889500"/>
          </a:xfrm>
          <a:prstGeom prst="rect">
            <a:avLst/>
          </a:prstGeom>
        </p:spPr>
        <p:txBody>
          <a:bodyPr anchorCtr="0" anchor="ctr" bIns="45700" lIns="91425" spcFirstLastPara="1" rIns="91425" wrap="square" tIns="45700">
            <a:normAutofit/>
          </a:bodyPr>
          <a:lstStyle/>
          <a:p>
            <a:pPr indent="0" lvl="0" marL="0" rtl="0" algn="l">
              <a:spcBef>
                <a:spcPts val="1000"/>
              </a:spcBef>
              <a:spcAft>
                <a:spcPts val="0"/>
              </a:spcAft>
              <a:buNone/>
            </a:pPr>
            <a:r>
              <a:t/>
            </a:r>
            <a:endParaRPr/>
          </a:p>
        </p:txBody>
      </p:sp>
      <p:sp>
        <p:nvSpPr>
          <p:cNvPr id="644" name="Google Shape;644;g3edd38c5038_6_146"/>
          <p:cNvSpPr txBox="1"/>
          <p:nvPr>
            <p:ph idx="2" type="body"/>
          </p:nvPr>
        </p:nvSpPr>
        <p:spPr>
          <a:xfrm>
            <a:off x="466725" y="1524000"/>
            <a:ext cx="14610600" cy="71628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645" name="Google Shape;645;g3edd38c5038_6_146" title="Slide18.JPG"/>
          <p:cNvPicPr preferRelativeResize="0"/>
          <p:nvPr/>
        </p:nvPicPr>
        <p:blipFill>
          <a:blip r:embed="rId3">
            <a:alphaModFix/>
          </a:blip>
          <a:stretch>
            <a:fillRect/>
          </a:stretch>
        </p:blipFill>
        <p:spPr>
          <a:xfrm>
            <a:off x="0" y="0"/>
            <a:ext cx="15544800" cy="100584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sp>
        <p:nvSpPr>
          <p:cNvPr id="651" name="Google Shape;651;g3edd38c5038_6_153"/>
          <p:cNvSpPr txBox="1"/>
          <p:nvPr>
            <p:ph idx="1" type="body"/>
          </p:nvPr>
        </p:nvSpPr>
        <p:spPr>
          <a:xfrm>
            <a:off x="467497" y="482198"/>
            <a:ext cx="7305000" cy="889500"/>
          </a:xfrm>
          <a:prstGeom prst="rect">
            <a:avLst/>
          </a:prstGeom>
        </p:spPr>
        <p:txBody>
          <a:bodyPr anchorCtr="0" anchor="ctr" bIns="45700" lIns="91425" spcFirstLastPara="1" rIns="91425" wrap="square" tIns="45700">
            <a:normAutofit/>
          </a:bodyPr>
          <a:lstStyle/>
          <a:p>
            <a:pPr indent="0" lvl="0" marL="0" rtl="0" algn="l">
              <a:spcBef>
                <a:spcPts val="1000"/>
              </a:spcBef>
              <a:spcAft>
                <a:spcPts val="0"/>
              </a:spcAft>
              <a:buNone/>
            </a:pPr>
            <a:r>
              <a:t/>
            </a:r>
            <a:endParaRPr/>
          </a:p>
        </p:txBody>
      </p:sp>
      <p:sp>
        <p:nvSpPr>
          <p:cNvPr id="652" name="Google Shape;652;g3edd38c5038_6_153"/>
          <p:cNvSpPr txBox="1"/>
          <p:nvPr>
            <p:ph idx="2" type="body"/>
          </p:nvPr>
        </p:nvSpPr>
        <p:spPr>
          <a:xfrm>
            <a:off x="466725" y="1524000"/>
            <a:ext cx="14610600" cy="71628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653" name="Google Shape;653;g3edd38c5038_6_153" title="Slide19.JPG"/>
          <p:cNvPicPr preferRelativeResize="0"/>
          <p:nvPr/>
        </p:nvPicPr>
        <p:blipFill>
          <a:blip r:embed="rId3">
            <a:alphaModFix/>
          </a:blip>
          <a:stretch>
            <a:fillRect/>
          </a:stretch>
        </p:blipFill>
        <p:spPr>
          <a:xfrm>
            <a:off x="0" y="0"/>
            <a:ext cx="15544800" cy="10058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g3eed323b2a6_0_68"/>
          <p:cNvSpPr txBox="1"/>
          <p:nvPr>
            <p:ph idx="1" type="body"/>
          </p:nvPr>
        </p:nvSpPr>
        <p:spPr>
          <a:xfrm>
            <a:off x="1371600" y="2398200"/>
            <a:ext cx="13602600" cy="52620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5400"/>
              <a:buNone/>
            </a:pPr>
            <a:r>
              <a:rPr lang="en-US" sz="5000">
                <a:solidFill>
                  <a:srgbClr val="FFFFFF"/>
                </a:solidFill>
              </a:rPr>
              <a:t>AGENDA</a:t>
            </a:r>
            <a:endParaRPr sz="5000">
              <a:solidFill>
                <a:srgbClr val="FFFFFF"/>
              </a:solidFill>
            </a:endParaRPr>
          </a:p>
          <a:p>
            <a:pPr indent="0" lvl="0" marL="0" rtl="0" algn="l">
              <a:lnSpc>
                <a:spcPct val="100000"/>
              </a:lnSpc>
              <a:spcBef>
                <a:spcPts val="0"/>
              </a:spcBef>
              <a:spcAft>
                <a:spcPts val="0"/>
              </a:spcAft>
              <a:buSzPts val="5400"/>
              <a:buNone/>
            </a:pPr>
            <a:r>
              <a:rPr lang="en-US" sz="5000">
                <a:solidFill>
                  <a:srgbClr val="FFFFFF"/>
                </a:solidFill>
              </a:rPr>
              <a:t>I. Welcome, Goals &amp; Ground Rules</a:t>
            </a:r>
            <a:endParaRPr sz="5000">
              <a:solidFill>
                <a:srgbClr val="FFFFFF"/>
              </a:solidFill>
            </a:endParaRPr>
          </a:p>
          <a:p>
            <a:pPr indent="0" lvl="0" marL="0" rtl="0" algn="l">
              <a:lnSpc>
                <a:spcPct val="100000"/>
              </a:lnSpc>
              <a:spcBef>
                <a:spcPts val="0"/>
              </a:spcBef>
              <a:spcAft>
                <a:spcPts val="0"/>
              </a:spcAft>
              <a:buSzPts val="5400"/>
              <a:buNone/>
            </a:pPr>
            <a:r>
              <a:rPr lang="en-US" sz="5000">
                <a:solidFill>
                  <a:srgbClr val="FFFFFF"/>
                </a:solidFill>
              </a:rPr>
              <a:t>II. Land Acknowledgement</a:t>
            </a:r>
            <a:endParaRPr sz="5000">
              <a:solidFill>
                <a:srgbClr val="FFFFFF"/>
              </a:solidFill>
            </a:endParaRPr>
          </a:p>
          <a:p>
            <a:pPr indent="0" lvl="0" marL="0" rtl="0" algn="l">
              <a:lnSpc>
                <a:spcPct val="100000"/>
              </a:lnSpc>
              <a:spcBef>
                <a:spcPts val="0"/>
              </a:spcBef>
              <a:spcAft>
                <a:spcPts val="0"/>
              </a:spcAft>
              <a:buSzPts val="5400"/>
              <a:buNone/>
            </a:pPr>
            <a:r>
              <a:rPr lang="en-US" sz="5000">
                <a:solidFill>
                  <a:srgbClr val="FFFFFF"/>
                </a:solidFill>
              </a:rPr>
              <a:t>III. Project Overviews</a:t>
            </a:r>
            <a:endParaRPr sz="5000">
              <a:solidFill>
                <a:srgbClr val="FFFFFF"/>
              </a:solidFill>
            </a:endParaRPr>
          </a:p>
          <a:p>
            <a:pPr indent="0" lvl="0" marL="0" rtl="0" algn="l">
              <a:lnSpc>
                <a:spcPct val="100000"/>
              </a:lnSpc>
              <a:spcBef>
                <a:spcPts val="0"/>
              </a:spcBef>
              <a:spcAft>
                <a:spcPts val="0"/>
              </a:spcAft>
              <a:buSzPts val="5400"/>
              <a:buNone/>
            </a:pPr>
            <a:r>
              <a:rPr lang="en-US" sz="5000">
                <a:solidFill>
                  <a:srgbClr val="FFFFFF"/>
                </a:solidFill>
              </a:rPr>
              <a:t>IV. Gallery Walk</a:t>
            </a:r>
            <a:endParaRPr sz="5000">
              <a:solidFill>
                <a:srgbClr val="FFFFFF"/>
              </a:solidFill>
            </a:endParaRPr>
          </a:p>
          <a:p>
            <a:pPr indent="0" lvl="0" marL="0" rtl="0" algn="l">
              <a:lnSpc>
                <a:spcPct val="100000"/>
              </a:lnSpc>
              <a:spcBef>
                <a:spcPts val="0"/>
              </a:spcBef>
              <a:spcAft>
                <a:spcPts val="0"/>
              </a:spcAft>
              <a:buSzPts val="5400"/>
              <a:buNone/>
            </a:pPr>
            <a:r>
              <a:rPr lang="en-US" sz="5000">
                <a:solidFill>
                  <a:srgbClr val="FFFFFF"/>
                </a:solidFill>
              </a:rPr>
              <a:t>V. Closing</a:t>
            </a:r>
            <a:endParaRPr sz="5000">
              <a:solidFill>
                <a:srgbClr val="FFFFFF"/>
              </a:solidFill>
            </a:endParaRPr>
          </a:p>
          <a:p>
            <a:pPr indent="0" lvl="0" marL="0" rtl="0" algn="l">
              <a:lnSpc>
                <a:spcPct val="100000"/>
              </a:lnSpc>
              <a:spcBef>
                <a:spcPts val="0"/>
              </a:spcBef>
              <a:spcAft>
                <a:spcPts val="0"/>
              </a:spcAft>
              <a:buSzPts val="5400"/>
              <a:buNone/>
            </a:pPr>
            <a:r>
              <a:rPr lang="en-US" sz="5000">
                <a:solidFill>
                  <a:srgbClr val="FFFFFF"/>
                </a:solidFill>
              </a:rPr>
              <a:t>VI. Optional visit to view First Mile Project </a:t>
            </a:r>
            <a:endParaRPr sz="5000">
              <a:solidFill>
                <a:srgbClr val="FFFFFF"/>
              </a:solidFill>
            </a:endParaRPr>
          </a:p>
          <a:p>
            <a:pPr indent="0" lvl="0" marL="0" rtl="0" algn="l">
              <a:lnSpc>
                <a:spcPct val="100000"/>
              </a:lnSpc>
              <a:spcBef>
                <a:spcPts val="0"/>
              </a:spcBef>
              <a:spcAft>
                <a:spcPts val="0"/>
              </a:spcAft>
              <a:buSzPts val="5400"/>
              <a:buNone/>
            </a:pPr>
            <a:r>
              <a:t/>
            </a:r>
            <a:endParaRPr sz="5000">
              <a:solidFill>
                <a:srgbClr val="FFFFFF"/>
              </a:solidFill>
            </a:endParaRPr>
          </a:p>
          <a:p>
            <a:pPr indent="0" lvl="0" marL="0" rtl="0" algn="ctr">
              <a:lnSpc>
                <a:spcPct val="100000"/>
              </a:lnSpc>
              <a:spcBef>
                <a:spcPts val="0"/>
              </a:spcBef>
              <a:spcAft>
                <a:spcPts val="0"/>
              </a:spcAft>
              <a:buClr>
                <a:schemeClr val="lt1"/>
              </a:buClr>
              <a:buSzPts val="5400"/>
              <a:buNone/>
            </a:pPr>
            <a:r>
              <a:t/>
            </a:r>
            <a:endParaRPr sz="50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sp>
        <p:nvSpPr>
          <p:cNvPr id="659" name="Google Shape;659;g3edd38c5038_6_160"/>
          <p:cNvSpPr txBox="1"/>
          <p:nvPr>
            <p:ph idx="1" type="body"/>
          </p:nvPr>
        </p:nvSpPr>
        <p:spPr>
          <a:xfrm>
            <a:off x="467497" y="482198"/>
            <a:ext cx="7305000" cy="889500"/>
          </a:xfrm>
          <a:prstGeom prst="rect">
            <a:avLst/>
          </a:prstGeom>
        </p:spPr>
        <p:txBody>
          <a:bodyPr anchorCtr="0" anchor="ctr" bIns="45700" lIns="91425" spcFirstLastPara="1" rIns="91425" wrap="square" tIns="45700">
            <a:normAutofit/>
          </a:bodyPr>
          <a:lstStyle/>
          <a:p>
            <a:pPr indent="0" lvl="0" marL="0" rtl="0" algn="l">
              <a:spcBef>
                <a:spcPts val="1000"/>
              </a:spcBef>
              <a:spcAft>
                <a:spcPts val="0"/>
              </a:spcAft>
              <a:buNone/>
            </a:pPr>
            <a:r>
              <a:t/>
            </a:r>
            <a:endParaRPr/>
          </a:p>
        </p:txBody>
      </p:sp>
      <p:sp>
        <p:nvSpPr>
          <p:cNvPr id="660" name="Google Shape;660;g3edd38c5038_6_160"/>
          <p:cNvSpPr txBox="1"/>
          <p:nvPr>
            <p:ph idx="2" type="body"/>
          </p:nvPr>
        </p:nvSpPr>
        <p:spPr>
          <a:xfrm>
            <a:off x="466725" y="1524000"/>
            <a:ext cx="14610600" cy="71628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661" name="Google Shape;661;g3edd38c5038_6_160" title="Slide20.JPG"/>
          <p:cNvPicPr preferRelativeResize="0"/>
          <p:nvPr/>
        </p:nvPicPr>
        <p:blipFill>
          <a:blip r:embed="rId3">
            <a:alphaModFix/>
          </a:blip>
          <a:stretch>
            <a:fillRect/>
          </a:stretch>
        </p:blipFill>
        <p:spPr>
          <a:xfrm>
            <a:off x="0" y="0"/>
            <a:ext cx="15544800" cy="100584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sp>
        <p:nvSpPr>
          <p:cNvPr id="667" name="Google Shape;667;g3edd38c5038_6_167"/>
          <p:cNvSpPr txBox="1"/>
          <p:nvPr>
            <p:ph idx="1" type="body"/>
          </p:nvPr>
        </p:nvSpPr>
        <p:spPr>
          <a:xfrm>
            <a:off x="467497" y="482198"/>
            <a:ext cx="7305000" cy="889500"/>
          </a:xfrm>
          <a:prstGeom prst="rect">
            <a:avLst/>
          </a:prstGeom>
        </p:spPr>
        <p:txBody>
          <a:bodyPr anchorCtr="0" anchor="ctr" bIns="45700" lIns="91425" spcFirstLastPara="1" rIns="91425" wrap="square" tIns="45700">
            <a:normAutofit/>
          </a:bodyPr>
          <a:lstStyle/>
          <a:p>
            <a:pPr indent="0" lvl="0" marL="0" rtl="0" algn="l">
              <a:spcBef>
                <a:spcPts val="1000"/>
              </a:spcBef>
              <a:spcAft>
                <a:spcPts val="0"/>
              </a:spcAft>
              <a:buNone/>
            </a:pPr>
            <a:r>
              <a:t/>
            </a:r>
            <a:endParaRPr/>
          </a:p>
        </p:txBody>
      </p:sp>
      <p:sp>
        <p:nvSpPr>
          <p:cNvPr id="668" name="Google Shape;668;g3edd38c5038_6_167"/>
          <p:cNvSpPr txBox="1"/>
          <p:nvPr>
            <p:ph idx="2" type="body"/>
          </p:nvPr>
        </p:nvSpPr>
        <p:spPr>
          <a:xfrm>
            <a:off x="466725" y="1524000"/>
            <a:ext cx="14610600" cy="71628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669" name="Google Shape;669;g3edd38c5038_6_167" title="Slide21.JPG"/>
          <p:cNvPicPr preferRelativeResize="0"/>
          <p:nvPr/>
        </p:nvPicPr>
        <p:blipFill>
          <a:blip r:embed="rId3">
            <a:alphaModFix/>
          </a:blip>
          <a:stretch>
            <a:fillRect/>
          </a:stretch>
        </p:blipFill>
        <p:spPr>
          <a:xfrm>
            <a:off x="0" y="0"/>
            <a:ext cx="15544800" cy="100584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sp>
        <p:nvSpPr>
          <p:cNvPr id="675" name="Google Shape;675;g3edd38c5038_6_174"/>
          <p:cNvSpPr txBox="1"/>
          <p:nvPr>
            <p:ph idx="1" type="body"/>
          </p:nvPr>
        </p:nvSpPr>
        <p:spPr>
          <a:xfrm>
            <a:off x="467497" y="482198"/>
            <a:ext cx="7305000" cy="889500"/>
          </a:xfrm>
          <a:prstGeom prst="rect">
            <a:avLst/>
          </a:prstGeom>
        </p:spPr>
        <p:txBody>
          <a:bodyPr anchorCtr="0" anchor="ctr" bIns="45700" lIns="91425" spcFirstLastPara="1" rIns="91425" wrap="square" tIns="45700">
            <a:normAutofit/>
          </a:bodyPr>
          <a:lstStyle/>
          <a:p>
            <a:pPr indent="0" lvl="0" marL="0" rtl="0" algn="l">
              <a:spcBef>
                <a:spcPts val="1000"/>
              </a:spcBef>
              <a:spcAft>
                <a:spcPts val="0"/>
              </a:spcAft>
              <a:buNone/>
            </a:pPr>
            <a:r>
              <a:t/>
            </a:r>
            <a:endParaRPr/>
          </a:p>
        </p:txBody>
      </p:sp>
      <p:sp>
        <p:nvSpPr>
          <p:cNvPr id="676" name="Google Shape;676;g3edd38c5038_6_174"/>
          <p:cNvSpPr txBox="1"/>
          <p:nvPr>
            <p:ph idx="2" type="body"/>
          </p:nvPr>
        </p:nvSpPr>
        <p:spPr>
          <a:xfrm>
            <a:off x="466725" y="1524000"/>
            <a:ext cx="14610600" cy="71628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677" name="Google Shape;677;g3edd38c5038_6_174" title="Slide22.JPG"/>
          <p:cNvPicPr preferRelativeResize="0"/>
          <p:nvPr/>
        </p:nvPicPr>
        <p:blipFill>
          <a:blip r:embed="rId3">
            <a:alphaModFix/>
          </a:blip>
          <a:stretch>
            <a:fillRect/>
          </a:stretch>
        </p:blipFill>
        <p:spPr>
          <a:xfrm>
            <a:off x="0" y="0"/>
            <a:ext cx="15544800" cy="100584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sp>
        <p:nvSpPr>
          <p:cNvPr id="683" name="Google Shape;683;g3edd38c5038_6_181"/>
          <p:cNvSpPr txBox="1"/>
          <p:nvPr>
            <p:ph idx="1" type="body"/>
          </p:nvPr>
        </p:nvSpPr>
        <p:spPr>
          <a:xfrm>
            <a:off x="467497" y="482198"/>
            <a:ext cx="7305000" cy="889500"/>
          </a:xfrm>
          <a:prstGeom prst="rect">
            <a:avLst/>
          </a:prstGeom>
        </p:spPr>
        <p:txBody>
          <a:bodyPr anchorCtr="0" anchor="ctr" bIns="45700" lIns="91425" spcFirstLastPara="1" rIns="91425" wrap="square" tIns="45700">
            <a:normAutofit/>
          </a:bodyPr>
          <a:lstStyle/>
          <a:p>
            <a:pPr indent="0" lvl="0" marL="0" rtl="0" algn="l">
              <a:spcBef>
                <a:spcPts val="1000"/>
              </a:spcBef>
              <a:spcAft>
                <a:spcPts val="0"/>
              </a:spcAft>
              <a:buNone/>
            </a:pPr>
            <a:r>
              <a:t/>
            </a:r>
            <a:endParaRPr/>
          </a:p>
        </p:txBody>
      </p:sp>
      <p:sp>
        <p:nvSpPr>
          <p:cNvPr id="684" name="Google Shape;684;g3edd38c5038_6_181"/>
          <p:cNvSpPr txBox="1"/>
          <p:nvPr>
            <p:ph idx="2" type="body"/>
          </p:nvPr>
        </p:nvSpPr>
        <p:spPr>
          <a:xfrm>
            <a:off x="466725" y="1524000"/>
            <a:ext cx="14610600" cy="71628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685" name="Google Shape;685;g3edd38c5038_6_181" title="Slide23.JPG"/>
          <p:cNvPicPr preferRelativeResize="0"/>
          <p:nvPr/>
        </p:nvPicPr>
        <p:blipFill>
          <a:blip r:embed="rId3">
            <a:alphaModFix/>
          </a:blip>
          <a:stretch>
            <a:fillRect/>
          </a:stretch>
        </p:blipFill>
        <p:spPr>
          <a:xfrm>
            <a:off x="0" y="0"/>
            <a:ext cx="15544800" cy="100584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sp>
        <p:nvSpPr>
          <p:cNvPr id="691" name="Google Shape;691;g3edd38c5038_6_188"/>
          <p:cNvSpPr txBox="1"/>
          <p:nvPr>
            <p:ph idx="1" type="body"/>
          </p:nvPr>
        </p:nvSpPr>
        <p:spPr>
          <a:xfrm>
            <a:off x="467497" y="482198"/>
            <a:ext cx="7305000" cy="889500"/>
          </a:xfrm>
          <a:prstGeom prst="rect">
            <a:avLst/>
          </a:prstGeom>
        </p:spPr>
        <p:txBody>
          <a:bodyPr anchorCtr="0" anchor="ctr" bIns="45700" lIns="91425" spcFirstLastPara="1" rIns="91425" wrap="square" tIns="45700">
            <a:normAutofit/>
          </a:bodyPr>
          <a:lstStyle/>
          <a:p>
            <a:pPr indent="0" lvl="0" marL="0" rtl="0" algn="l">
              <a:spcBef>
                <a:spcPts val="1000"/>
              </a:spcBef>
              <a:spcAft>
                <a:spcPts val="0"/>
              </a:spcAft>
              <a:buNone/>
            </a:pPr>
            <a:r>
              <a:t/>
            </a:r>
            <a:endParaRPr/>
          </a:p>
        </p:txBody>
      </p:sp>
      <p:sp>
        <p:nvSpPr>
          <p:cNvPr id="692" name="Google Shape;692;g3edd38c5038_6_188"/>
          <p:cNvSpPr txBox="1"/>
          <p:nvPr>
            <p:ph idx="2" type="body"/>
          </p:nvPr>
        </p:nvSpPr>
        <p:spPr>
          <a:xfrm>
            <a:off x="466725" y="1524000"/>
            <a:ext cx="14610600" cy="71628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693" name="Google Shape;693;g3edd38c5038_6_188" title="Slide24.JPG"/>
          <p:cNvPicPr preferRelativeResize="0"/>
          <p:nvPr/>
        </p:nvPicPr>
        <p:blipFill>
          <a:blip r:embed="rId3">
            <a:alphaModFix/>
          </a:blip>
          <a:stretch>
            <a:fillRect/>
          </a:stretch>
        </p:blipFill>
        <p:spPr>
          <a:xfrm>
            <a:off x="0" y="0"/>
            <a:ext cx="15544800" cy="100584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sp>
        <p:nvSpPr>
          <p:cNvPr id="699" name="Google Shape;699;g3edd38c5038_6_195"/>
          <p:cNvSpPr txBox="1"/>
          <p:nvPr>
            <p:ph idx="1" type="body"/>
          </p:nvPr>
        </p:nvSpPr>
        <p:spPr>
          <a:xfrm>
            <a:off x="467497" y="482198"/>
            <a:ext cx="7305000" cy="889500"/>
          </a:xfrm>
          <a:prstGeom prst="rect">
            <a:avLst/>
          </a:prstGeom>
        </p:spPr>
        <p:txBody>
          <a:bodyPr anchorCtr="0" anchor="ctr" bIns="45700" lIns="91425" spcFirstLastPara="1" rIns="91425" wrap="square" tIns="45700">
            <a:normAutofit/>
          </a:bodyPr>
          <a:lstStyle/>
          <a:p>
            <a:pPr indent="0" lvl="0" marL="0" rtl="0" algn="l">
              <a:spcBef>
                <a:spcPts val="1000"/>
              </a:spcBef>
              <a:spcAft>
                <a:spcPts val="0"/>
              </a:spcAft>
              <a:buNone/>
            </a:pPr>
            <a:r>
              <a:t/>
            </a:r>
            <a:endParaRPr/>
          </a:p>
        </p:txBody>
      </p:sp>
      <p:sp>
        <p:nvSpPr>
          <p:cNvPr id="700" name="Google Shape;700;g3edd38c5038_6_195"/>
          <p:cNvSpPr txBox="1"/>
          <p:nvPr>
            <p:ph idx="2" type="body"/>
          </p:nvPr>
        </p:nvSpPr>
        <p:spPr>
          <a:xfrm>
            <a:off x="466725" y="1524000"/>
            <a:ext cx="14610600" cy="71628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701" name="Google Shape;701;g3edd38c5038_6_195" title="260617_Community_Meeting_2_Page_25.jpg"/>
          <p:cNvPicPr preferRelativeResize="0"/>
          <p:nvPr/>
        </p:nvPicPr>
        <p:blipFill rotWithShape="1">
          <a:blip r:embed="rId3">
            <a:alphaModFix/>
          </a:blip>
          <a:srcRect b="0" l="10" r="0" t="0"/>
          <a:stretch/>
        </p:blipFill>
        <p:spPr>
          <a:xfrm>
            <a:off x="0" y="0"/>
            <a:ext cx="15544801" cy="100584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06" name="Shape 706"/>
        <p:cNvGrpSpPr/>
        <p:nvPr/>
      </p:nvGrpSpPr>
      <p:grpSpPr>
        <a:xfrm>
          <a:off x="0" y="0"/>
          <a:ext cx="0" cy="0"/>
          <a:chOff x="0" y="0"/>
          <a:chExt cx="0" cy="0"/>
        </a:xfrm>
      </p:grpSpPr>
      <p:pic>
        <p:nvPicPr>
          <p:cNvPr id="707" name="Google Shape;707;g3ef27875b0f_1_6" title="260617_Community_Meeting_2_Page_26.jpg"/>
          <p:cNvPicPr preferRelativeResize="0"/>
          <p:nvPr/>
        </p:nvPicPr>
        <p:blipFill rotWithShape="1">
          <a:blip r:embed="rId3">
            <a:alphaModFix/>
          </a:blip>
          <a:srcRect b="0" l="0" r="0" t="0"/>
          <a:stretch/>
        </p:blipFill>
        <p:spPr>
          <a:xfrm>
            <a:off x="0" y="0"/>
            <a:ext cx="15544801" cy="10057061"/>
          </a:xfrm>
          <a:prstGeom prst="rect">
            <a:avLst/>
          </a:prstGeom>
          <a:noFill/>
          <a:ln>
            <a:noFill/>
          </a:ln>
        </p:spPr>
      </p:pic>
      <p:sp>
        <p:nvSpPr>
          <p:cNvPr id="708" name="Google Shape;708;g3ef27875b0f_1_6"/>
          <p:cNvSpPr/>
          <p:nvPr/>
        </p:nvSpPr>
        <p:spPr>
          <a:xfrm>
            <a:off x="4036175" y="3843975"/>
            <a:ext cx="7474500" cy="2349000"/>
          </a:xfrm>
          <a:prstGeom prst="rect">
            <a:avLst/>
          </a:prstGeom>
          <a:solidFill>
            <a:srgbClr val="FFFFFF">
              <a:alpha val="6013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3000">
                <a:solidFill>
                  <a:srgbClr val="745753"/>
                </a:solidFill>
                <a:latin typeface="Barlow"/>
                <a:ea typeface="Barlow"/>
                <a:cs typeface="Barlow"/>
                <a:sym typeface="Barlow"/>
              </a:rPr>
              <a:t>WE WANT TO HEAR FROM YOU!</a:t>
            </a:r>
            <a:endParaRPr b="1" sz="3000">
              <a:solidFill>
                <a:srgbClr val="745753"/>
              </a:solidFill>
              <a:latin typeface="Barlow"/>
              <a:ea typeface="Barlow"/>
              <a:cs typeface="Barlow"/>
              <a:sym typeface="Barlow"/>
            </a:endParaRPr>
          </a:p>
          <a:p>
            <a:pPr indent="0" lvl="0" marL="0" rtl="0" algn="ctr">
              <a:spcBef>
                <a:spcPts val="0"/>
              </a:spcBef>
              <a:spcAft>
                <a:spcPts val="0"/>
              </a:spcAft>
              <a:buNone/>
            </a:pPr>
            <a:r>
              <a:rPr b="1" lang="en-US" sz="3000">
                <a:solidFill>
                  <a:srgbClr val="745753"/>
                </a:solidFill>
                <a:latin typeface="Barlow"/>
                <a:ea typeface="Barlow"/>
                <a:cs typeface="Barlow"/>
                <a:sym typeface="Barlow"/>
              </a:rPr>
              <a:t>COME TALK WITH US AT OUR STATION</a:t>
            </a:r>
            <a:endParaRPr b="1" sz="3000">
              <a:solidFill>
                <a:srgbClr val="745753"/>
              </a:solidFill>
              <a:latin typeface="Barlow"/>
              <a:ea typeface="Barlow"/>
              <a:cs typeface="Barlow"/>
              <a:sym typeface="Barlow"/>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3" name="Shape 713"/>
        <p:cNvGrpSpPr/>
        <p:nvPr/>
      </p:nvGrpSpPr>
      <p:grpSpPr>
        <a:xfrm>
          <a:off x="0" y="0"/>
          <a:ext cx="0" cy="0"/>
          <a:chOff x="0" y="0"/>
          <a:chExt cx="0" cy="0"/>
        </a:xfrm>
      </p:grpSpPr>
      <p:sp>
        <p:nvSpPr>
          <p:cNvPr id="714" name="Google Shape;714;g3edd38c5038_6_202"/>
          <p:cNvSpPr txBox="1"/>
          <p:nvPr>
            <p:ph idx="1" type="body"/>
          </p:nvPr>
        </p:nvSpPr>
        <p:spPr>
          <a:xfrm>
            <a:off x="467497" y="482198"/>
            <a:ext cx="7305000" cy="889500"/>
          </a:xfrm>
          <a:prstGeom prst="rect">
            <a:avLst/>
          </a:prstGeom>
        </p:spPr>
        <p:txBody>
          <a:bodyPr anchorCtr="0" anchor="ctr" bIns="45700" lIns="91425" spcFirstLastPara="1" rIns="91425" wrap="square" tIns="45700">
            <a:normAutofit/>
          </a:bodyPr>
          <a:lstStyle/>
          <a:p>
            <a:pPr indent="0" lvl="0" marL="0" rtl="0" algn="l">
              <a:spcBef>
                <a:spcPts val="1000"/>
              </a:spcBef>
              <a:spcAft>
                <a:spcPts val="0"/>
              </a:spcAft>
              <a:buNone/>
            </a:pPr>
            <a:r>
              <a:t/>
            </a:r>
            <a:endParaRPr/>
          </a:p>
        </p:txBody>
      </p:sp>
      <p:sp>
        <p:nvSpPr>
          <p:cNvPr id="715" name="Google Shape;715;g3edd38c5038_6_202"/>
          <p:cNvSpPr txBox="1"/>
          <p:nvPr>
            <p:ph idx="2" type="body"/>
          </p:nvPr>
        </p:nvSpPr>
        <p:spPr>
          <a:xfrm>
            <a:off x="466725" y="1524000"/>
            <a:ext cx="14610600" cy="71628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716" name="Google Shape;716;g3edd38c5038_6_202" title="Slide26.JPG"/>
          <p:cNvPicPr preferRelativeResize="0"/>
          <p:nvPr/>
        </p:nvPicPr>
        <p:blipFill>
          <a:blip r:embed="rId3">
            <a:alphaModFix/>
          </a:blip>
          <a:stretch>
            <a:fillRect/>
          </a:stretch>
        </p:blipFill>
        <p:spPr>
          <a:xfrm>
            <a:off x="0" y="0"/>
            <a:ext cx="15544800" cy="100584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sp>
        <p:nvSpPr>
          <p:cNvPr id="721" name="Google Shape;721;g3ebbb07b5c3_1_12"/>
          <p:cNvSpPr/>
          <p:nvPr/>
        </p:nvSpPr>
        <p:spPr>
          <a:xfrm>
            <a:off x="944175" y="-2537849"/>
            <a:ext cx="13304520" cy="1197407"/>
          </a:xfrm>
          <a:custGeom>
            <a:rect b="b" l="l" r="r" t="t"/>
            <a:pathLst>
              <a:path extrusionOk="0" h="2468880" w="13304520">
                <a:moveTo>
                  <a:pt x="0" y="2468880"/>
                </a:moveTo>
                <a:lnTo>
                  <a:pt x="13304520" y="2468880"/>
                </a:lnTo>
                <a:lnTo>
                  <a:pt x="13304520" y="0"/>
                </a:lnTo>
                <a:lnTo>
                  <a:pt x="0" y="0"/>
                </a:lnTo>
                <a:close/>
              </a:path>
            </a:pathLst>
          </a:custGeom>
          <a:solidFill>
            <a:srgbClr val="745753"/>
          </a:solidFill>
          <a:ln>
            <a:noFill/>
          </a:ln>
        </p:spPr>
      </p:sp>
      <p:sp>
        <p:nvSpPr>
          <p:cNvPr id="722" name="Google Shape;722;g3ebbb07b5c3_1_12"/>
          <p:cNvSpPr txBox="1"/>
          <p:nvPr/>
        </p:nvSpPr>
        <p:spPr>
          <a:xfrm>
            <a:off x="778203" y="4059440"/>
            <a:ext cx="13988400" cy="1939500"/>
          </a:xfrm>
          <a:prstGeom prst="rect">
            <a:avLst/>
          </a:prstGeom>
          <a:noFill/>
          <a:ln>
            <a:noFill/>
          </a:ln>
        </p:spPr>
        <p:txBody>
          <a:bodyPr anchorCtr="0" anchor="t" bIns="0" lIns="0" spcFirstLastPara="1" rIns="0" wrap="square" tIns="0">
            <a:spAutoFit/>
          </a:bodyPr>
          <a:lstStyle/>
          <a:p>
            <a:pPr indent="0" lvl="0" marL="0" marR="0" rtl="0" algn="ctr">
              <a:lnSpc>
                <a:spcPct val="87500"/>
              </a:lnSpc>
              <a:spcBef>
                <a:spcPts val="0"/>
              </a:spcBef>
              <a:spcAft>
                <a:spcPts val="0"/>
              </a:spcAft>
              <a:buNone/>
            </a:pPr>
            <a:r>
              <a:rPr b="1" lang="en-US" sz="7200">
                <a:solidFill>
                  <a:srgbClr val="FFFFFF"/>
                </a:solidFill>
                <a:latin typeface="Open Sans"/>
                <a:ea typeface="Open Sans"/>
                <a:cs typeface="Open Sans"/>
                <a:sym typeface="Open Sans"/>
              </a:rPr>
              <a:t>FIRST MILE HORIZONTAL LEVEE</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6" name="Shape 726"/>
        <p:cNvGrpSpPr/>
        <p:nvPr/>
      </p:nvGrpSpPr>
      <p:grpSpPr>
        <a:xfrm>
          <a:off x="0" y="0"/>
          <a:ext cx="0" cy="0"/>
          <a:chOff x="0" y="0"/>
          <a:chExt cx="0" cy="0"/>
        </a:xfrm>
      </p:grpSpPr>
      <p:sp>
        <p:nvSpPr>
          <p:cNvPr id="727" name="Google Shape;727;g3eacff930fc_1_110"/>
          <p:cNvSpPr txBox="1"/>
          <p:nvPr>
            <p:ph idx="10" type="dt"/>
          </p:nvPr>
        </p:nvSpPr>
        <p:spPr>
          <a:xfrm>
            <a:off x="467497" y="9333705"/>
            <a:ext cx="1818600" cy="534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728" name="Google Shape;728;g3eacff930fc_1_110"/>
          <p:cNvSpPr txBox="1"/>
          <p:nvPr>
            <p:ph idx="12" type="sldNum"/>
          </p:nvPr>
        </p:nvSpPr>
        <p:spPr>
          <a:xfrm>
            <a:off x="14173200" y="9333705"/>
            <a:ext cx="904200" cy="5349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729" name="Google Shape;729;g3eacff930fc_1_110"/>
          <p:cNvSpPr/>
          <p:nvPr/>
        </p:nvSpPr>
        <p:spPr>
          <a:xfrm>
            <a:off x="5986918" y="2307757"/>
            <a:ext cx="2841000" cy="1033500"/>
          </a:xfrm>
          <a:prstGeom prst="rect">
            <a:avLst/>
          </a:prstGeom>
          <a:solidFill>
            <a:srgbClr val="FFFFFF"/>
          </a:solidFill>
          <a:ln>
            <a:noFill/>
          </a:ln>
        </p:spPr>
        <p:txBody>
          <a:bodyPr anchorCtr="0" anchor="ctr" bIns="144475" lIns="144475" spcFirstLastPara="1" rIns="144475" wrap="square" tIns="144475">
            <a:noAutofit/>
          </a:bodyPr>
          <a:lstStyle/>
          <a:p>
            <a:pPr indent="0" lvl="0" marL="0" rtl="0" algn="ctr">
              <a:spcBef>
                <a:spcPts val="0"/>
              </a:spcBef>
              <a:spcAft>
                <a:spcPts val="0"/>
              </a:spcAft>
              <a:buNone/>
            </a:pPr>
            <a:r>
              <a:t/>
            </a:r>
            <a:endParaRPr sz="2212"/>
          </a:p>
        </p:txBody>
      </p:sp>
      <p:cxnSp>
        <p:nvCxnSpPr>
          <p:cNvPr id="730" name="Google Shape;730;g3eacff930fc_1_110"/>
          <p:cNvCxnSpPr/>
          <p:nvPr/>
        </p:nvCxnSpPr>
        <p:spPr>
          <a:xfrm>
            <a:off x="7458349" y="3425437"/>
            <a:ext cx="0" cy="845700"/>
          </a:xfrm>
          <a:prstGeom prst="straightConnector1">
            <a:avLst/>
          </a:prstGeom>
          <a:noFill/>
          <a:ln cap="flat" cmpd="sng" w="15075">
            <a:solidFill>
              <a:srgbClr val="595959"/>
            </a:solidFill>
            <a:prstDash val="solid"/>
            <a:round/>
            <a:headEnd len="med" w="med" type="none"/>
            <a:tailEnd len="med" w="med" type="none"/>
          </a:ln>
        </p:spPr>
      </p:cxnSp>
      <p:grpSp>
        <p:nvGrpSpPr>
          <p:cNvPr id="731" name="Google Shape;731;g3eacff930fc_1_110"/>
          <p:cNvGrpSpPr/>
          <p:nvPr/>
        </p:nvGrpSpPr>
        <p:grpSpPr>
          <a:xfrm>
            <a:off x="6057103" y="2383768"/>
            <a:ext cx="2683841" cy="881354"/>
            <a:chOff x="701875" y="-3916925"/>
            <a:chExt cx="8047500" cy="2856900"/>
          </a:xfrm>
        </p:grpSpPr>
        <p:sp>
          <p:nvSpPr>
            <p:cNvPr id="732" name="Google Shape;732;g3eacff930fc_1_110"/>
            <p:cNvSpPr/>
            <p:nvPr/>
          </p:nvSpPr>
          <p:spPr>
            <a:xfrm>
              <a:off x="701875" y="-3916925"/>
              <a:ext cx="8047500" cy="2856900"/>
            </a:xfrm>
            <a:prstGeom prst="rect">
              <a:avLst/>
            </a:prstGeom>
            <a:solidFill>
              <a:srgbClr val="1F2F47"/>
            </a:solidFill>
            <a:ln>
              <a:noFill/>
            </a:ln>
          </p:spPr>
          <p:txBody>
            <a:bodyPr anchorCtr="0" anchor="ctr" bIns="144475" lIns="144475" spcFirstLastPara="1" rIns="144475" wrap="square" tIns="144475">
              <a:noAutofit/>
            </a:bodyPr>
            <a:lstStyle/>
            <a:p>
              <a:pPr indent="0" lvl="0" marL="0" rtl="0" algn="ctr">
                <a:spcBef>
                  <a:spcPts val="0"/>
                </a:spcBef>
                <a:spcAft>
                  <a:spcPts val="0"/>
                </a:spcAft>
                <a:buNone/>
              </a:pPr>
              <a:r>
                <a:t/>
              </a:r>
              <a:endParaRPr sz="2212"/>
            </a:p>
          </p:txBody>
        </p:sp>
        <p:pic>
          <p:nvPicPr>
            <p:cNvPr id="733" name="Google Shape;733;g3eacff930fc_1_110"/>
            <p:cNvPicPr preferRelativeResize="0"/>
            <p:nvPr/>
          </p:nvPicPr>
          <p:blipFill>
            <a:blip r:embed="rId3">
              <a:alphaModFix/>
            </a:blip>
            <a:stretch>
              <a:fillRect/>
            </a:stretch>
          </p:blipFill>
          <p:spPr>
            <a:xfrm>
              <a:off x="759500" y="-3864850"/>
              <a:ext cx="7896225" cy="2752725"/>
            </a:xfrm>
            <a:prstGeom prst="rect">
              <a:avLst/>
            </a:prstGeom>
            <a:noFill/>
            <a:ln>
              <a:noFill/>
            </a:ln>
          </p:spPr>
        </p:pic>
      </p:grpSp>
      <p:sp>
        <p:nvSpPr>
          <p:cNvPr id="734" name="Google Shape;734;g3eacff930fc_1_110"/>
          <p:cNvSpPr/>
          <p:nvPr/>
        </p:nvSpPr>
        <p:spPr>
          <a:xfrm>
            <a:off x="595050" y="6149307"/>
            <a:ext cx="13888309" cy="411431"/>
          </a:xfrm>
          <a:custGeom>
            <a:rect b="b" l="l" r="r" t="t"/>
            <a:pathLst>
              <a:path extrusionOk="0" h="10414" w="351536">
                <a:moveTo>
                  <a:pt x="0" y="10414"/>
                </a:moveTo>
                <a:lnTo>
                  <a:pt x="0" y="0"/>
                </a:lnTo>
                <a:lnTo>
                  <a:pt x="351536" y="0"/>
                </a:lnTo>
                <a:lnTo>
                  <a:pt x="351536" y="9906"/>
                </a:lnTo>
              </a:path>
            </a:pathLst>
          </a:custGeom>
          <a:noFill/>
          <a:ln cap="flat" cmpd="sng" w="15075">
            <a:solidFill>
              <a:srgbClr val="595959"/>
            </a:solidFill>
            <a:prstDash val="solid"/>
            <a:round/>
            <a:headEnd len="med" w="med" type="none"/>
            <a:tailEnd len="med" w="med" type="none"/>
          </a:ln>
        </p:spPr>
      </p:sp>
      <p:cxnSp>
        <p:nvCxnSpPr>
          <p:cNvPr id="735" name="Google Shape;735;g3eacff930fc_1_110"/>
          <p:cNvCxnSpPr/>
          <p:nvPr/>
        </p:nvCxnSpPr>
        <p:spPr>
          <a:xfrm>
            <a:off x="7458344" y="5406755"/>
            <a:ext cx="0" cy="742200"/>
          </a:xfrm>
          <a:prstGeom prst="straightConnector1">
            <a:avLst/>
          </a:prstGeom>
          <a:noFill/>
          <a:ln cap="flat" cmpd="sng" w="15075">
            <a:solidFill>
              <a:srgbClr val="595959"/>
            </a:solidFill>
            <a:prstDash val="solid"/>
            <a:round/>
            <a:headEnd len="med" w="med" type="none"/>
            <a:tailEnd len="med" w="med" type="none"/>
          </a:ln>
        </p:spPr>
      </p:cxnSp>
      <p:sp>
        <p:nvSpPr>
          <p:cNvPr id="736" name="Google Shape;736;g3eacff930fc_1_110"/>
          <p:cNvSpPr txBox="1"/>
          <p:nvPr/>
        </p:nvSpPr>
        <p:spPr>
          <a:xfrm>
            <a:off x="467500" y="482200"/>
            <a:ext cx="7305000" cy="784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None/>
            </a:pPr>
            <a:r>
              <a:rPr b="1" lang="en-US" sz="2400">
                <a:solidFill>
                  <a:srgbClr val="044851"/>
                </a:solidFill>
              </a:rPr>
              <a:t>First Mile Horizontal Levee | Team Overview</a:t>
            </a:r>
            <a:endParaRPr b="1" sz="2400">
              <a:solidFill>
                <a:srgbClr val="044851"/>
              </a:solidFill>
            </a:endParaRPr>
          </a:p>
        </p:txBody>
      </p:sp>
      <p:pic>
        <p:nvPicPr>
          <p:cNvPr id="737" name="Google Shape;737;g3eacff930fc_1_110"/>
          <p:cNvPicPr preferRelativeResize="0"/>
          <p:nvPr/>
        </p:nvPicPr>
        <p:blipFill>
          <a:blip r:embed="rId4">
            <a:alphaModFix/>
          </a:blip>
          <a:stretch>
            <a:fillRect/>
          </a:stretch>
        </p:blipFill>
        <p:spPr>
          <a:xfrm>
            <a:off x="5986925" y="4377550"/>
            <a:ext cx="2841001" cy="973976"/>
          </a:xfrm>
          <a:prstGeom prst="rect">
            <a:avLst/>
          </a:prstGeom>
          <a:noFill/>
          <a:ln>
            <a:noFill/>
          </a:ln>
        </p:spPr>
      </p:pic>
      <p:pic>
        <p:nvPicPr>
          <p:cNvPr id="738" name="Google Shape;738;g3eacff930fc_1_110"/>
          <p:cNvPicPr preferRelativeResize="0"/>
          <p:nvPr/>
        </p:nvPicPr>
        <p:blipFill>
          <a:blip r:embed="rId5">
            <a:alphaModFix/>
          </a:blip>
          <a:stretch>
            <a:fillRect/>
          </a:stretch>
        </p:blipFill>
        <p:spPr>
          <a:xfrm>
            <a:off x="711575" y="6713149"/>
            <a:ext cx="2287451" cy="1136399"/>
          </a:xfrm>
          <a:prstGeom prst="rect">
            <a:avLst/>
          </a:prstGeom>
          <a:noFill/>
          <a:ln>
            <a:noFill/>
          </a:ln>
        </p:spPr>
      </p:pic>
      <p:pic>
        <p:nvPicPr>
          <p:cNvPr id="739" name="Google Shape;739;g3eacff930fc_1_110"/>
          <p:cNvPicPr preferRelativeResize="0"/>
          <p:nvPr/>
        </p:nvPicPr>
        <p:blipFill rotWithShape="1">
          <a:blip r:embed="rId6">
            <a:alphaModFix/>
          </a:blip>
          <a:srcRect b="0" l="0" r="0" t="53622"/>
          <a:stretch/>
        </p:blipFill>
        <p:spPr>
          <a:xfrm>
            <a:off x="3664400" y="6875577"/>
            <a:ext cx="3148495" cy="973975"/>
          </a:xfrm>
          <a:prstGeom prst="rect">
            <a:avLst/>
          </a:prstGeom>
          <a:noFill/>
          <a:ln>
            <a:noFill/>
          </a:ln>
        </p:spPr>
      </p:pic>
      <p:pic>
        <p:nvPicPr>
          <p:cNvPr id="740" name="Google Shape;740;g3eacff930fc_1_110" title="MLA_PrimaryLogo_RGB.jpg"/>
          <p:cNvPicPr preferRelativeResize="0"/>
          <p:nvPr/>
        </p:nvPicPr>
        <p:blipFill>
          <a:blip r:embed="rId7">
            <a:alphaModFix/>
          </a:blip>
          <a:stretch>
            <a:fillRect/>
          </a:stretch>
        </p:blipFill>
        <p:spPr>
          <a:xfrm>
            <a:off x="7478273" y="6875577"/>
            <a:ext cx="1435325" cy="973974"/>
          </a:xfrm>
          <a:prstGeom prst="rect">
            <a:avLst/>
          </a:prstGeom>
          <a:noFill/>
          <a:ln>
            <a:noFill/>
          </a:ln>
        </p:spPr>
      </p:pic>
      <p:pic>
        <p:nvPicPr>
          <p:cNvPr id="741" name="Google Shape;741;g3eacff930fc_1_110"/>
          <p:cNvPicPr preferRelativeResize="0"/>
          <p:nvPr/>
        </p:nvPicPr>
        <p:blipFill>
          <a:blip r:embed="rId8">
            <a:alphaModFix/>
          </a:blip>
          <a:stretch>
            <a:fillRect/>
          </a:stretch>
        </p:blipFill>
        <p:spPr>
          <a:xfrm>
            <a:off x="9697425" y="7190650"/>
            <a:ext cx="3148500" cy="362078"/>
          </a:xfrm>
          <a:prstGeom prst="rect">
            <a:avLst/>
          </a:prstGeom>
          <a:noFill/>
          <a:ln>
            <a:noFill/>
          </a:ln>
        </p:spPr>
      </p:pic>
      <p:pic>
        <p:nvPicPr>
          <p:cNvPr id="742" name="Google Shape;742;g3eacff930fc_1_110"/>
          <p:cNvPicPr preferRelativeResize="0"/>
          <p:nvPr/>
        </p:nvPicPr>
        <p:blipFill>
          <a:blip r:embed="rId9">
            <a:alphaModFix/>
          </a:blip>
          <a:stretch>
            <a:fillRect/>
          </a:stretch>
        </p:blipFill>
        <p:spPr>
          <a:xfrm>
            <a:off x="13392850" y="6884701"/>
            <a:ext cx="973975" cy="973975"/>
          </a:xfrm>
          <a:prstGeom prst="rect">
            <a:avLst/>
          </a:prstGeom>
          <a:noFill/>
          <a:ln>
            <a:noFill/>
          </a:ln>
        </p:spPr>
      </p:pic>
      <p:pic>
        <p:nvPicPr>
          <p:cNvPr id="743" name="Google Shape;743;g3eacff930fc_1_110"/>
          <p:cNvPicPr preferRelativeResize="0"/>
          <p:nvPr/>
        </p:nvPicPr>
        <p:blipFill>
          <a:blip r:embed="rId10">
            <a:alphaModFix/>
          </a:blip>
          <a:stretch>
            <a:fillRect/>
          </a:stretch>
        </p:blipFill>
        <p:spPr>
          <a:xfrm>
            <a:off x="9428460" y="2025077"/>
            <a:ext cx="999297" cy="1598838"/>
          </a:xfrm>
          <a:prstGeom prst="rect">
            <a:avLst/>
          </a:prstGeom>
          <a:noFill/>
          <a:ln>
            <a:noFill/>
          </a:ln>
        </p:spPr>
      </p:pic>
      <p:cxnSp>
        <p:nvCxnSpPr>
          <p:cNvPr id="744" name="Google Shape;744;g3eacff930fc_1_110"/>
          <p:cNvCxnSpPr/>
          <p:nvPr/>
        </p:nvCxnSpPr>
        <p:spPr>
          <a:xfrm flipH="1">
            <a:off x="8944609" y="2823600"/>
            <a:ext cx="280200" cy="1800"/>
          </a:xfrm>
          <a:prstGeom prst="straightConnector1">
            <a:avLst/>
          </a:prstGeom>
          <a:noFill/>
          <a:ln cap="flat" cmpd="sng" w="15075">
            <a:solidFill>
              <a:srgbClr val="595959"/>
            </a:solidFill>
            <a:prstDash val="solid"/>
            <a:round/>
            <a:headEnd len="med" w="med" type="none"/>
            <a:tailEnd len="med" w="med" type="non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g3eed323b2a6_0_133"/>
          <p:cNvSpPr txBox="1"/>
          <p:nvPr>
            <p:ph idx="1" type="body"/>
          </p:nvPr>
        </p:nvSpPr>
        <p:spPr>
          <a:xfrm>
            <a:off x="467497" y="482198"/>
            <a:ext cx="7305000" cy="8895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SzPts val="605"/>
              <a:buNone/>
            </a:pPr>
            <a:r>
              <a:rPr lang="en-US" sz="5960">
                <a:solidFill>
                  <a:srgbClr val="FFFFFF"/>
                </a:solidFill>
              </a:rPr>
              <a:t>GROUND RULES</a:t>
            </a:r>
            <a:endParaRPr sz="5960">
              <a:solidFill>
                <a:srgbClr val="FFFFFF"/>
              </a:solidFill>
            </a:endParaRPr>
          </a:p>
          <a:p>
            <a:pPr indent="0" lvl="0" marL="0" rtl="0" algn="l">
              <a:lnSpc>
                <a:spcPct val="80000"/>
              </a:lnSpc>
              <a:spcBef>
                <a:spcPts val="0"/>
              </a:spcBef>
              <a:spcAft>
                <a:spcPts val="0"/>
              </a:spcAft>
              <a:buClr>
                <a:schemeClr val="lt1"/>
              </a:buClr>
              <a:buSzPts val="2200"/>
              <a:buNone/>
            </a:pPr>
            <a:r>
              <a:t/>
            </a:r>
            <a:endParaRPr sz="2200"/>
          </a:p>
        </p:txBody>
      </p:sp>
      <p:sp>
        <p:nvSpPr>
          <p:cNvPr id="450" name="Google Shape;450;g3eed323b2a6_0_133"/>
          <p:cNvSpPr txBox="1"/>
          <p:nvPr>
            <p:ph idx="2" type="body"/>
          </p:nvPr>
        </p:nvSpPr>
        <p:spPr>
          <a:xfrm>
            <a:off x="466725" y="1524000"/>
            <a:ext cx="14610600" cy="7162800"/>
          </a:xfrm>
          <a:prstGeom prst="rect">
            <a:avLst/>
          </a:prstGeom>
          <a:noFill/>
          <a:ln>
            <a:noFill/>
          </a:ln>
        </p:spPr>
        <p:txBody>
          <a:bodyPr anchorCtr="0" anchor="t" bIns="45700" lIns="91425" spcFirstLastPara="1" rIns="91425" wrap="square" tIns="45700">
            <a:normAutofit/>
          </a:bodyPr>
          <a:lstStyle/>
          <a:p>
            <a:pPr indent="-457200" lvl="0" marL="457200" rtl="0" algn="l">
              <a:lnSpc>
                <a:spcPct val="100000"/>
              </a:lnSpc>
              <a:spcBef>
                <a:spcPts val="0"/>
              </a:spcBef>
              <a:spcAft>
                <a:spcPts val="0"/>
              </a:spcAft>
              <a:buSzPts val="4650"/>
              <a:buChar char="•"/>
            </a:pPr>
            <a:r>
              <a:rPr lang="en-US" sz="4650"/>
              <a:t>Engage in </a:t>
            </a:r>
            <a:r>
              <a:rPr b="1" lang="en-US" sz="4650"/>
              <a:t>active listening</a:t>
            </a:r>
            <a:endParaRPr b="1" sz="4650"/>
          </a:p>
          <a:p>
            <a:pPr indent="-457200" lvl="0" marL="457200" rtl="0" algn="l">
              <a:lnSpc>
                <a:spcPct val="100000"/>
              </a:lnSpc>
              <a:spcBef>
                <a:spcPts val="0"/>
              </a:spcBef>
              <a:spcAft>
                <a:spcPts val="0"/>
              </a:spcAft>
              <a:buSzPts val="4650"/>
              <a:buChar char="•"/>
            </a:pPr>
            <a:r>
              <a:rPr lang="en-US" sz="4650"/>
              <a:t>Seek first to </a:t>
            </a:r>
            <a:r>
              <a:rPr b="1" lang="en-US" sz="4650"/>
              <a:t>understand</a:t>
            </a:r>
            <a:r>
              <a:rPr lang="en-US" sz="4650"/>
              <a:t>, not to be understood</a:t>
            </a:r>
            <a:endParaRPr sz="4650"/>
          </a:p>
          <a:p>
            <a:pPr indent="-457200" lvl="0" marL="457200" rtl="0" algn="l">
              <a:lnSpc>
                <a:spcPct val="100000"/>
              </a:lnSpc>
              <a:spcBef>
                <a:spcPts val="0"/>
              </a:spcBef>
              <a:spcAft>
                <a:spcPts val="0"/>
              </a:spcAft>
              <a:buSzPts val="4650"/>
              <a:buChar char="•"/>
            </a:pPr>
            <a:r>
              <a:rPr b="1" lang="en-US" sz="4650"/>
              <a:t>Step up, step back</a:t>
            </a:r>
            <a:r>
              <a:rPr lang="en-US" sz="4650"/>
              <a:t>. No one or two individuals should dominate the conversation</a:t>
            </a:r>
            <a:endParaRPr sz="4650"/>
          </a:p>
          <a:p>
            <a:pPr indent="-457200" lvl="0" marL="457200" rtl="0" algn="l">
              <a:lnSpc>
                <a:spcPct val="100000"/>
              </a:lnSpc>
              <a:spcBef>
                <a:spcPts val="0"/>
              </a:spcBef>
              <a:spcAft>
                <a:spcPts val="0"/>
              </a:spcAft>
              <a:buSzPts val="4650"/>
              <a:buChar char="•"/>
            </a:pPr>
            <a:r>
              <a:rPr lang="en-US" sz="4650"/>
              <a:t>Engage in your realm of experience and expertise, and respect and engage others in theirs</a:t>
            </a:r>
            <a:endParaRPr sz="4650"/>
          </a:p>
          <a:p>
            <a:pPr indent="-457200" lvl="0" marL="457200" rtl="0" algn="l">
              <a:lnSpc>
                <a:spcPct val="100000"/>
              </a:lnSpc>
              <a:spcBef>
                <a:spcPts val="0"/>
              </a:spcBef>
              <a:spcAft>
                <a:spcPts val="0"/>
              </a:spcAft>
              <a:buSzPts val="4650"/>
              <a:buChar char="•"/>
            </a:pPr>
            <a:r>
              <a:rPr lang="en-US" sz="4650"/>
              <a:t>Take ownership for </a:t>
            </a:r>
            <a:r>
              <a:rPr b="1" lang="en-US" sz="4650"/>
              <a:t>positive outcomes</a:t>
            </a:r>
            <a:endParaRPr b="1" sz="4650"/>
          </a:p>
          <a:p>
            <a:pPr indent="-457200" lvl="0" marL="457200" rtl="0" algn="l">
              <a:lnSpc>
                <a:spcPct val="100000"/>
              </a:lnSpc>
              <a:spcBef>
                <a:spcPts val="0"/>
              </a:spcBef>
              <a:spcAft>
                <a:spcPts val="0"/>
              </a:spcAft>
              <a:buSzPts val="4650"/>
              <a:buChar char="•"/>
            </a:pPr>
            <a:r>
              <a:rPr b="1" lang="en-US" sz="4650"/>
              <a:t>No bad ideas </a:t>
            </a:r>
            <a:r>
              <a:rPr lang="en-US" sz="4650"/>
              <a:t>– let’s make this a “yes, and…” space</a:t>
            </a:r>
            <a:endParaRPr sz="4650"/>
          </a:p>
          <a:p>
            <a:pPr indent="-342900" lvl="0" marL="571500" rtl="0" algn="l">
              <a:lnSpc>
                <a:spcPct val="100000"/>
              </a:lnSpc>
              <a:spcBef>
                <a:spcPts val="0"/>
              </a:spcBef>
              <a:spcAft>
                <a:spcPts val="0"/>
              </a:spcAft>
              <a:buClr>
                <a:schemeClr val="lt1"/>
              </a:buClr>
              <a:buSzPts val="3600"/>
              <a:buFont typeface="Arial"/>
              <a:buNone/>
            </a:pPr>
            <a:r>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8" name="Shape 748"/>
        <p:cNvGrpSpPr/>
        <p:nvPr/>
      </p:nvGrpSpPr>
      <p:grpSpPr>
        <a:xfrm>
          <a:off x="0" y="0"/>
          <a:ext cx="0" cy="0"/>
          <a:chOff x="0" y="0"/>
          <a:chExt cx="0" cy="0"/>
        </a:xfrm>
      </p:grpSpPr>
      <p:sp>
        <p:nvSpPr>
          <p:cNvPr id="749" name="Google Shape;749;g3eacff930fc_1_5"/>
          <p:cNvSpPr txBox="1"/>
          <p:nvPr>
            <p:ph idx="10" type="dt"/>
          </p:nvPr>
        </p:nvSpPr>
        <p:spPr>
          <a:xfrm>
            <a:off x="467497" y="9333705"/>
            <a:ext cx="1818600" cy="534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750" name="Google Shape;750;g3eacff930fc_1_5"/>
          <p:cNvSpPr txBox="1"/>
          <p:nvPr>
            <p:ph idx="12" type="sldNum"/>
          </p:nvPr>
        </p:nvSpPr>
        <p:spPr>
          <a:xfrm>
            <a:off x="14173200" y="9333705"/>
            <a:ext cx="904200" cy="5349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751" name="Google Shape;751;g3eacff930fc_1_5"/>
          <p:cNvPicPr preferRelativeResize="0"/>
          <p:nvPr/>
        </p:nvPicPr>
        <p:blipFill rotWithShape="1">
          <a:blip r:embed="rId3">
            <a:alphaModFix/>
          </a:blip>
          <a:srcRect b="0" l="4489" r="0" t="0"/>
          <a:stretch/>
        </p:blipFill>
        <p:spPr>
          <a:xfrm>
            <a:off x="0" y="0"/>
            <a:ext cx="15544801" cy="10058400"/>
          </a:xfrm>
          <a:prstGeom prst="rect">
            <a:avLst/>
          </a:prstGeom>
          <a:noFill/>
          <a:ln>
            <a:noFill/>
          </a:ln>
        </p:spPr>
      </p:pic>
      <p:sp>
        <p:nvSpPr>
          <p:cNvPr id="752" name="Google Shape;752;g3eacff930fc_1_5"/>
          <p:cNvSpPr/>
          <p:nvPr/>
        </p:nvSpPr>
        <p:spPr>
          <a:xfrm>
            <a:off x="410616" y="470050"/>
            <a:ext cx="6541200" cy="451200"/>
          </a:xfrm>
          <a:prstGeom prst="rect">
            <a:avLst/>
          </a:prstGeom>
          <a:solidFill>
            <a:srgbClr val="FFFAF5">
              <a:alpha val="4494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53" name="Google Shape;753;g3eacff930fc_1_5"/>
          <p:cNvSpPr txBox="1"/>
          <p:nvPr/>
        </p:nvSpPr>
        <p:spPr>
          <a:xfrm>
            <a:off x="14173200" y="9333705"/>
            <a:ext cx="904200" cy="5349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sz="1200">
                <a:solidFill>
                  <a:srgbClr val="A5A5A5"/>
                </a:solidFill>
              </a:rPr>
              <a:t>‹#›</a:t>
            </a:fld>
            <a:endParaRPr sz="1200">
              <a:solidFill>
                <a:srgbClr val="A5A5A5"/>
              </a:solidFill>
            </a:endParaRPr>
          </a:p>
        </p:txBody>
      </p:sp>
      <p:sp>
        <p:nvSpPr>
          <p:cNvPr id="754" name="Google Shape;754;g3eacff930fc_1_5"/>
          <p:cNvSpPr txBox="1"/>
          <p:nvPr/>
        </p:nvSpPr>
        <p:spPr>
          <a:xfrm>
            <a:off x="1822975" y="6252285"/>
            <a:ext cx="3806100" cy="549900"/>
          </a:xfrm>
          <a:prstGeom prst="rect">
            <a:avLst/>
          </a:prstGeom>
          <a:noFill/>
          <a:ln>
            <a:noFill/>
          </a:ln>
        </p:spPr>
        <p:txBody>
          <a:bodyPr anchorCtr="0" anchor="t" bIns="89375" lIns="89375" spcFirstLastPara="1" rIns="89375" wrap="square" tIns="89375">
            <a:spAutoFit/>
          </a:bodyPr>
          <a:lstStyle/>
          <a:p>
            <a:pPr indent="0" lvl="0" marL="0" marR="0" rtl="0" algn="l">
              <a:lnSpc>
                <a:spcPct val="100000"/>
              </a:lnSpc>
              <a:spcBef>
                <a:spcPts val="0"/>
              </a:spcBef>
              <a:spcAft>
                <a:spcPts val="0"/>
              </a:spcAft>
              <a:buNone/>
            </a:pPr>
            <a:r>
              <a:rPr b="1" lang="en-US" sz="2400">
                <a:highlight>
                  <a:srgbClr val="6C7867"/>
                </a:highlight>
              </a:rPr>
              <a:t>Hayward NbS Project</a:t>
            </a:r>
            <a:endParaRPr sz="2400">
              <a:highlight>
                <a:srgbClr val="6C7867"/>
              </a:highlight>
            </a:endParaRPr>
          </a:p>
        </p:txBody>
      </p:sp>
      <p:cxnSp>
        <p:nvCxnSpPr>
          <p:cNvPr id="755" name="Google Shape;755;g3eacff930fc_1_5"/>
          <p:cNvCxnSpPr/>
          <p:nvPr/>
        </p:nvCxnSpPr>
        <p:spPr>
          <a:xfrm>
            <a:off x="1866900" y="6833425"/>
            <a:ext cx="5280000" cy="0"/>
          </a:xfrm>
          <a:prstGeom prst="straightConnector1">
            <a:avLst/>
          </a:prstGeom>
          <a:noFill/>
          <a:ln cap="flat" cmpd="sng" w="28575">
            <a:solidFill>
              <a:srgbClr val="000000"/>
            </a:solidFill>
            <a:prstDash val="solid"/>
            <a:round/>
            <a:headEnd len="sm" w="sm" type="none"/>
            <a:tailEnd len="med" w="med" type="oval"/>
          </a:ln>
        </p:spPr>
      </p:cxnSp>
      <p:sp>
        <p:nvSpPr>
          <p:cNvPr id="756" name="Google Shape;756;g3eacff930fc_1_5"/>
          <p:cNvSpPr txBox="1"/>
          <p:nvPr/>
        </p:nvSpPr>
        <p:spPr>
          <a:xfrm>
            <a:off x="1866900" y="3274192"/>
            <a:ext cx="3489600" cy="845400"/>
          </a:xfrm>
          <a:prstGeom prst="rect">
            <a:avLst/>
          </a:prstGeom>
          <a:noFill/>
          <a:ln>
            <a:noFill/>
          </a:ln>
        </p:spPr>
        <p:txBody>
          <a:bodyPr anchorCtr="0" anchor="t" bIns="89375" lIns="89375" spcFirstLastPara="1" rIns="89375" wrap="square" tIns="89375">
            <a:spAutoFit/>
          </a:bodyPr>
          <a:lstStyle/>
          <a:p>
            <a:pPr indent="0" lvl="0" marL="0" rtl="0" algn="l">
              <a:lnSpc>
                <a:spcPct val="90000"/>
              </a:lnSpc>
              <a:spcBef>
                <a:spcPts val="0"/>
              </a:spcBef>
              <a:spcAft>
                <a:spcPts val="0"/>
              </a:spcAft>
              <a:buClr>
                <a:srgbClr val="044851"/>
              </a:buClr>
              <a:buSzPts val="2400"/>
              <a:buFont typeface="Arial"/>
              <a:buNone/>
            </a:pPr>
            <a:r>
              <a:rPr b="1" lang="en-US" sz="2400">
                <a:highlight>
                  <a:srgbClr val="6C7867"/>
                </a:highlight>
              </a:rPr>
              <a:t>First Mile Horizontal </a:t>
            </a:r>
            <a:endParaRPr b="1" sz="2400">
              <a:highlight>
                <a:srgbClr val="6C7867"/>
              </a:highlight>
            </a:endParaRPr>
          </a:p>
          <a:p>
            <a:pPr indent="0" lvl="0" marL="0" rtl="0" algn="l">
              <a:lnSpc>
                <a:spcPct val="90000"/>
              </a:lnSpc>
              <a:spcBef>
                <a:spcPts val="0"/>
              </a:spcBef>
              <a:spcAft>
                <a:spcPts val="0"/>
              </a:spcAft>
              <a:buClr>
                <a:srgbClr val="044851"/>
              </a:buClr>
              <a:buSzPts val="2400"/>
              <a:buFont typeface="Arial"/>
              <a:buNone/>
            </a:pPr>
            <a:r>
              <a:rPr b="1" lang="en-US" sz="2400">
                <a:highlight>
                  <a:srgbClr val="6C7867"/>
                </a:highlight>
              </a:rPr>
              <a:t>Levee Project</a:t>
            </a:r>
            <a:endParaRPr sz="2400">
              <a:highlight>
                <a:srgbClr val="6C7867"/>
              </a:highlight>
            </a:endParaRPr>
          </a:p>
        </p:txBody>
      </p:sp>
      <p:sp>
        <p:nvSpPr>
          <p:cNvPr id="757" name="Google Shape;757;g3eacff930fc_1_5"/>
          <p:cNvSpPr txBox="1"/>
          <p:nvPr/>
        </p:nvSpPr>
        <p:spPr>
          <a:xfrm>
            <a:off x="1866900" y="4094525"/>
            <a:ext cx="3660900" cy="4323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None/>
            </a:pPr>
            <a:r>
              <a:rPr lang="en-US" sz="1800"/>
              <a:t>Oro Loma Marsh</a:t>
            </a:r>
            <a:endParaRPr sz="1800"/>
          </a:p>
        </p:txBody>
      </p:sp>
      <p:sp>
        <p:nvSpPr>
          <p:cNvPr id="758" name="Google Shape;758;g3eacff930fc_1_5"/>
          <p:cNvSpPr txBox="1"/>
          <p:nvPr/>
        </p:nvSpPr>
        <p:spPr>
          <a:xfrm>
            <a:off x="8269675" y="2735650"/>
            <a:ext cx="3026400" cy="919500"/>
          </a:xfrm>
          <a:prstGeom prst="rect">
            <a:avLst/>
          </a:prstGeom>
          <a:noFill/>
          <a:ln>
            <a:noFill/>
          </a:ln>
        </p:spPr>
        <p:txBody>
          <a:bodyPr anchorCtr="0" anchor="t" bIns="89375" lIns="89375" spcFirstLastPara="1" rIns="89375" wrap="square" tIns="89375">
            <a:spAutoFit/>
          </a:bodyPr>
          <a:lstStyle/>
          <a:p>
            <a:pPr indent="0" lvl="0" marL="0" marR="0" rtl="0" algn="r">
              <a:lnSpc>
                <a:spcPct val="100000"/>
              </a:lnSpc>
              <a:spcBef>
                <a:spcPts val="0"/>
              </a:spcBef>
              <a:spcAft>
                <a:spcPts val="0"/>
              </a:spcAft>
              <a:buNone/>
            </a:pPr>
            <a:r>
              <a:rPr b="1" lang="en-US" sz="2400">
                <a:highlight>
                  <a:srgbClr val="797D6D"/>
                </a:highlight>
              </a:rPr>
              <a:t>San Lorenzo Community Center</a:t>
            </a:r>
            <a:endParaRPr sz="2400">
              <a:highlight>
                <a:srgbClr val="797D6D"/>
              </a:highlight>
            </a:endParaRPr>
          </a:p>
        </p:txBody>
      </p:sp>
      <p:sp>
        <p:nvSpPr>
          <p:cNvPr id="759" name="Google Shape;759;g3eacff930fc_1_5"/>
          <p:cNvSpPr txBox="1"/>
          <p:nvPr/>
        </p:nvSpPr>
        <p:spPr>
          <a:xfrm>
            <a:off x="158575" y="9601200"/>
            <a:ext cx="42864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US" sz="1000">
                <a:solidFill>
                  <a:srgbClr val="E4E6E5"/>
                </a:solidFill>
              </a:rPr>
              <a:t>Basemap provided by Esri</a:t>
            </a:r>
            <a:endParaRPr i="1" sz="1000">
              <a:solidFill>
                <a:srgbClr val="E4E6E5"/>
              </a:solidFill>
            </a:endParaRPr>
          </a:p>
        </p:txBody>
      </p:sp>
      <p:sp>
        <p:nvSpPr>
          <p:cNvPr id="760" name="Google Shape;760;g3eacff930fc_1_5"/>
          <p:cNvSpPr/>
          <p:nvPr/>
        </p:nvSpPr>
        <p:spPr>
          <a:xfrm>
            <a:off x="5322575" y="3556000"/>
            <a:ext cx="2472600" cy="1320900"/>
          </a:xfrm>
          <a:prstGeom prst="rect">
            <a:avLst/>
          </a:prstGeom>
          <a:noFill/>
          <a:ln cap="flat" cmpd="sng" w="76200">
            <a:solidFill>
              <a:srgbClr val="F6F08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a:solidFill>
                <a:srgbClr val="F6F085"/>
              </a:solidFill>
            </a:endParaRPr>
          </a:p>
        </p:txBody>
      </p:sp>
      <p:cxnSp>
        <p:nvCxnSpPr>
          <p:cNvPr id="761" name="Google Shape;761;g3eacff930fc_1_5"/>
          <p:cNvCxnSpPr/>
          <p:nvPr/>
        </p:nvCxnSpPr>
        <p:spPr>
          <a:xfrm>
            <a:off x="1906400" y="4043630"/>
            <a:ext cx="4756200" cy="0"/>
          </a:xfrm>
          <a:prstGeom prst="straightConnector1">
            <a:avLst/>
          </a:prstGeom>
          <a:noFill/>
          <a:ln cap="flat" cmpd="sng" w="28575">
            <a:solidFill>
              <a:srgbClr val="000000"/>
            </a:solidFill>
            <a:prstDash val="solid"/>
            <a:round/>
            <a:headEnd len="sm" w="sm" type="none"/>
            <a:tailEnd len="med" w="med" type="oval"/>
          </a:ln>
        </p:spPr>
      </p:cxnSp>
      <p:sp>
        <p:nvSpPr>
          <p:cNvPr id="762" name="Google Shape;762;g3eacff930fc_1_5"/>
          <p:cNvSpPr/>
          <p:nvPr/>
        </p:nvSpPr>
        <p:spPr>
          <a:xfrm>
            <a:off x="6794525" y="6057915"/>
            <a:ext cx="1190618" cy="1414925"/>
          </a:xfrm>
          <a:custGeom>
            <a:rect b="b" l="l" r="r" t="t"/>
            <a:pathLst>
              <a:path extrusionOk="0" h="28941" w="24353">
                <a:moveTo>
                  <a:pt x="11884" y="496"/>
                </a:moveTo>
                <a:lnTo>
                  <a:pt x="9239" y="0"/>
                </a:lnTo>
                <a:lnTo>
                  <a:pt x="0" y="4197"/>
                </a:lnTo>
                <a:lnTo>
                  <a:pt x="194" y="9458"/>
                </a:lnTo>
                <a:lnTo>
                  <a:pt x="1575" y="13688"/>
                </a:lnTo>
                <a:lnTo>
                  <a:pt x="9156" y="28941"/>
                </a:lnTo>
                <a:lnTo>
                  <a:pt x="21626" y="22122"/>
                </a:lnTo>
                <a:lnTo>
                  <a:pt x="23184" y="22511"/>
                </a:lnTo>
                <a:lnTo>
                  <a:pt x="24353" y="21732"/>
                </a:lnTo>
                <a:lnTo>
                  <a:pt x="21262" y="16140"/>
                </a:lnTo>
                <a:lnTo>
                  <a:pt x="13832" y="3418"/>
                </a:lnTo>
                <a:close/>
              </a:path>
            </a:pathLst>
          </a:custGeom>
          <a:noFill/>
          <a:ln cap="flat" cmpd="sng" w="38100">
            <a:solidFill>
              <a:srgbClr val="222222"/>
            </a:solidFill>
            <a:prstDash val="solid"/>
            <a:round/>
            <a:headEnd len="med" w="med" type="none"/>
            <a:tailEnd len="med" w="med" type="none"/>
          </a:ln>
        </p:spPr>
      </p:sp>
      <p:sp>
        <p:nvSpPr>
          <p:cNvPr id="763" name="Google Shape;763;g3eacff930fc_1_5"/>
          <p:cNvSpPr txBox="1"/>
          <p:nvPr/>
        </p:nvSpPr>
        <p:spPr>
          <a:xfrm>
            <a:off x="467497" y="482198"/>
            <a:ext cx="7305000" cy="4269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None/>
            </a:pPr>
            <a:r>
              <a:rPr b="1" lang="en-US" sz="2400">
                <a:solidFill>
                  <a:srgbClr val="044851"/>
                </a:solidFill>
              </a:rPr>
              <a:t>First Mile Horizontal Levee | Site Overview</a:t>
            </a:r>
            <a:endParaRPr b="1" sz="2400">
              <a:solidFill>
                <a:srgbClr val="044851"/>
              </a:solidFill>
            </a:endParaRPr>
          </a:p>
        </p:txBody>
      </p:sp>
      <p:pic>
        <p:nvPicPr>
          <p:cNvPr id="764" name="Google Shape;764;g3eacff930fc_1_5"/>
          <p:cNvPicPr preferRelativeResize="0"/>
          <p:nvPr/>
        </p:nvPicPr>
        <p:blipFill>
          <a:blip r:embed="rId4">
            <a:alphaModFix/>
          </a:blip>
          <a:stretch>
            <a:fillRect/>
          </a:stretch>
        </p:blipFill>
        <p:spPr>
          <a:xfrm>
            <a:off x="7037025" y="3274188"/>
            <a:ext cx="424098" cy="534901"/>
          </a:xfrm>
          <a:prstGeom prst="rect">
            <a:avLst/>
          </a:prstGeom>
          <a:noFill/>
          <a:ln>
            <a:noFill/>
          </a:ln>
        </p:spPr>
      </p:pic>
      <p:sp>
        <p:nvSpPr>
          <p:cNvPr id="765" name="Google Shape;765;g3eacff930fc_1_5"/>
          <p:cNvSpPr/>
          <p:nvPr/>
        </p:nvSpPr>
        <p:spPr>
          <a:xfrm rot="10800000">
            <a:off x="7320698" y="3684320"/>
            <a:ext cx="3975377" cy="124780"/>
          </a:xfrm>
          <a:custGeom>
            <a:rect b="b" l="l" r="r" t="t"/>
            <a:pathLst>
              <a:path extrusionOk="0" h="39116" w="257556">
                <a:moveTo>
                  <a:pt x="0" y="39116"/>
                </a:moveTo>
                <a:lnTo>
                  <a:pt x="257556" y="39116"/>
                </a:lnTo>
                <a:lnTo>
                  <a:pt x="257556" y="0"/>
                </a:lnTo>
              </a:path>
            </a:pathLst>
          </a:custGeom>
          <a:noFill/>
          <a:ln cap="flat" cmpd="sng" w="28575">
            <a:solidFill>
              <a:srgbClr val="000000"/>
            </a:solidFill>
            <a:prstDash val="solid"/>
            <a:round/>
            <a:headEnd len="sm" w="sm" type="none"/>
            <a:tailEnd len="med" w="med" type="oval"/>
          </a:ln>
        </p:spPr>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0" name="Shape 770"/>
        <p:cNvGrpSpPr/>
        <p:nvPr/>
      </p:nvGrpSpPr>
      <p:grpSpPr>
        <a:xfrm>
          <a:off x="0" y="0"/>
          <a:ext cx="0" cy="0"/>
          <a:chOff x="0" y="0"/>
          <a:chExt cx="0" cy="0"/>
        </a:xfrm>
      </p:grpSpPr>
      <p:pic>
        <p:nvPicPr>
          <p:cNvPr id="771" name="Google Shape;771;g3ec2da671b7_9_27"/>
          <p:cNvPicPr preferRelativeResize="0"/>
          <p:nvPr/>
        </p:nvPicPr>
        <p:blipFill rotWithShape="1">
          <a:blip r:embed="rId3">
            <a:alphaModFix/>
          </a:blip>
          <a:srcRect b="0" l="0" r="0" t="17682"/>
          <a:stretch/>
        </p:blipFill>
        <p:spPr>
          <a:xfrm>
            <a:off x="467500" y="1266400"/>
            <a:ext cx="14609898" cy="7781916"/>
          </a:xfrm>
          <a:prstGeom prst="rect">
            <a:avLst/>
          </a:prstGeom>
          <a:noFill/>
          <a:ln>
            <a:noFill/>
          </a:ln>
        </p:spPr>
      </p:pic>
      <p:sp>
        <p:nvSpPr>
          <p:cNvPr id="772" name="Google Shape;772;g3ec2da671b7_9_27"/>
          <p:cNvSpPr/>
          <p:nvPr/>
        </p:nvSpPr>
        <p:spPr>
          <a:xfrm>
            <a:off x="5215475" y="1511700"/>
            <a:ext cx="1181100" cy="906600"/>
          </a:xfrm>
          <a:prstGeom prst="rightArrow">
            <a:avLst>
              <a:gd fmla="val 50000" name="adj1"/>
              <a:gd fmla="val 50000" name="adj2"/>
            </a:avLst>
          </a:prstGeom>
          <a:gradFill>
            <a:gsLst>
              <a:gs pos="0">
                <a:srgbClr val="8CCCCD"/>
              </a:gs>
              <a:gs pos="100000">
                <a:srgbClr val="488E8E"/>
              </a:gs>
            </a:gsLst>
            <a:lin ang="5400012" scaled="0"/>
          </a:gradFill>
          <a:ln>
            <a:noFill/>
          </a:ln>
        </p:spPr>
        <p:txBody>
          <a:bodyPr anchorCtr="0" anchor="ctr" bIns="52725" lIns="105500" spcFirstLastPara="1" rIns="105500" wrap="square" tIns="52725">
            <a:noAutofit/>
          </a:bodyPr>
          <a:lstStyle/>
          <a:p>
            <a:pPr indent="0" lvl="0" marL="0" marR="0" rtl="0" algn="ctr">
              <a:spcBef>
                <a:spcPts val="0"/>
              </a:spcBef>
              <a:spcAft>
                <a:spcPts val="0"/>
              </a:spcAft>
              <a:buNone/>
            </a:pPr>
            <a:r>
              <a:t/>
            </a:r>
            <a:endParaRPr sz="2069">
              <a:solidFill>
                <a:srgbClr val="FFFFFF"/>
              </a:solidFill>
              <a:latin typeface="Calibri"/>
              <a:ea typeface="Calibri"/>
              <a:cs typeface="Calibri"/>
              <a:sym typeface="Calibri"/>
            </a:endParaRPr>
          </a:p>
        </p:txBody>
      </p:sp>
      <p:sp>
        <p:nvSpPr>
          <p:cNvPr id="773" name="Google Shape;773;g3ec2da671b7_9_27"/>
          <p:cNvSpPr txBox="1"/>
          <p:nvPr/>
        </p:nvSpPr>
        <p:spPr>
          <a:xfrm>
            <a:off x="467500" y="482200"/>
            <a:ext cx="8688300" cy="784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None/>
            </a:pPr>
            <a:r>
              <a:rPr b="1" lang="en-US" sz="2400">
                <a:solidFill>
                  <a:srgbClr val="044851"/>
                </a:solidFill>
              </a:rPr>
              <a:t>Horizontal Levees</a:t>
            </a:r>
            <a:endParaRPr b="1" sz="2400">
              <a:solidFill>
                <a:srgbClr val="044851"/>
              </a:solidFill>
            </a:endParaRPr>
          </a:p>
        </p:txBody>
      </p:sp>
      <p:sp>
        <p:nvSpPr>
          <p:cNvPr id="774" name="Google Shape;774;g3ec2da671b7_9_27"/>
          <p:cNvSpPr txBox="1"/>
          <p:nvPr/>
        </p:nvSpPr>
        <p:spPr>
          <a:xfrm>
            <a:off x="467496" y="9048313"/>
            <a:ext cx="3501300" cy="369900"/>
          </a:xfrm>
          <a:prstGeom prst="rect">
            <a:avLst/>
          </a:prstGeom>
          <a:noFill/>
          <a:ln>
            <a:noFill/>
          </a:ln>
        </p:spPr>
        <p:txBody>
          <a:bodyPr anchorCtr="0" anchor="t" bIns="61175" lIns="122400" spcFirstLastPara="1" rIns="122400" wrap="square" tIns="61175">
            <a:spAutoFit/>
          </a:bodyPr>
          <a:lstStyle/>
          <a:p>
            <a:pPr indent="0" lvl="0" marL="0" marR="0" rtl="0" algn="l">
              <a:spcBef>
                <a:spcPts val="0"/>
              </a:spcBef>
              <a:spcAft>
                <a:spcPts val="0"/>
              </a:spcAft>
              <a:buNone/>
            </a:pPr>
            <a:r>
              <a:rPr lang="en-US" sz="1600">
                <a:solidFill>
                  <a:srgbClr val="044851"/>
                </a:solidFill>
                <a:latin typeface="Calibri"/>
                <a:ea typeface="Calibri"/>
                <a:cs typeface="Calibri"/>
                <a:sym typeface="Calibri"/>
              </a:rPr>
              <a:t>Slide credit: A. Stiegler</a:t>
            </a:r>
            <a:endParaRPr sz="1600"/>
          </a:p>
        </p:txBody>
      </p:sp>
      <p:sp>
        <p:nvSpPr>
          <p:cNvPr id="775" name="Google Shape;775;g3ec2da671b7_9_27"/>
          <p:cNvSpPr txBox="1"/>
          <p:nvPr/>
        </p:nvSpPr>
        <p:spPr>
          <a:xfrm>
            <a:off x="6971325" y="7904637"/>
            <a:ext cx="7356900" cy="339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None/>
            </a:pPr>
            <a:r>
              <a:rPr lang="en-US" sz="2400">
                <a:solidFill>
                  <a:srgbClr val="044851"/>
                </a:solidFill>
              </a:rPr>
              <a:t>Horizontal levees are a </a:t>
            </a:r>
            <a:r>
              <a:rPr b="1" lang="en-US" sz="2400">
                <a:solidFill>
                  <a:srgbClr val="044851"/>
                </a:solidFill>
              </a:rPr>
              <a:t>nature-based solution </a:t>
            </a:r>
            <a:r>
              <a:rPr lang="en-US" sz="2400">
                <a:solidFill>
                  <a:srgbClr val="044851"/>
                </a:solidFill>
              </a:rPr>
              <a:t>that provides</a:t>
            </a:r>
            <a:r>
              <a:rPr b="1" lang="en-US" sz="2400">
                <a:solidFill>
                  <a:srgbClr val="044851"/>
                </a:solidFill>
              </a:rPr>
              <a:t> many benefits </a:t>
            </a:r>
            <a:r>
              <a:rPr lang="en-US" sz="2400">
                <a:solidFill>
                  <a:srgbClr val="044851"/>
                </a:solidFill>
              </a:rPr>
              <a:t>over traditional levees. </a:t>
            </a:r>
            <a:endParaRPr sz="2400">
              <a:solidFill>
                <a:srgbClr val="044851"/>
              </a:solidFill>
            </a:endParaRPr>
          </a:p>
          <a:p>
            <a:pPr indent="0" lvl="0" marL="0" rtl="0" algn="l">
              <a:lnSpc>
                <a:spcPct val="90000"/>
              </a:lnSpc>
              <a:spcBef>
                <a:spcPts val="0"/>
              </a:spcBef>
              <a:spcAft>
                <a:spcPts val="0"/>
              </a:spcAft>
              <a:buNone/>
            </a:pPr>
            <a:r>
              <a:t/>
            </a:r>
            <a:endParaRPr sz="2400">
              <a:solidFill>
                <a:srgbClr val="044851"/>
              </a:solidFill>
            </a:endParaRPr>
          </a:p>
          <a:p>
            <a:pPr indent="0" lvl="0" marL="0" rtl="0" algn="l">
              <a:lnSpc>
                <a:spcPct val="90000"/>
              </a:lnSpc>
              <a:spcBef>
                <a:spcPts val="0"/>
              </a:spcBef>
              <a:spcAft>
                <a:spcPts val="0"/>
              </a:spcAft>
              <a:buNone/>
            </a:pPr>
            <a:r>
              <a:rPr lang="en-US" sz="2400">
                <a:solidFill>
                  <a:srgbClr val="044851"/>
                </a:solidFill>
              </a:rPr>
              <a:t>They protect communities from </a:t>
            </a:r>
            <a:r>
              <a:rPr b="1" lang="en-US" sz="2400">
                <a:solidFill>
                  <a:srgbClr val="044851"/>
                </a:solidFill>
              </a:rPr>
              <a:t>flooding and sea level rise</a:t>
            </a:r>
            <a:r>
              <a:rPr lang="en-US" sz="2400">
                <a:solidFill>
                  <a:srgbClr val="044851"/>
                </a:solidFill>
              </a:rPr>
              <a:t> while providing </a:t>
            </a:r>
            <a:r>
              <a:rPr b="1" lang="en-US" sz="2400">
                <a:solidFill>
                  <a:srgbClr val="044851"/>
                </a:solidFill>
              </a:rPr>
              <a:t>habitat</a:t>
            </a:r>
            <a:r>
              <a:rPr lang="en-US" sz="2400">
                <a:solidFill>
                  <a:srgbClr val="044851"/>
                </a:solidFill>
              </a:rPr>
              <a:t> and improving </a:t>
            </a:r>
            <a:r>
              <a:rPr b="1" lang="en-US" sz="2400">
                <a:solidFill>
                  <a:srgbClr val="044851"/>
                </a:solidFill>
              </a:rPr>
              <a:t>water quality</a:t>
            </a:r>
            <a:r>
              <a:rPr lang="en-US" sz="2400">
                <a:solidFill>
                  <a:srgbClr val="044851"/>
                </a:solidFill>
              </a:rPr>
              <a:t>. </a:t>
            </a:r>
            <a:endParaRPr sz="2400">
              <a:solidFill>
                <a:srgbClr val="044851"/>
              </a:solidFill>
            </a:endParaRPr>
          </a:p>
        </p:txBody>
      </p:sp>
      <p:sp>
        <p:nvSpPr>
          <p:cNvPr id="776" name="Google Shape;776;g3ec2da671b7_9_27"/>
          <p:cNvSpPr txBox="1"/>
          <p:nvPr/>
        </p:nvSpPr>
        <p:spPr>
          <a:xfrm>
            <a:off x="4578450" y="2484725"/>
            <a:ext cx="737400" cy="245100"/>
          </a:xfrm>
          <a:prstGeom prst="rect">
            <a:avLst/>
          </a:prstGeom>
          <a:solidFill>
            <a:srgbClr val="044851"/>
          </a:solid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b="1" lang="en-US" sz="1200">
                <a:solidFill>
                  <a:srgbClr val="FFFFFF"/>
                </a:solidFill>
              </a:rPr>
              <a:t>LEVEE</a:t>
            </a:r>
            <a:endParaRPr b="1" sz="1200">
              <a:solidFill>
                <a:srgbClr val="FFFFFF"/>
              </a:solidFill>
            </a:endParaRPr>
          </a:p>
        </p:txBody>
      </p:sp>
      <p:cxnSp>
        <p:nvCxnSpPr>
          <p:cNvPr id="777" name="Google Shape;777;g3ec2da671b7_9_27"/>
          <p:cNvCxnSpPr/>
          <p:nvPr/>
        </p:nvCxnSpPr>
        <p:spPr>
          <a:xfrm>
            <a:off x="4678750" y="2729813"/>
            <a:ext cx="0" cy="365100"/>
          </a:xfrm>
          <a:prstGeom prst="straightConnector1">
            <a:avLst/>
          </a:prstGeom>
          <a:noFill/>
          <a:ln cap="flat" cmpd="sng" w="19050">
            <a:solidFill>
              <a:srgbClr val="000000"/>
            </a:solidFill>
            <a:prstDash val="solid"/>
            <a:round/>
            <a:headEnd len="sm" w="sm" type="none"/>
            <a:tailEnd len="med" w="med" type="oval"/>
          </a:ln>
        </p:spPr>
      </p:cxnSp>
      <p:sp>
        <p:nvSpPr>
          <p:cNvPr id="778" name="Google Shape;778;g3ec2da671b7_9_27"/>
          <p:cNvSpPr txBox="1"/>
          <p:nvPr/>
        </p:nvSpPr>
        <p:spPr>
          <a:xfrm>
            <a:off x="2839525" y="1751550"/>
            <a:ext cx="1630800" cy="426900"/>
          </a:xfrm>
          <a:prstGeom prst="rect">
            <a:avLst/>
          </a:prstGeom>
          <a:solidFill>
            <a:srgbClr val="044851"/>
          </a:solid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b="1" lang="en-US" sz="1200">
                <a:solidFill>
                  <a:srgbClr val="FFFFFF"/>
                </a:solidFill>
              </a:rPr>
              <a:t>COMMUNITIES &amp; </a:t>
            </a:r>
            <a:endParaRPr b="1" sz="1200">
              <a:solidFill>
                <a:srgbClr val="FFFFFF"/>
              </a:solidFill>
            </a:endParaRPr>
          </a:p>
          <a:p>
            <a:pPr indent="0" lvl="0" marL="0" rtl="0" algn="l">
              <a:lnSpc>
                <a:spcPct val="90000"/>
              </a:lnSpc>
              <a:spcBef>
                <a:spcPts val="0"/>
              </a:spcBef>
              <a:spcAft>
                <a:spcPts val="0"/>
              </a:spcAft>
              <a:buNone/>
            </a:pPr>
            <a:r>
              <a:rPr b="1" lang="en-US" sz="1200">
                <a:solidFill>
                  <a:srgbClr val="FFFFFF"/>
                </a:solidFill>
              </a:rPr>
              <a:t>INFRASTRUCTURE</a:t>
            </a:r>
            <a:endParaRPr b="1" sz="1200">
              <a:solidFill>
                <a:srgbClr val="FFFFFF"/>
              </a:solidFill>
            </a:endParaRPr>
          </a:p>
        </p:txBody>
      </p:sp>
      <p:cxnSp>
        <p:nvCxnSpPr>
          <p:cNvPr id="779" name="Google Shape;779;g3ec2da671b7_9_27"/>
          <p:cNvCxnSpPr/>
          <p:nvPr/>
        </p:nvCxnSpPr>
        <p:spPr>
          <a:xfrm>
            <a:off x="2939825" y="2178438"/>
            <a:ext cx="0" cy="365100"/>
          </a:xfrm>
          <a:prstGeom prst="straightConnector1">
            <a:avLst/>
          </a:prstGeom>
          <a:noFill/>
          <a:ln cap="flat" cmpd="sng" w="19050">
            <a:solidFill>
              <a:srgbClr val="000000"/>
            </a:solidFill>
            <a:prstDash val="solid"/>
            <a:round/>
            <a:headEnd len="sm" w="sm" type="none"/>
            <a:tailEnd len="med" w="med" type="oval"/>
          </a:ln>
        </p:spPr>
      </p:cxnSp>
      <p:sp>
        <p:nvSpPr>
          <p:cNvPr id="780" name="Google Shape;780;g3ec2da671b7_9_27"/>
          <p:cNvSpPr/>
          <p:nvPr/>
        </p:nvSpPr>
        <p:spPr>
          <a:xfrm>
            <a:off x="8677700" y="5203175"/>
            <a:ext cx="1181100" cy="906600"/>
          </a:xfrm>
          <a:prstGeom prst="rightArrow">
            <a:avLst>
              <a:gd fmla="val 50000" name="adj1"/>
              <a:gd fmla="val 50000" name="adj2"/>
            </a:avLst>
          </a:prstGeom>
          <a:gradFill>
            <a:gsLst>
              <a:gs pos="0">
                <a:srgbClr val="8CCCCD"/>
              </a:gs>
              <a:gs pos="100000">
                <a:srgbClr val="488E8E"/>
              </a:gs>
            </a:gsLst>
            <a:lin ang="5400012" scaled="0"/>
          </a:gradFill>
          <a:ln>
            <a:noFill/>
          </a:ln>
        </p:spPr>
        <p:txBody>
          <a:bodyPr anchorCtr="0" anchor="ctr" bIns="52725" lIns="105500" spcFirstLastPara="1" rIns="105500" wrap="square" tIns="52725">
            <a:noAutofit/>
          </a:bodyPr>
          <a:lstStyle/>
          <a:p>
            <a:pPr indent="0" lvl="0" marL="0" marR="0" rtl="0" algn="ctr">
              <a:spcBef>
                <a:spcPts val="0"/>
              </a:spcBef>
              <a:spcAft>
                <a:spcPts val="0"/>
              </a:spcAft>
              <a:buNone/>
            </a:pPr>
            <a:r>
              <a:t/>
            </a:r>
            <a:endParaRPr sz="2069">
              <a:solidFill>
                <a:srgbClr val="FFFFFF"/>
              </a:solidFill>
              <a:latin typeface="Calibri"/>
              <a:ea typeface="Calibri"/>
              <a:cs typeface="Calibri"/>
              <a:sym typeface="Calibri"/>
            </a:endParaRPr>
          </a:p>
        </p:txBody>
      </p:sp>
      <p:sp>
        <p:nvSpPr>
          <p:cNvPr id="781" name="Google Shape;781;g3ec2da671b7_9_27"/>
          <p:cNvSpPr txBox="1"/>
          <p:nvPr/>
        </p:nvSpPr>
        <p:spPr>
          <a:xfrm>
            <a:off x="11066675" y="2244875"/>
            <a:ext cx="737400" cy="245100"/>
          </a:xfrm>
          <a:prstGeom prst="rect">
            <a:avLst/>
          </a:prstGeom>
          <a:solidFill>
            <a:srgbClr val="044851"/>
          </a:solid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b="1" lang="en-US" sz="1200">
                <a:solidFill>
                  <a:srgbClr val="FFFFFF"/>
                </a:solidFill>
              </a:rPr>
              <a:t>TRAIL</a:t>
            </a:r>
            <a:endParaRPr b="1" sz="1200">
              <a:solidFill>
                <a:srgbClr val="FFFFFF"/>
              </a:solidFill>
            </a:endParaRPr>
          </a:p>
        </p:txBody>
      </p:sp>
      <p:cxnSp>
        <p:nvCxnSpPr>
          <p:cNvPr id="782" name="Google Shape;782;g3ec2da671b7_9_27"/>
          <p:cNvCxnSpPr/>
          <p:nvPr/>
        </p:nvCxnSpPr>
        <p:spPr>
          <a:xfrm>
            <a:off x="11166975" y="2489963"/>
            <a:ext cx="0" cy="365100"/>
          </a:xfrm>
          <a:prstGeom prst="straightConnector1">
            <a:avLst/>
          </a:prstGeom>
          <a:noFill/>
          <a:ln cap="flat" cmpd="sng" w="19050">
            <a:solidFill>
              <a:srgbClr val="000000"/>
            </a:solidFill>
            <a:prstDash val="solid"/>
            <a:round/>
            <a:headEnd len="sm" w="sm" type="none"/>
            <a:tailEnd len="med" w="med" type="oval"/>
          </a:ln>
        </p:spPr>
      </p:cxnSp>
      <p:sp>
        <p:nvSpPr>
          <p:cNvPr id="783" name="Google Shape;783;g3ec2da671b7_9_27"/>
          <p:cNvSpPr txBox="1"/>
          <p:nvPr/>
        </p:nvSpPr>
        <p:spPr>
          <a:xfrm>
            <a:off x="9327750" y="1511700"/>
            <a:ext cx="1630800" cy="426900"/>
          </a:xfrm>
          <a:prstGeom prst="rect">
            <a:avLst/>
          </a:prstGeom>
          <a:solidFill>
            <a:srgbClr val="044851"/>
          </a:solid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b="1" lang="en-US" sz="1200">
                <a:solidFill>
                  <a:srgbClr val="FFFFFF"/>
                </a:solidFill>
              </a:rPr>
              <a:t>COMMUNITIES &amp; </a:t>
            </a:r>
            <a:endParaRPr b="1" sz="1200">
              <a:solidFill>
                <a:srgbClr val="FFFFFF"/>
              </a:solidFill>
            </a:endParaRPr>
          </a:p>
          <a:p>
            <a:pPr indent="0" lvl="0" marL="0" rtl="0" algn="l">
              <a:lnSpc>
                <a:spcPct val="90000"/>
              </a:lnSpc>
              <a:spcBef>
                <a:spcPts val="0"/>
              </a:spcBef>
              <a:spcAft>
                <a:spcPts val="0"/>
              </a:spcAft>
              <a:buNone/>
            </a:pPr>
            <a:r>
              <a:rPr b="1" lang="en-US" sz="1200">
                <a:solidFill>
                  <a:srgbClr val="FFFFFF"/>
                </a:solidFill>
              </a:rPr>
              <a:t>INFRASTRUCTURE</a:t>
            </a:r>
            <a:endParaRPr b="1" sz="1200">
              <a:solidFill>
                <a:srgbClr val="FFFFFF"/>
              </a:solidFill>
            </a:endParaRPr>
          </a:p>
        </p:txBody>
      </p:sp>
      <p:cxnSp>
        <p:nvCxnSpPr>
          <p:cNvPr id="784" name="Google Shape;784;g3ec2da671b7_9_27"/>
          <p:cNvCxnSpPr/>
          <p:nvPr/>
        </p:nvCxnSpPr>
        <p:spPr>
          <a:xfrm>
            <a:off x="9428050" y="1938588"/>
            <a:ext cx="0" cy="365100"/>
          </a:xfrm>
          <a:prstGeom prst="straightConnector1">
            <a:avLst/>
          </a:prstGeom>
          <a:noFill/>
          <a:ln cap="flat" cmpd="sng" w="19050">
            <a:solidFill>
              <a:srgbClr val="000000"/>
            </a:solidFill>
            <a:prstDash val="solid"/>
            <a:round/>
            <a:headEnd len="sm" w="sm" type="none"/>
            <a:tailEnd len="med" w="med" type="oval"/>
          </a:ln>
        </p:spPr>
      </p:cxnSp>
      <p:sp>
        <p:nvSpPr>
          <p:cNvPr id="785" name="Google Shape;785;g3ec2da671b7_9_27"/>
          <p:cNvSpPr txBox="1"/>
          <p:nvPr/>
        </p:nvSpPr>
        <p:spPr>
          <a:xfrm>
            <a:off x="11949800" y="2600850"/>
            <a:ext cx="1630800" cy="245100"/>
          </a:xfrm>
          <a:prstGeom prst="rect">
            <a:avLst/>
          </a:prstGeom>
          <a:solidFill>
            <a:srgbClr val="044851"/>
          </a:solid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b="1" lang="en-US" sz="1200">
                <a:solidFill>
                  <a:srgbClr val="FFFFFF"/>
                </a:solidFill>
              </a:rPr>
              <a:t>TREATMENT AREA</a:t>
            </a:r>
            <a:endParaRPr b="1" sz="1200">
              <a:solidFill>
                <a:srgbClr val="FFFFFF"/>
              </a:solidFill>
            </a:endParaRPr>
          </a:p>
        </p:txBody>
      </p:sp>
      <p:cxnSp>
        <p:nvCxnSpPr>
          <p:cNvPr id="786" name="Google Shape;786;g3ec2da671b7_9_27"/>
          <p:cNvCxnSpPr/>
          <p:nvPr/>
        </p:nvCxnSpPr>
        <p:spPr>
          <a:xfrm>
            <a:off x="12050100" y="2845946"/>
            <a:ext cx="0" cy="365100"/>
          </a:xfrm>
          <a:prstGeom prst="straightConnector1">
            <a:avLst/>
          </a:prstGeom>
          <a:noFill/>
          <a:ln cap="flat" cmpd="sng" w="19050">
            <a:solidFill>
              <a:srgbClr val="000000"/>
            </a:solidFill>
            <a:prstDash val="solid"/>
            <a:round/>
            <a:headEnd len="sm" w="sm" type="none"/>
            <a:tailEnd len="med" w="med" type="oval"/>
          </a:ln>
        </p:spPr>
      </p:cxnSp>
      <p:sp>
        <p:nvSpPr>
          <p:cNvPr id="787" name="Google Shape;787;g3ec2da671b7_9_27"/>
          <p:cNvSpPr txBox="1"/>
          <p:nvPr/>
        </p:nvSpPr>
        <p:spPr>
          <a:xfrm>
            <a:off x="12632350" y="2939525"/>
            <a:ext cx="1630800" cy="245100"/>
          </a:xfrm>
          <a:prstGeom prst="rect">
            <a:avLst/>
          </a:prstGeom>
          <a:solidFill>
            <a:srgbClr val="044851"/>
          </a:solid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b="1" lang="en-US" sz="1200">
                <a:solidFill>
                  <a:srgbClr val="FFFFFF"/>
                </a:solidFill>
              </a:rPr>
              <a:t>ECOTONE HABITAT</a:t>
            </a:r>
            <a:endParaRPr b="1" sz="1200">
              <a:solidFill>
                <a:srgbClr val="FFFFFF"/>
              </a:solidFill>
            </a:endParaRPr>
          </a:p>
        </p:txBody>
      </p:sp>
      <p:cxnSp>
        <p:nvCxnSpPr>
          <p:cNvPr id="788" name="Google Shape;788;g3ec2da671b7_9_27"/>
          <p:cNvCxnSpPr/>
          <p:nvPr/>
        </p:nvCxnSpPr>
        <p:spPr>
          <a:xfrm>
            <a:off x="12732650" y="3184621"/>
            <a:ext cx="0" cy="365100"/>
          </a:xfrm>
          <a:prstGeom prst="straightConnector1">
            <a:avLst/>
          </a:prstGeom>
          <a:noFill/>
          <a:ln cap="flat" cmpd="sng" w="19050">
            <a:solidFill>
              <a:srgbClr val="000000"/>
            </a:solidFill>
            <a:prstDash val="solid"/>
            <a:round/>
            <a:headEnd len="sm" w="sm" type="none"/>
            <a:tailEnd len="med" w="med" type="oval"/>
          </a:ln>
        </p:spPr>
      </p:cxn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2" name="Shape 792"/>
        <p:cNvGrpSpPr/>
        <p:nvPr/>
      </p:nvGrpSpPr>
      <p:grpSpPr>
        <a:xfrm>
          <a:off x="0" y="0"/>
          <a:ext cx="0" cy="0"/>
          <a:chOff x="0" y="0"/>
          <a:chExt cx="0" cy="0"/>
        </a:xfrm>
      </p:grpSpPr>
      <p:sp>
        <p:nvSpPr>
          <p:cNvPr id="793" name="Google Shape;793;g3ec72ccab82_1_2"/>
          <p:cNvSpPr txBox="1"/>
          <p:nvPr>
            <p:ph idx="10" type="dt"/>
          </p:nvPr>
        </p:nvSpPr>
        <p:spPr>
          <a:xfrm>
            <a:off x="467497" y="9333705"/>
            <a:ext cx="1818600" cy="534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794" name="Google Shape;794;g3ec72ccab82_1_2"/>
          <p:cNvSpPr txBox="1"/>
          <p:nvPr>
            <p:ph idx="12" type="sldNum"/>
          </p:nvPr>
        </p:nvSpPr>
        <p:spPr>
          <a:xfrm>
            <a:off x="14173200" y="9333705"/>
            <a:ext cx="904200" cy="5349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795" name="Google Shape;795;g3ec72ccab82_1_2" title="1-1-FirstMile_DWG4_FinalMerged-lowresNK.jpg"/>
          <p:cNvPicPr preferRelativeResize="0"/>
          <p:nvPr>
            <p:ph idx="2" type="pic"/>
          </p:nvPr>
        </p:nvPicPr>
        <p:blipFill rotWithShape="1">
          <a:blip r:embed="rId3">
            <a:alphaModFix/>
          </a:blip>
          <a:srcRect b="0" l="26230" r="13843" t="0"/>
          <a:stretch/>
        </p:blipFill>
        <p:spPr>
          <a:xfrm>
            <a:off x="8229600" y="457200"/>
            <a:ext cx="6847800" cy="7772400"/>
          </a:xfrm>
          <a:prstGeom prst="rect">
            <a:avLst/>
          </a:prstGeom>
          <a:noFill/>
          <a:ln>
            <a:noFill/>
          </a:ln>
        </p:spPr>
      </p:pic>
      <p:sp>
        <p:nvSpPr>
          <p:cNvPr id="796" name="Google Shape;796;g3ec72ccab82_1_2"/>
          <p:cNvSpPr txBox="1"/>
          <p:nvPr/>
        </p:nvSpPr>
        <p:spPr>
          <a:xfrm>
            <a:off x="467497" y="482198"/>
            <a:ext cx="7305000" cy="4269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None/>
            </a:pPr>
            <a:r>
              <a:rPr b="1" lang="en-US" sz="2400">
                <a:solidFill>
                  <a:srgbClr val="044851"/>
                </a:solidFill>
              </a:rPr>
              <a:t>First Mile Horizontal Levee | Project Goals</a:t>
            </a:r>
            <a:endParaRPr b="1" sz="2400">
              <a:solidFill>
                <a:srgbClr val="044851"/>
              </a:solidFill>
            </a:endParaRPr>
          </a:p>
        </p:txBody>
      </p:sp>
      <p:sp>
        <p:nvSpPr>
          <p:cNvPr id="797" name="Google Shape;797;g3ec72ccab82_1_2"/>
          <p:cNvSpPr txBox="1"/>
          <p:nvPr/>
        </p:nvSpPr>
        <p:spPr>
          <a:xfrm>
            <a:off x="466725" y="1524000"/>
            <a:ext cx="7305600" cy="7162800"/>
          </a:xfrm>
          <a:prstGeom prst="rect">
            <a:avLst/>
          </a:prstGeom>
          <a:noFill/>
          <a:ln>
            <a:noFill/>
          </a:ln>
        </p:spPr>
        <p:txBody>
          <a:bodyPr anchorCtr="0" anchor="t" bIns="45700" lIns="91425" spcFirstLastPara="1" rIns="91425" wrap="square" tIns="45700">
            <a:normAutofit/>
          </a:bodyPr>
          <a:lstStyle/>
          <a:p>
            <a:pPr indent="-381000" lvl="0" marL="457200" rtl="0" algn="l">
              <a:lnSpc>
                <a:spcPct val="90000"/>
              </a:lnSpc>
              <a:spcBef>
                <a:spcPts val="0"/>
              </a:spcBef>
              <a:spcAft>
                <a:spcPts val="0"/>
              </a:spcAft>
              <a:buClr>
                <a:srgbClr val="044851"/>
              </a:buClr>
              <a:buSzPts val="2400"/>
              <a:buChar char="•"/>
            </a:pPr>
            <a:r>
              <a:rPr lang="en-US" sz="2400">
                <a:solidFill>
                  <a:schemeClr val="dk1"/>
                </a:solidFill>
              </a:rPr>
              <a:t>Improve </a:t>
            </a:r>
            <a:r>
              <a:rPr b="1" lang="en-US" sz="2400">
                <a:solidFill>
                  <a:schemeClr val="dk1"/>
                </a:solidFill>
              </a:rPr>
              <a:t>water quality</a:t>
            </a:r>
            <a:r>
              <a:rPr lang="en-US" sz="2400">
                <a:solidFill>
                  <a:schemeClr val="dk1"/>
                </a:solidFill>
              </a:rPr>
              <a:t> by reducing nutrient inputs into San Francisco Bay</a:t>
            </a:r>
            <a:endParaRPr sz="2400">
              <a:solidFill>
                <a:srgbClr val="044851"/>
              </a:solidFill>
            </a:endParaRPr>
          </a:p>
          <a:p>
            <a:pPr indent="0" lvl="0" marL="0" rtl="0" algn="l">
              <a:lnSpc>
                <a:spcPct val="90000"/>
              </a:lnSpc>
              <a:spcBef>
                <a:spcPts val="0"/>
              </a:spcBef>
              <a:spcAft>
                <a:spcPts val="0"/>
              </a:spcAft>
              <a:buNone/>
            </a:pPr>
            <a:r>
              <a:t/>
            </a:r>
            <a:endParaRPr sz="2400">
              <a:solidFill>
                <a:srgbClr val="044851"/>
              </a:solidFill>
            </a:endParaRPr>
          </a:p>
          <a:p>
            <a:pPr indent="-381000" lvl="0" marL="457200" rtl="0" algn="l">
              <a:lnSpc>
                <a:spcPct val="90000"/>
              </a:lnSpc>
              <a:spcBef>
                <a:spcPts val="0"/>
              </a:spcBef>
              <a:spcAft>
                <a:spcPts val="0"/>
              </a:spcAft>
              <a:buClr>
                <a:srgbClr val="044851"/>
              </a:buClr>
              <a:buSzPts val="2400"/>
              <a:buChar char="•"/>
            </a:pPr>
            <a:r>
              <a:rPr b="1" lang="en-US" sz="2400">
                <a:solidFill>
                  <a:srgbClr val="044851"/>
                </a:solidFill>
              </a:rPr>
              <a:t>Create and enhance </a:t>
            </a:r>
            <a:r>
              <a:rPr b="1" lang="en-US" sz="2400">
                <a:solidFill>
                  <a:srgbClr val="044851"/>
                </a:solidFill>
              </a:rPr>
              <a:t>habitat</a:t>
            </a:r>
            <a:r>
              <a:rPr lang="en-US" sz="2400">
                <a:solidFill>
                  <a:srgbClr val="044851"/>
                </a:solidFill>
              </a:rPr>
              <a:t> for wetland-dependent species in the near-term</a:t>
            </a:r>
            <a:endParaRPr sz="2400">
              <a:solidFill>
                <a:srgbClr val="044851"/>
              </a:solidFill>
            </a:endParaRPr>
          </a:p>
          <a:p>
            <a:pPr indent="0" lvl="0" marL="457200" rtl="0" algn="l">
              <a:lnSpc>
                <a:spcPct val="90000"/>
              </a:lnSpc>
              <a:spcBef>
                <a:spcPts val="0"/>
              </a:spcBef>
              <a:spcAft>
                <a:spcPts val="0"/>
              </a:spcAft>
              <a:buNone/>
            </a:pPr>
            <a:r>
              <a:t/>
            </a:r>
            <a:endParaRPr sz="2400">
              <a:solidFill>
                <a:srgbClr val="044851"/>
              </a:solidFill>
            </a:endParaRPr>
          </a:p>
          <a:p>
            <a:pPr indent="-381000" lvl="0" marL="457200" rtl="0" algn="l">
              <a:lnSpc>
                <a:spcPct val="90000"/>
              </a:lnSpc>
              <a:spcBef>
                <a:spcPts val="0"/>
              </a:spcBef>
              <a:spcAft>
                <a:spcPts val="0"/>
              </a:spcAft>
              <a:buClr>
                <a:srgbClr val="044851"/>
              </a:buClr>
              <a:buSzPts val="2400"/>
              <a:buChar char="•"/>
            </a:pPr>
            <a:r>
              <a:rPr lang="en-US" sz="2400">
                <a:solidFill>
                  <a:srgbClr val="044851"/>
                </a:solidFill>
              </a:rPr>
              <a:t>Facilitate wetland </a:t>
            </a:r>
            <a:r>
              <a:rPr b="1" lang="en-US" sz="2400">
                <a:solidFill>
                  <a:srgbClr val="044851"/>
                </a:solidFill>
              </a:rPr>
              <a:t>habitat migration</a:t>
            </a:r>
            <a:r>
              <a:rPr lang="en-US" sz="2400">
                <a:solidFill>
                  <a:srgbClr val="044851"/>
                </a:solidFill>
              </a:rPr>
              <a:t> as sea levels rise</a:t>
            </a:r>
            <a:endParaRPr sz="2400">
              <a:solidFill>
                <a:srgbClr val="044851"/>
              </a:solidFill>
            </a:endParaRPr>
          </a:p>
          <a:p>
            <a:pPr indent="0" lvl="0" marL="0" rtl="0" algn="l">
              <a:lnSpc>
                <a:spcPct val="90000"/>
              </a:lnSpc>
              <a:spcBef>
                <a:spcPts val="0"/>
              </a:spcBef>
              <a:spcAft>
                <a:spcPts val="0"/>
              </a:spcAft>
              <a:buNone/>
            </a:pPr>
            <a:r>
              <a:t/>
            </a:r>
            <a:endParaRPr sz="2400">
              <a:solidFill>
                <a:srgbClr val="044851"/>
              </a:solidFill>
            </a:endParaRPr>
          </a:p>
          <a:p>
            <a:pPr indent="-381000" lvl="0" marL="457200" rtl="0" algn="l">
              <a:lnSpc>
                <a:spcPct val="90000"/>
              </a:lnSpc>
              <a:spcBef>
                <a:spcPts val="0"/>
              </a:spcBef>
              <a:spcAft>
                <a:spcPts val="0"/>
              </a:spcAft>
              <a:buClr>
                <a:schemeClr val="dk1"/>
              </a:buClr>
              <a:buSzPts val="2400"/>
              <a:buChar char="•"/>
            </a:pPr>
            <a:r>
              <a:rPr lang="en-US" sz="2400">
                <a:solidFill>
                  <a:schemeClr val="dk1"/>
                </a:solidFill>
              </a:rPr>
              <a:t>Protect Hayward and San Lorenzo shoreline communities from </a:t>
            </a:r>
            <a:r>
              <a:rPr b="1" lang="en-US" sz="2400">
                <a:solidFill>
                  <a:schemeClr val="dk1"/>
                </a:solidFill>
              </a:rPr>
              <a:t>sea level rise</a:t>
            </a:r>
            <a:r>
              <a:rPr lang="en-US" sz="2400">
                <a:solidFill>
                  <a:schemeClr val="dk1"/>
                </a:solidFill>
              </a:rPr>
              <a:t> and </a:t>
            </a:r>
            <a:r>
              <a:rPr b="1" lang="en-US" sz="2400">
                <a:solidFill>
                  <a:schemeClr val="dk1"/>
                </a:solidFill>
              </a:rPr>
              <a:t>improve flood management </a:t>
            </a:r>
            <a:endParaRPr b="1" sz="2400">
              <a:solidFill>
                <a:schemeClr val="dk1"/>
              </a:solidFill>
            </a:endParaRPr>
          </a:p>
          <a:p>
            <a:pPr indent="0" lvl="0" marL="457200" rtl="0" algn="l">
              <a:lnSpc>
                <a:spcPct val="90000"/>
              </a:lnSpc>
              <a:spcBef>
                <a:spcPts val="0"/>
              </a:spcBef>
              <a:spcAft>
                <a:spcPts val="0"/>
              </a:spcAft>
              <a:buNone/>
            </a:pPr>
            <a:r>
              <a:t/>
            </a:r>
            <a:endParaRPr sz="2400">
              <a:solidFill>
                <a:schemeClr val="dk1"/>
              </a:solidFill>
            </a:endParaRPr>
          </a:p>
          <a:p>
            <a:pPr indent="-381000" lvl="0" marL="457200" rtl="0" algn="l">
              <a:lnSpc>
                <a:spcPct val="90000"/>
              </a:lnSpc>
              <a:spcBef>
                <a:spcPts val="0"/>
              </a:spcBef>
              <a:spcAft>
                <a:spcPts val="0"/>
              </a:spcAft>
              <a:buClr>
                <a:srgbClr val="044851"/>
              </a:buClr>
              <a:buSzPts val="2400"/>
              <a:buChar char="•"/>
            </a:pPr>
            <a:r>
              <a:rPr lang="en-US" sz="2400">
                <a:solidFill>
                  <a:srgbClr val="044851"/>
                </a:solidFill>
              </a:rPr>
              <a:t>Maintain existing utility access</a:t>
            </a:r>
            <a:endParaRPr sz="2400">
              <a:solidFill>
                <a:srgbClr val="044851"/>
              </a:solidFill>
            </a:endParaRPr>
          </a:p>
          <a:p>
            <a:pPr indent="0" lvl="0" marL="0" rtl="0" algn="l">
              <a:lnSpc>
                <a:spcPct val="90000"/>
              </a:lnSpc>
              <a:spcBef>
                <a:spcPts val="0"/>
              </a:spcBef>
              <a:spcAft>
                <a:spcPts val="0"/>
              </a:spcAft>
              <a:buNone/>
            </a:pPr>
            <a:r>
              <a:t/>
            </a:r>
            <a:endParaRPr sz="2400">
              <a:solidFill>
                <a:srgbClr val="044851"/>
              </a:solidFill>
            </a:endParaRPr>
          </a:p>
          <a:p>
            <a:pPr indent="-381000" lvl="0" marL="457200" rtl="0" algn="l">
              <a:lnSpc>
                <a:spcPct val="90000"/>
              </a:lnSpc>
              <a:spcBef>
                <a:spcPts val="0"/>
              </a:spcBef>
              <a:spcAft>
                <a:spcPts val="0"/>
              </a:spcAft>
              <a:buClr>
                <a:srgbClr val="044851"/>
              </a:buClr>
              <a:buSzPts val="2400"/>
              <a:buChar char="•"/>
            </a:pPr>
            <a:r>
              <a:rPr lang="en-US" sz="2400">
                <a:solidFill>
                  <a:srgbClr val="044851"/>
                </a:solidFill>
              </a:rPr>
              <a:t>Enhance </a:t>
            </a:r>
            <a:r>
              <a:rPr b="1" lang="en-US" sz="2400">
                <a:solidFill>
                  <a:srgbClr val="044851"/>
                </a:solidFill>
              </a:rPr>
              <a:t>recreational </a:t>
            </a:r>
            <a:r>
              <a:rPr lang="en-US" sz="2400">
                <a:solidFill>
                  <a:srgbClr val="044851"/>
                </a:solidFill>
              </a:rPr>
              <a:t>and </a:t>
            </a:r>
            <a:r>
              <a:rPr b="1" lang="en-US" sz="2400">
                <a:solidFill>
                  <a:srgbClr val="044851"/>
                </a:solidFill>
              </a:rPr>
              <a:t>social benefits</a:t>
            </a:r>
            <a:r>
              <a:rPr lang="en-US" sz="2400">
                <a:solidFill>
                  <a:srgbClr val="044851"/>
                </a:solidFill>
              </a:rPr>
              <a:t> to nearby communities</a:t>
            </a:r>
            <a:endParaRPr sz="2400">
              <a:solidFill>
                <a:srgbClr val="044851"/>
              </a:solidFill>
            </a:endParaRPr>
          </a:p>
        </p:txBody>
      </p:sp>
      <p:sp>
        <p:nvSpPr>
          <p:cNvPr id="798" name="Google Shape;798;g3ec72ccab82_1_2"/>
          <p:cNvSpPr txBox="1"/>
          <p:nvPr/>
        </p:nvSpPr>
        <p:spPr>
          <a:xfrm>
            <a:off x="8229600" y="8305800"/>
            <a:ext cx="6848400" cy="381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US" sz="1600">
                <a:solidFill>
                  <a:srgbClr val="044851"/>
                </a:solidFill>
              </a:rPr>
              <a:t>Artist rendering of the future First Mile Horizontal Levee project.</a:t>
            </a:r>
            <a:endParaRPr sz="1600">
              <a:solidFill>
                <a:srgbClr val="044851"/>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2" name="Shape 802"/>
        <p:cNvGrpSpPr/>
        <p:nvPr/>
      </p:nvGrpSpPr>
      <p:grpSpPr>
        <a:xfrm>
          <a:off x="0" y="0"/>
          <a:ext cx="0" cy="0"/>
          <a:chOff x="0" y="0"/>
          <a:chExt cx="0" cy="0"/>
        </a:xfrm>
      </p:grpSpPr>
      <p:sp>
        <p:nvSpPr>
          <p:cNvPr id="803" name="Google Shape;803;g3eacff930fc_1_35"/>
          <p:cNvSpPr txBox="1"/>
          <p:nvPr>
            <p:ph idx="12" type="sldNum"/>
          </p:nvPr>
        </p:nvSpPr>
        <p:spPr>
          <a:xfrm>
            <a:off x="14173200" y="9333705"/>
            <a:ext cx="904200" cy="5349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804" name="Google Shape;804;g3eacff930fc_1_35"/>
          <p:cNvSpPr txBox="1"/>
          <p:nvPr/>
        </p:nvSpPr>
        <p:spPr>
          <a:xfrm>
            <a:off x="467500" y="482200"/>
            <a:ext cx="8617800" cy="4269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None/>
            </a:pPr>
            <a:r>
              <a:rPr b="1" lang="en-US" sz="2400">
                <a:solidFill>
                  <a:srgbClr val="044851"/>
                </a:solidFill>
              </a:rPr>
              <a:t>First Mile Horizontal Levee | Future Oro Loma Marsh</a:t>
            </a:r>
            <a:endParaRPr b="1" sz="2400">
              <a:solidFill>
                <a:srgbClr val="044851"/>
              </a:solidFill>
            </a:endParaRPr>
          </a:p>
        </p:txBody>
      </p:sp>
      <p:sp>
        <p:nvSpPr>
          <p:cNvPr id="805" name="Google Shape;805;g3eacff930fc_1_35"/>
          <p:cNvSpPr txBox="1"/>
          <p:nvPr/>
        </p:nvSpPr>
        <p:spPr>
          <a:xfrm>
            <a:off x="467498" y="939398"/>
            <a:ext cx="7076400" cy="4323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None/>
            </a:pPr>
            <a:r>
              <a:rPr lang="en-US" sz="1800">
                <a:solidFill>
                  <a:srgbClr val="044851"/>
                </a:solidFill>
              </a:rPr>
              <a:t>Proposed Horizontal Levee</a:t>
            </a:r>
            <a:endParaRPr sz="1800">
              <a:solidFill>
                <a:srgbClr val="044851"/>
              </a:solidFill>
            </a:endParaRPr>
          </a:p>
        </p:txBody>
      </p:sp>
      <p:pic>
        <p:nvPicPr>
          <p:cNvPr id="806" name="Google Shape;806;g3eacff930fc_1_35"/>
          <p:cNvPicPr preferRelativeResize="0"/>
          <p:nvPr/>
        </p:nvPicPr>
        <p:blipFill rotWithShape="1">
          <a:blip r:embed="rId3">
            <a:alphaModFix/>
          </a:blip>
          <a:srcRect b="2403" l="80141" r="2082" t="92045"/>
          <a:stretch/>
        </p:blipFill>
        <p:spPr>
          <a:xfrm>
            <a:off x="8711100" y="8813950"/>
            <a:ext cx="2182548" cy="432301"/>
          </a:xfrm>
          <a:prstGeom prst="rect">
            <a:avLst/>
          </a:prstGeom>
          <a:noFill/>
          <a:ln>
            <a:noFill/>
          </a:ln>
        </p:spPr>
      </p:pic>
      <p:sp>
        <p:nvSpPr>
          <p:cNvPr id="807" name="Google Shape;807;g3eacff930fc_1_35"/>
          <p:cNvSpPr txBox="1"/>
          <p:nvPr/>
        </p:nvSpPr>
        <p:spPr>
          <a:xfrm>
            <a:off x="1758000" y="2045375"/>
            <a:ext cx="4240200" cy="1030500"/>
          </a:xfrm>
          <a:prstGeom prst="rect">
            <a:avLst/>
          </a:prstGeom>
          <a:solidFill>
            <a:srgbClr val="C838AD"/>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None/>
            </a:pPr>
            <a:r>
              <a:rPr lang="en-US" sz="1800">
                <a:solidFill>
                  <a:srgbClr val="044851"/>
                </a:solidFill>
              </a:rPr>
              <a:t>UPDATE PER ANCHOR COMMENTS</a:t>
            </a:r>
            <a:endParaRPr sz="1800">
              <a:solidFill>
                <a:srgbClr val="044851"/>
              </a:solidFill>
            </a:endParaRPr>
          </a:p>
        </p:txBody>
      </p:sp>
      <p:pic>
        <p:nvPicPr>
          <p:cNvPr id="808" name="Google Shape;808;g3eacff930fc_1_35"/>
          <p:cNvPicPr preferRelativeResize="0"/>
          <p:nvPr/>
        </p:nvPicPr>
        <p:blipFill rotWithShape="1">
          <a:blip r:embed="rId4">
            <a:alphaModFix/>
          </a:blip>
          <a:srcRect b="0" l="1732" r="22309" t="0"/>
          <a:stretch/>
        </p:blipFill>
        <p:spPr>
          <a:xfrm>
            <a:off x="1437425" y="1459150"/>
            <a:ext cx="9456225" cy="7787100"/>
          </a:xfrm>
          <a:prstGeom prst="rect">
            <a:avLst/>
          </a:prstGeom>
          <a:noFill/>
          <a:ln>
            <a:noFill/>
          </a:ln>
        </p:spPr>
      </p:pic>
      <p:pic>
        <p:nvPicPr>
          <p:cNvPr id="809" name="Google Shape;809;g3eacff930fc_1_35"/>
          <p:cNvPicPr preferRelativeResize="0"/>
          <p:nvPr/>
        </p:nvPicPr>
        <p:blipFill rotWithShape="1">
          <a:blip r:embed="rId4">
            <a:alphaModFix/>
          </a:blip>
          <a:srcRect b="8139" l="78892" r="3576" t="19774"/>
          <a:stretch/>
        </p:blipFill>
        <p:spPr>
          <a:xfrm>
            <a:off x="11064200" y="1459150"/>
            <a:ext cx="3027584" cy="7787100"/>
          </a:xfrm>
          <a:prstGeom prst="rect">
            <a:avLst/>
          </a:prstGeom>
          <a:noFill/>
          <a:ln>
            <a:noFill/>
          </a:ln>
        </p:spPr>
      </p:pic>
      <p:pic>
        <p:nvPicPr>
          <p:cNvPr id="810" name="Google Shape;810;g3eacff930fc_1_35"/>
          <p:cNvPicPr preferRelativeResize="0"/>
          <p:nvPr/>
        </p:nvPicPr>
        <p:blipFill rotWithShape="1">
          <a:blip r:embed="rId4">
            <a:alphaModFix/>
          </a:blip>
          <a:srcRect b="3159" l="78972" r="5709" t="91290"/>
          <a:stretch/>
        </p:blipFill>
        <p:spPr>
          <a:xfrm>
            <a:off x="8986575" y="8813950"/>
            <a:ext cx="1907077" cy="43229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4" name="Shape 814"/>
        <p:cNvGrpSpPr/>
        <p:nvPr/>
      </p:nvGrpSpPr>
      <p:grpSpPr>
        <a:xfrm>
          <a:off x="0" y="0"/>
          <a:ext cx="0" cy="0"/>
          <a:chOff x="0" y="0"/>
          <a:chExt cx="0" cy="0"/>
        </a:xfrm>
      </p:grpSpPr>
      <p:pic>
        <p:nvPicPr>
          <p:cNvPr id="815" name="Google Shape;815;g3eacff930fc_1_15"/>
          <p:cNvPicPr preferRelativeResize="0"/>
          <p:nvPr/>
        </p:nvPicPr>
        <p:blipFill>
          <a:blip r:embed="rId3">
            <a:alphaModFix/>
          </a:blip>
          <a:stretch>
            <a:fillRect/>
          </a:stretch>
        </p:blipFill>
        <p:spPr>
          <a:xfrm>
            <a:off x="506200" y="1221475"/>
            <a:ext cx="15038599" cy="7777714"/>
          </a:xfrm>
          <a:prstGeom prst="rect">
            <a:avLst/>
          </a:prstGeom>
          <a:noFill/>
          <a:ln>
            <a:noFill/>
          </a:ln>
        </p:spPr>
      </p:pic>
      <p:sp>
        <p:nvSpPr>
          <p:cNvPr id="816" name="Google Shape;816;g3eacff930fc_1_15"/>
          <p:cNvSpPr txBox="1"/>
          <p:nvPr/>
        </p:nvSpPr>
        <p:spPr>
          <a:xfrm>
            <a:off x="467500" y="482200"/>
            <a:ext cx="7853100" cy="4269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None/>
            </a:pPr>
            <a:r>
              <a:rPr b="1" lang="en-US" sz="2400">
                <a:solidFill>
                  <a:srgbClr val="044851"/>
                </a:solidFill>
              </a:rPr>
              <a:t>First Mile Horizontal Levee | </a:t>
            </a:r>
            <a:r>
              <a:rPr b="1" lang="en-US" sz="2400">
                <a:solidFill>
                  <a:srgbClr val="044851"/>
                </a:solidFill>
              </a:rPr>
              <a:t>Regulatory</a:t>
            </a:r>
            <a:r>
              <a:rPr b="1" lang="en-US" sz="2400">
                <a:solidFill>
                  <a:srgbClr val="044851"/>
                </a:solidFill>
              </a:rPr>
              <a:t> Overview</a:t>
            </a:r>
            <a:endParaRPr b="1" sz="2400">
              <a:solidFill>
                <a:srgbClr val="044851"/>
              </a:solidFill>
            </a:endParaRPr>
          </a:p>
        </p:txBody>
      </p:sp>
      <p:cxnSp>
        <p:nvCxnSpPr>
          <p:cNvPr id="817" name="Google Shape;817;g3eacff930fc_1_15"/>
          <p:cNvCxnSpPr/>
          <p:nvPr/>
        </p:nvCxnSpPr>
        <p:spPr>
          <a:xfrm flipH="1" rot="10800000">
            <a:off x="498697" y="972748"/>
            <a:ext cx="7790700" cy="14700"/>
          </a:xfrm>
          <a:prstGeom prst="straightConnector1">
            <a:avLst/>
          </a:prstGeom>
          <a:noFill/>
          <a:ln cap="flat" cmpd="sng" w="38100">
            <a:solidFill>
              <a:schemeClr val="dk1"/>
            </a:solidFill>
            <a:prstDash val="solid"/>
            <a:round/>
            <a:headEnd len="med" w="med" type="none"/>
            <a:tailEnd len="med" w="med" type="none"/>
          </a:ln>
        </p:spPr>
      </p:cxn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1" name="Shape 821"/>
        <p:cNvGrpSpPr/>
        <p:nvPr/>
      </p:nvGrpSpPr>
      <p:grpSpPr>
        <a:xfrm>
          <a:off x="0" y="0"/>
          <a:ext cx="0" cy="0"/>
          <a:chOff x="0" y="0"/>
          <a:chExt cx="0" cy="0"/>
        </a:xfrm>
      </p:grpSpPr>
      <p:sp>
        <p:nvSpPr>
          <p:cNvPr id="822" name="Google Shape;822;g3f14e25e4af_1_22"/>
          <p:cNvSpPr txBox="1"/>
          <p:nvPr>
            <p:ph idx="10" type="dt"/>
          </p:nvPr>
        </p:nvSpPr>
        <p:spPr>
          <a:xfrm>
            <a:off x="467497" y="9333705"/>
            <a:ext cx="1818600" cy="534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823" name="Google Shape;823;g3f14e25e4af_1_22"/>
          <p:cNvSpPr txBox="1"/>
          <p:nvPr>
            <p:ph idx="12" type="sldNum"/>
          </p:nvPr>
        </p:nvSpPr>
        <p:spPr>
          <a:xfrm>
            <a:off x="14173200" y="9333705"/>
            <a:ext cx="904200" cy="5349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824" name="Google Shape;824;g3f14e25e4af_1_22"/>
          <p:cNvSpPr txBox="1"/>
          <p:nvPr/>
        </p:nvSpPr>
        <p:spPr>
          <a:xfrm>
            <a:off x="467500" y="482200"/>
            <a:ext cx="9883200" cy="4269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None/>
            </a:pPr>
            <a:r>
              <a:rPr b="1" lang="en-US" sz="2400">
                <a:solidFill>
                  <a:srgbClr val="044851"/>
                </a:solidFill>
              </a:rPr>
              <a:t>First Mile Horizontal Levee |</a:t>
            </a:r>
            <a:r>
              <a:rPr b="1" lang="en-US" sz="2400">
                <a:solidFill>
                  <a:schemeClr val="dk1"/>
                </a:solidFill>
              </a:rPr>
              <a:t> First of its Kind</a:t>
            </a:r>
            <a:r>
              <a:rPr lang="en-US" sz="1100"/>
              <a:t> </a:t>
            </a:r>
            <a:endParaRPr b="1" sz="2400">
              <a:solidFill>
                <a:srgbClr val="044851"/>
              </a:solidFill>
            </a:endParaRPr>
          </a:p>
        </p:txBody>
      </p:sp>
      <p:cxnSp>
        <p:nvCxnSpPr>
          <p:cNvPr id="825" name="Google Shape;825;g3f14e25e4af_1_22"/>
          <p:cNvCxnSpPr/>
          <p:nvPr/>
        </p:nvCxnSpPr>
        <p:spPr>
          <a:xfrm flipH="1" rot="10800000">
            <a:off x="498697" y="972748"/>
            <a:ext cx="7790700" cy="14700"/>
          </a:xfrm>
          <a:prstGeom prst="straightConnector1">
            <a:avLst/>
          </a:prstGeom>
          <a:noFill/>
          <a:ln cap="flat" cmpd="sng" w="38100">
            <a:solidFill>
              <a:schemeClr val="dk1"/>
            </a:solidFill>
            <a:prstDash val="solid"/>
            <a:round/>
            <a:headEnd len="med" w="med" type="none"/>
            <a:tailEnd len="med" w="med" type="none"/>
          </a:ln>
        </p:spPr>
      </p:cxnSp>
      <p:pic>
        <p:nvPicPr>
          <p:cNvPr id="826" name="Google Shape;826;g3f14e25e4af_1_22"/>
          <p:cNvPicPr preferRelativeResize="0"/>
          <p:nvPr/>
        </p:nvPicPr>
        <p:blipFill>
          <a:blip r:embed="rId3">
            <a:alphaModFix/>
          </a:blip>
          <a:stretch>
            <a:fillRect/>
          </a:stretch>
        </p:blipFill>
        <p:spPr>
          <a:xfrm>
            <a:off x="380059" y="1139848"/>
            <a:ext cx="14522844" cy="8041458"/>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0" name="Shape 830"/>
        <p:cNvGrpSpPr/>
        <p:nvPr/>
      </p:nvGrpSpPr>
      <p:grpSpPr>
        <a:xfrm>
          <a:off x="0" y="0"/>
          <a:ext cx="0" cy="0"/>
          <a:chOff x="0" y="0"/>
          <a:chExt cx="0" cy="0"/>
        </a:xfrm>
      </p:grpSpPr>
      <p:sp>
        <p:nvSpPr>
          <p:cNvPr id="831" name="Google Shape;831;g3f14e25e4af_1_0"/>
          <p:cNvSpPr txBox="1"/>
          <p:nvPr>
            <p:ph idx="10" type="dt"/>
          </p:nvPr>
        </p:nvSpPr>
        <p:spPr>
          <a:xfrm>
            <a:off x="467497" y="9333705"/>
            <a:ext cx="1818600" cy="534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832" name="Google Shape;832;g3f14e25e4af_1_0"/>
          <p:cNvSpPr txBox="1"/>
          <p:nvPr>
            <p:ph idx="12" type="sldNum"/>
          </p:nvPr>
        </p:nvSpPr>
        <p:spPr>
          <a:xfrm>
            <a:off x="14173200" y="9333705"/>
            <a:ext cx="904200" cy="5349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833" name="Google Shape;833;g3f14e25e4af_1_0"/>
          <p:cNvSpPr txBox="1"/>
          <p:nvPr/>
        </p:nvSpPr>
        <p:spPr>
          <a:xfrm>
            <a:off x="467500" y="482200"/>
            <a:ext cx="9883200" cy="4269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None/>
            </a:pPr>
            <a:r>
              <a:rPr b="1" lang="en-US" sz="2400">
                <a:solidFill>
                  <a:srgbClr val="044851"/>
                </a:solidFill>
              </a:rPr>
              <a:t>First Mile Horizontal Levee |</a:t>
            </a:r>
            <a:r>
              <a:rPr b="1" lang="en-US" sz="2400">
                <a:solidFill>
                  <a:schemeClr val="dk1"/>
                </a:solidFill>
              </a:rPr>
              <a:t> First of its Kind</a:t>
            </a:r>
            <a:r>
              <a:rPr lang="en-US" sz="1100"/>
              <a:t> </a:t>
            </a:r>
            <a:endParaRPr b="1" sz="2400">
              <a:solidFill>
                <a:srgbClr val="044851"/>
              </a:solidFill>
            </a:endParaRPr>
          </a:p>
        </p:txBody>
      </p:sp>
      <p:cxnSp>
        <p:nvCxnSpPr>
          <p:cNvPr id="834" name="Google Shape;834;g3f14e25e4af_1_0"/>
          <p:cNvCxnSpPr/>
          <p:nvPr/>
        </p:nvCxnSpPr>
        <p:spPr>
          <a:xfrm flipH="1" rot="10800000">
            <a:off x="498697" y="972748"/>
            <a:ext cx="7790700" cy="14700"/>
          </a:xfrm>
          <a:prstGeom prst="straightConnector1">
            <a:avLst/>
          </a:prstGeom>
          <a:noFill/>
          <a:ln cap="flat" cmpd="sng" w="38100">
            <a:solidFill>
              <a:schemeClr val="dk1"/>
            </a:solidFill>
            <a:prstDash val="solid"/>
            <a:round/>
            <a:headEnd len="med" w="med" type="none"/>
            <a:tailEnd len="med" w="med" type="none"/>
          </a:ln>
        </p:spPr>
      </p:cxnSp>
      <p:sp>
        <p:nvSpPr>
          <p:cNvPr id="835" name="Google Shape;835;g3f14e25e4af_1_0"/>
          <p:cNvSpPr txBox="1"/>
          <p:nvPr/>
        </p:nvSpPr>
        <p:spPr>
          <a:xfrm>
            <a:off x="-4002650" y="4383300"/>
            <a:ext cx="3095400" cy="1291800"/>
          </a:xfrm>
          <a:prstGeom prst="rect">
            <a:avLst/>
          </a:prstGeom>
          <a:solidFill>
            <a:srgbClr val="C838AD"/>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chemeClr val="dk1"/>
                </a:solidFill>
              </a:rPr>
              <a:t>ADD COMMUNITY GOALS</a:t>
            </a:r>
            <a:endParaRPr sz="2400">
              <a:solidFill>
                <a:schemeClr val="dk1"/>
              </a:solidFill>
            </a:endParaRPr>
          </a:p>
        </p:txBody>
      </p:sp>
      <p:pic>
        <p:nvPicPr>
          <p:cNvPr id="836" name="Google Shape;836;g3f14e25e4af_1_0"/>
          <p:cNvPicPr preferRelativeResize="0"/>
          <p:nvPr/>
        </p:nvPicPr>
        <p:blipFill>
          <a:blip r:embed="rId3">
            <a:alphaModFix/>
          </a:blip>
          <a:stretch>
            <a:fillRect/>
          </a:stretch>
        </p:blipFill>
        <p:spPr>
          <a:xfrm>
            <a:off x="1173125" y="1292248"/>
            <a:ext cx="12866335" cy="8041459"/>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0" name="Shape 840"/>
        <p:cNvGrpSpPr/>
        <p:nvPr/>
      </p:nvGrpSpPr>
      <p:grpSpPr>
        <a:xfrm>
          <a:off x="0" y="0"/>
          <a:ext cx="0" cy="0"/>
          <a:chOff x="0" y="0"/>
          <a:chExt cx="0" cy="0"/>
        </a:xfrm>
      </p:grpSpPr>
      <p:sp>
        <p:nvSpPr>
          <p:cNvPr id="841" name="Google Shape;841;g3eacff930fc_1_86"/>
          <p:cNvSpPr txBox="1"/>
          <p:nvPr>
            <p:ph idx="3" type="body"/>
          </p:nvPr>
        </p:nvSpPr>
        <p:spPr>
          <a:xfrm>
            <a:off x="467497" y="939398"/>
            <a:ext cx="7305000" cy="4323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US"/>
              <a:t>Community Meeting 1 + Online Survey</a:t>
            </a:r>
            <a:endParaRPr/>
          </a:p>
        </p:txBody>
      </p:sp>
      <p:sp>
        <p:nvSpPr>
          <p:cNvPr id="842" name="Google Shape;842;g3eacff930fc_1_86"/>
          <p:cNvSpPr txBox="1"/>
          <p:nvPr>
            <p:ph idx="4" type="body"/>
          </p:nvPr>
        </p:nvSpPr>
        <p:spPr>
          <a:xfrm>
            <a:off x="8428150" y="2588833"/>
            <a:ext cx="6520500" cy="3612900"/>
          </a:xfrm>
          <a:prstGeom prst="rect">
            <a:avLst/>
          </a:prstGeom>
          <a:noFill/>
          <a:ln>
            <a:noFill/>
          </a:ln>
        </p:spPr>
        <p:txBody>
          <a:bodyPr anchorCtr="0" anchor="t" bIns="45700" lIns="91425" spcFirstLastPara="1" rIns="91425" wrap="square" tIns="45700">
            <a:noAutofit/>
          </a:bodyPr>
          <a:lstStyle/>
          <a:p>
            <a:pPr indent="-381000" lvl="0" marL="457200" rtl="0" algn="l">
              <a:lnSpc>
                <a:spcPct val="115000"/>
              </a:lnSpc>
              <a:spcBef>
                <a:spcPts val="0"/>
              </a:spcBef>
              <a:spcAft>
                <a:spcPts val="0"/>
              </a:spcAft>
              <a:buSzPts val="2400"/>
              <a:buChar char="•"/>
            </a:pPr>
            <a:r>
              <a:rPr lang="en-US"/>
              <a:t>protect their community, marsh, trails, and critical infrastructure from </a:t>
            </a:r>
            <a:r>
              <a:rPr b="1" lang="en-US"/>
              <a:t>flooding</a:t>
            </a:r>
            <a:endParaRPr b="1"/>
          </a:p>
          <a:p>
            <a:pPr indent="0" lvl="0" marL="0" rtl="0" algn="l">
              <a:lnSpc>
                <a:spcPct val="115000"/>
              </a:lnSpc>
              <a:spcBef>
                <a:spcPts val="0"/>
              </a:spcBef>
              <a:spcAft>
                <a:spcPts val="0"/>
              </a:spcAft>
              <a:buNone/>
            </a:pPr>
            <a:r>
              <a:t/>
            </a:r>
            <a:endParaRPr b="1"/>
          </a:p>
          <a:p>
            <a:pPr indent="-381000" lvl="0" marL="457200" rtl="0" algn="l">
              <a:lnSpc>
                <a:spcPct val="115000"/>
              </a:lnSpc>
              <a:spcBef>
                <a:spcPts val="0"/>
              </a:spcBef>
              <a:spcAft>
                <a:spcPts val="0"/>
              </a:spcAft>
              <a:buSzPts val="2400"/>
              <a:buChar char="•"/>
            </a:pPr>
            <a:r>
              <a:rPr lang="en-US"/>
              <a:t>protect and enhance </a:t>
            </a:r>
            <a:r>
              <a:rPr b="1" lang="en-US"/>
              <a:t>wildlife habitat and native planting</a:t>
            </a:r>
            <a:endParaRPr b="1"/>
          </a:p>
          <a:p>
            <a:pPr indent="0" lvl="0" marL="0" rtl="0" algn="l">
              <a:lnSpc>
                <a:spcPct val="115000"/>
              </a:lnSpc>
              <a:spcBef>
                <a:spcPts val="0"/>
              </a:spcBef>
              <a:spcAft>
                <a:spcPts val="0"/>
              </a:spcAft>
              <a:buNone/>
            </a:pPr>
            <a:r>
              <a:t/>
            </a:r>
            <a:endParaRPr b="1"/>
          </a:p>
          <a:p>
            <a:pPr indent="-381000" lvl="0" marL="457200" rtl="0" algn="l">
              <a:lnSpc>
                <a:spcPct val="115000"/>
              </a:lnSpc>
              <a:spcBef>
                <a:spcPts val="0"/>
              </a:spcBef>
              <a:spcAft>
                <a:spcPts val="0"/>
              </a:spcAft>
              <a:buSzPts val="2400"/>
              <a:buChar char="•"/>
            </a:pPr>
            <a:r>
              <a:rPr lang="en-US"/>
              <a:t>provide safe and accessible bike and pedestrian</a:t>
            </a:r>
            <a:r>
              <a:rPr b="1" lang="en-US"/>
              <a:t> public access to shoreline</a:t>
            </a:r>
            <a:endParaRPr/>
          </a:p>
          <a:p>
            <a:pPr indent="0" lvl="0" marL="0" rtl="0" algn="l">
              <a:lnSpc>
                <a:spcPct val="115000"/>
              </a:lnSpc>
              <a:spcBef>
                <a:spcPts val="0"/>
              </a:spcBef>
              <a:spcAft>
                <a:spcPts val="0"/>
              </a:spcAft>
              <a:buClr>
                <a:schemeClr val="dk1"/>
              </a:buClr>
              <a:buSzPts val="2400"/>
              <a:buNone/>
            </a:pPr>
            <a:r>
              <a:t/>
            </a:r>
            <a:endParaRPr/>
          </a:p>
          <a:p>
            <a:pPr indent="0" lvl="0" marL="0" rtl="0" algn="l">
              <a:lnSpc>
                <a:spcPct val="115000"/>
              </a:lnSpc>
              <a:spcBef>
                <a:spcPts val="0"/>
              </a:spcBef>
              <a:spcAft>
                <a:spcPts val="0"/>
              </a:spcAft>
              <a:buClr>
                <a:schemeClr val="dk1"/>
              </a:buClr>
              <a:buSzPts val="2400"/>
              <a:buNone/>
            </a:pPr>
            <a:r>
              <a:t/>
            </a:r>
            <a:endParaRPr/>
          </a:p>
          <a:p>
            <a:pPr indent="0" lvl="0" marL="0" rtl="0" algn="l">
              <a:lnSpc>
                <a:spcPct val="115000"/>
              </a:lnSpc>
              <a:spcBef>
                <a:spcPts val="0"/>
              </a:spcBef>
              <a:spcAft>
                <a:spcPts val="0"/>
              </a:spcAft>
              <a:buClr>
                <a:schemeClr val="dk1"/>
              </a:buClr>
              <a:buSzPts val="2400"/>
              <a:buNone/>
            </a:pPr>
            <a:r>
              <a:t/>
            </a:r>
            <a:endParaRPr/>
          </a:p>
          <a:p>
            <a:pPr indent="0" lvl="0" marL="0" rtl="0" algn="l">
              <a:lnSpc>
                <a:spcPct val="115000"/>
              </a:lnSpc>
              <a:spcBef>
                <a:spcPts val="0"/>
              </a:spcBef>
              <a:spcAft>
                <a:spcPts val="0"/>
              </a:spcAft>
              <a:buClr>
                <a:schemeClr val="dk1"/>
              </a:buClr>
              <a:buSzPts val="2400"/>
              <a:buNone/>
            </a:pPr>
            <a:r>
              <a:t/>
            </a:r>
            <a:endParaRPr/>
          </a:p>
        </p:txBody>
      </p:sp>
      <p:sp>
        <p:nvSpPr>
          <p:cNvPr id="843" name="Google Shape;843;g3eacff930fc_1_86"/>
          <p:cNvSpPr txBox="1"/>
          <p:nvPr>
            <p:ph idx="12" type="sldNum"/>
          </p:nvPr>
        </p:nvSpPr>
        <p:spPr>
          <a:xfrm>
            <a:off x="14173200" y="9333705"/>
            <a:ext cx="904200" cy="5349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844" name="Google Shape;844;g3eacff930fc_1_86"/>
          <p:cNvSpPr txBox="1"/>
          <p:nvPr/>
        </p:nvSpPr>
        <p:spPr>
          <a:xfrm>
            <a:off x="467501" y="482200"/>
            <a:ext cx="8898900" cy="4269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None/>
            </a:pPr>
            <a:r>
              <a:rPr b="1" lang="en-US" sz="2400">
                <a:solidFill>
                  <a:srgbClr val="044851"/>
                </a:solidFill>
              </a:rPr>
              <a:t>First Mile Horizontal Levee | What we heard from you</a:t>
            </a:r>
            <a:endParaRPr b="1" sz="2400">
              <a:solidFill>
                <a:srgbClr val="044851"/>
              </a:solidFill>
            </a:endParaRPr>
          </a:p>
        </p:txBody>
      </p:sp>
      <p:pic>
        <p:nvPicPr>
          <p:cNvPr id="845" name="Google Shape;845;g3eacff930fc_1_86"/>
          <p:cNvPicPr preferRelativeResize="0"/>
          <p:nvPr/>
        </p:nvPicPr>
        <p:blipFill>
          <a:blip r:embed="rId3">
            <a:alphaModFix/>
          </a:blip>
          <a:stretch>
            <a:fillRect/>
          </a:stretch>
        </p:blipFill>
        <p:spPr>
          <a:xfrm>
            <a:off x="1514263" y="1524050"/>
            <a:ext cx="4036224" cy="4355325"/>
          </a:xfrm>
          <a:prstGeom prst="rect">
            <a:avLst/>
          </a:prstGeom>
          <a:noFill/>
          <a:ln>
            <a:noFill/>
          </a:ln>
        </p:spPr>
      </p:pic>
      <p:pic>
        <p:nvPicPr>
          <p:cNvPr id="846" name="Google Shape;846;g3eacff930fc_1_86"/>
          <p:cNvPicPr preferRelativeResize="0"/>
          <p:nvPr/>
        </p:nvPicPr>
        <p:blipFill>
          <a:blip r:embed="rId4">
            <a:alphaModFix/>
          </a:blip>
          <a:stretch>
            <a:fillRect/>
          </a:stretch>
        </p:blipFill>
        <p:spPr>
          <a:xfrm>
            <a:off x="656350" y="6031725"/>
            <a:ext cx="6064626" cy="3725648"/>
          </a:xfrm>
          <a:prstGeom prst="rect">
            <a:avLst/>
          </a:prstGeom>
          <a:noFill/>
          <a:ln>
            <a:noFill/>
          </a:ln>
        </p:spPr>
      </p:pic>
      <p:sp>
        <p:nvSpPr>
          <p:cNvPr id="847" name="Google Shape;847;g3eacff930fc_1_86"/>
          <p:cNvSpPr txBox="1"/>
          <p:nvPr/>
        </p:nvSpPr>
        <p:spPr>
          <a:xfrm>
            <a:off x="-7120825" y="2911175"/>
            <a:ext cx="6382500" cy="2968200"/>
          </a:xfrm>
          <a:prstGeom prst="rect">
            <a:avLst/>
          </a:prstGeom>
          <a:solidFill>
            <a:srgbClr val="C838AD"/>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chemeClr val="dk1"/>
                </a:solidFill>
              </a:rPr>
              <a:t>recreational and social benefits -</a:t>
            </a:r>
            <a:endParaRPr sz="2400">
              <a:solidFill>
                <a:schemeClr val="dk1"/>
              </a:solidFill>
            </a:endParaRPr>
          </a:p>
          <a:p>
            <a:pPr indent="0" lvl="0" marL="0" rtl="0" algn="l">
              <a:spcBef>
                <a:spcPts val="0"/>
              </a:spcBef>
              <a:spcAft>
                <a:spcPts val="0"/>
              </a:spcAft>
              <a:buNone/>
            </a:pPr>
            <a:r>
              <a:rPr lang="en-US" sz="2400">
                <a:solidFill>
                  <a:schemeClr val="dk1"/>
                </a:solidFill>
              </a:rPr>
              <a:t>project thinking about near term &amp; long term community benefits.</a:t>
            </a:r>
            <a:endParaRPr sz="2400">
              <a:solidFill>
                <a:schemeClr val="dk1"/>
              </a:solidFill>
            </a:endParaRPr>
          </a:p>
          <a:p>
            <a:pPr indent="0" lvl="0" marL="0" rtl="0" algn="l">
              <a:spcBef>
                <a:spcPts val="0"/>
              </a:spcBef>
              <a:spcAft>
                <a:spcPts val="0"/>
              </a:spcAft>
              <a:buNone/>
            </a:pPr>
            <a:r>
              <a:t/>
            </a:r>
            <a:endParaRPr sz="2400">
              <a:solidFill>
                <a:schemeClr val="dk1"/>
              </a:solidFill>
            </a:endParaRPr>
          </a:p>
          <a:p>
            <a:pPr indent="0" lvl="0" marL="0" rtl="0" algn="l">
              <a:spcBef>
                <a:spcPts val="0"/>
              </a:spcBef>
              <a:spcAft>
                <a:spcPts val="0"/>
              </a:spcAft>
              <a:buNone/>
            </a:pPr>
            <a:r>
              <a:rPr lang="en-US" sz="2400">
                <a:solidFill>
                  <a:schemeClr val="dk1"/>
                </a:solidFill>
              </a:rPr>
              <a:t>highlight synergies between project, agency, community goals</a:t>
            </a:r>
            <a:endParaRPr sz="2400">
              <a:solidFill>
                <a:schemeClr val="dk1"/>
              </a:solidFill>
            </a:endParaRPr>
          </a:p>
          <a:p>
            <a:pPr indent="0" lvl="0" marL="0" rtl="0" algn="l">
              <a:spcBef>
                <a:spcPts val="0"/>
              </a:spcBef>
              <a:spcAft>
                <a:spcPts val="0"/>
              </a:spcAft>
              <a:buNone/>
            </a:pPr>
            <a:r>
              <a:t/>
            </a:r>
            <a:endParaRPr sz="2400">
              <a:solidFill>
                <a:schemeClr val="dk1"/>
              </a:solidFill>
            </a:endParaRPr>
          </a:p>
        </p:txBody>
      </p:sp>
      <p:pic>
        <p:nvPicPr>
          <p:cNvPr id="848" name="Google Shape;848;g3eacff930fc_1_86"/>
          <p:cNvPicPr preferRelativeResize="0"/>
          <p:nvPr/>
        </p:nvPicPr>
        <p:blipFill>
          <a:blip r:embed="rId5">
            <a:alphaModFix/>
          </a:blip>
          <a:stretch>
            <a:fillRect/>
          </a:stretch>
        </p:blipFill>
        <p:spPr>
          <a:xfrm>
            <a:off x="7575251" y="2612650"/>
            <a:ext cx="904200" cy="929186"/>
          </a:xfrm>
          <a:prstGeom prst="rect">
            <a:avLst/>
          </a:prstGeom>
          <a:noFill/>
          <a:ln>
            <a:noFill/>
          </a:ln>
        </p:spPr>
      </p:pic>
      <p:pic>
        <p:nvPicPr>
          <p:cNvPr id="849" name="Google Shape;849;g3eacff930fc_1_86"/>
          <p:cNvPicPr preferRelativeResize="0"/>
          <p:nvPr/>
        </p:nvPicPr>
        <p:blipFill>
          <a:blip r:embed="rId6">
            <a:alphaModFix/>
          </a:blip>
          <a:stretch>
            <a:fillRect/>
          </a:stretch>
        </p:blipFill>
        <p:spPr>
          <a:xfrm>
            <a:off x="7575250" y="3837250"/>
            <a:ext cx="943025" cy="808299"/>
          </a:xfrm>
          <a:prstGeom prst="rect">
            <a:avLst/>
          </a:prstGeom>
          <a:noFill/>
          <a:ln>
            <a:noFill/>
          </a:ln>
        </p:spPr>
      </p:pic>
      <p:pic>
        <p:nvPicPr>
          <p:cNvPr id="850" name="Google Shape;850;g3eacff930fc_1_86"/>
          <p:cNvPicPr preferRelativeResize="0"/>
          <p:nvPr/>
        </p:nvPicPr>
        <p:blipFill>
          <a:blip r:embed="rId7">
            <a:alphaModFix/>
          </a:blip>
          <a:stretch>
            <a:fillRect/>
          </a:stretch>
        </p:blipFill>
        <p:spPr>
          <a:xfrm>
            <a:off x="7576660" y="5162950"/>
            <a:ext cx="1051690" cy="929175"/>
          </a:xfrm>
          <a:prstGeom prst="rect">
            <a:avLst/>
          </a:prstGeom>
          <a:noFill/>
          <a:ln>
            <a:noFill/>
          </a:ln>
        </p:spPr>
      </p:pic>
      <p:sp>
        <p:nvSpPr>
          <p:cNvPr id="851" name="Google Shape;851;g3eacff930fc_1_86"/>
          <p:cNvSpPr txBox="1"/>
          <p:nvPr>
            <p:ph idx="4" type="body"/>
          </p:nvPr>
        </p:nvSpPr>
        <p:spPr>
          <a:xfrm>
            <a:off x="7772500" y="7111100"/>
            <a:ext cx="7176000" cy="1854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a:t>We see many </a:t>
            </a:r>
            <a:r>
              <a:rPr b="1" lang="en-US"/>
              <a:t>synergies between project, agency, and community goals </a:t>
            </a:r>
            <a:r>
              <a:rPr lang="en-US"/>
              <a:t>that we will continue to push forward as the project develops.</a:t>
            </a:r>
            <a:endParaRPr/>
          </a:p>
          <a:p>
            <a:pPr indent="0" lvl="0" marL="0" rtl="0" algn="l">
              <a:lnSpc>
                <a:spcPct val="115000"/>
              </a:lnSpc>
              <a:spcBef>
                <a:spcPts val="0"/>
              </a:spcBef>
              <a:spcAft>
                <a:spcPts val="0"/>
              </a:spcAft>
              <a:buClr>
                <a:schemeClr val="dk1"/>
              </a:buClr>
              <a:buSzPts val="2400"/>
              <a:buNone/>
            </a:pPr>
            <a:r>
              <a:t/>
            </a:r>
            <a:endParaRPr/>
          </a:p>
          <a:p>
            <a:pPr indent="0" lvl="0" marL="0" rtl="0" algn="l">
              <a:lnSpc>
                <a:spcPct val="115000"/>
              </a:lnSpc>
              <a:spcBef>
                <a:spcPts val="0"/>
              </a:spcBef>
              <a:spcAft>
                <a:spcPts val="0"/>
              </a:spcAft>
              <a:buClr>
                <a:schemeClr val="dk1"/>
              </a:buClr>
              <a:buSzPts val="2400"/>
              <a:buNone/>
            </a:pPr>
            <a:r>
              <a:t/>
            </a:r>
            <a:endParaRPr/>
          </a:p>
          <a:p>
            <a:pPr indent="0" lvl="0" marL="0" rtl="0" algn="l">
              <a:lnSpc>
                <a:spcPct val="115000"/>
              </a:lnSpc>
              <a:spcBef>
                <a:spcPts val="0"/>
              </a:spcBef>
              <a:spcAft>
                <a:spcPts val="0"/>
              </a:spcAft>
              <a:buClr>
                <a:schemeClr val="dk1"/>
              </a:buClr>
              <a:buSzPts val="2400"/>
              <a:buNone/>
            </a:pPr>
            <a:r>
              <a:t/>
            </a:r>
            <a:endParaRPr/>
          </a:p>
          <a:p>
            <a:pPr indent="0" lvl="0" marL="0" rtl="0" algn="l">
              <a:lnSpc>
                <a:spcPct val="115000"/>
              </a:lnSpc>
              <a:spcBef>
                <a:spcPts val="0"/>
              </a:spcBef>
              <a:spcAft>
                <a:spcPts val="0"/>
              </a:spcAft>
              <a:buClr>
                <a:schemeClr val="dk1"/>
              </a:buClr>
              <a:buSzPts val="2400"/>
              <a:buNone/>
            </a:pPr>
            <a:r>
              <a:t/>
            </a:r>
            <a:endParaRPr/>
          </a:p>
          <a:p>
            <a:pPr indent="0" lvl="0" marL="0" rtl="0" algn="l">
              <a:lnSpc>
                <a:spcPct val="115000"/>
              </a:lnSpc>
              <a:spcBef>
                <a:spcPts val="0"/>
              </a:spcBef>
              <a:spcAft>
                <a:spcPts val="0"/>
              </a:spcAft>
              <a:buClr>
                <a:schemeClr val="dk1"/>
              </a:buClr>
              <a:buSzPts val="2400"/>
              <a:buNone/>
            </a:pPr>
            <a:r>
              <a:t/>
            </a:r>
            <a:endParaRPr/>
          </a:p>
        </p:txBody>
      </p:sp>
      <p:sp>
        <p:nvSpPr>
          <p:cNvPr id="852" name="Google Shape;852;g3eacff930fc_1_86"/>
          <p:cNvSpPr txBox="1"/>
          <p:nvPr>
            <p:ph idx="4" type="body"/>
          </p:nvPr>
        </p:nvSpPr>
        <p:spPr>
          <a:xfrm>
            <a:off x="7652700" y="1488650"/>
            <a:ext cx="6520500" cy="9291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2400"/>
              <a:buNone/>
            </a:pPr>
            <a:r>
              <a:rPr lang="en-US"/>
              <a:t>The community wants this project to provide </a:t>
            </a:r>
            <a:r>
              <a:rPr b="1" lang="en-US"/>
              <a:t>multiple benefits</a:t>
            </a:r>
            <a:r>
              <a:rPr lang="en-US"/>
              <a:t>.</a:t>
            </a:r>
            <a:endParaRPr/>
          </a:p>
          <a:p>
            <a:pPr indent="0" lvl="0" marL="0" rtl="0" algn="l">
              <a:lnSpc>
                <a:spcPct val="115000"/>
              </a:lnSpc>
              <a:spcBef>
                <a:spcPts val="0"/>
              </a:spcBef>
              <a:spcAft>
                <a:spcPts val="0"/>
              </a:spcAft>
              <a:buClr>
                <a:schemeClr val="dk1"/>
              </a:buClr>
              <a:buSzPts val="2400"/>
              <a:buNone/>
            </a:pPr>
            <a:r>
              <a:t/>
            </a:r>
            <a:endParaRPr/>
          </a:p>
          <a:p>
            <a:pPr indent="0" lvl="0" marL="0" rtl="0" algn="l">
              <a:lnSpc>
                <a:spcPct val="115000"/>
              </a:lnSpc>
              <a:spcBef>
                <a:spcPts val="0"/>
              </a:spcBef>
              <a:spcAft>
                <a:spcPts val="0"/>
              </a:spcAft>
              <a:buClr>
                <a:schemeClr val="dk1"/>
              </a:buClr>
              <a:buSzPts val="2400"/>
              <a:buNone/>
            </a:pPr>
            <a:r>
              <a:t/>
            </a:r>
            <a:endParaRPr/>
          </a:p>
          <a:p>
            <a:pPr indent="0" lvl="0" marL="0" rtl="0" algn="l">
              <a:lnSpc>
                <a:spcPct val="115000"/>
              </a:lnSpc>
              <a:spcBef>
                <a:spcPts val="0"/>
              </a:spcBef>
              <a:spcAft>
                <a:spcPts val="0"/>
              </a:spcAft>
              <a:buClr>
                <a:schemeClr val="dk1"/>
              </a:buClr>
              <a:buSzPts val="2400"/>
              <a:buNone/>
            </a:pPr>
            <a:r>
              <a:t/>
            </a:r>
            <a:endParaRPr/>
          </a:p>
          <a:p>
            <a:pPr indent="0" lvl="0" marL="0" rtl="0" algn="l">
              <a:lnSpc>
                <a:spcPct val="115000"/>
              </a:lnSpc>
              <a:spcBef>
                <a:spcPts val="0"/>
              </a:spcBef>
              <a:spcAft>
                <a:spcPts val="0"/>
              </a:spcAft>
              <a:buClr>
                <a:schemeClr val="dk1"/>
              </a:buClr>
              <a:buSzPts val="2400"/>
              <a:buNone/>
            </a:pPr>
            <a:r>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6" name="Shape 856"/>
        <p:cNvGrpSpPr/>
        <p:nvPr/>
      </p:nvGrpSpPr>
      <p:grpSpPr>
        <a:xfrm>
          <a:off x="0" y="0"/>
          <a:ext cx="0" cy="0"/>
          <a:chOff x="0" y="0"/>
          <a:chExt cx="0" cy="0"/>
        </a:xfrm>
      </p:grpSpPr>
      <p:sp>
        <p:nvSpPr>
          <p:cNvPr id="857" name="Google Shape;857;g3ec29d35060_0_71"/>
          <p:cNvSpPr txBox="1"/>
          <p:nvPr/>
        </p:nvSpPr>
        <p:spPr>
          <a:xfrm>
            <a:off x="1916250" y="4051800"/>
            <a:ext cx="11712300" cy="1954800"/>
          </a:xfrm>
          <a:prstGeom prst="rect">
            <a:avLst/>
          </a:prstGeom>
          <a:noFill/>
          <a:ln>
            <a:noFill/>
          </a:ln>
          <a:effectLst>
            <a:outerShdw blurRad="57150" rotWithShape="0" algn="bl" dir="5400000" dist="19050">
              <a:srgbClr val="000000">
                <a:alpha val="50000"/>
              </a:srgbClr>
            </a:outerShdw>
          </a:effectLst>
        </p:spPr>
        <p:txBody>
          <a:bodyPr anchorCtr="0" anchor="t" bIns="158950" lIns="158950" spcFirstLastPara="1" rIns="158950" wrap="square" tIns="158950">
            <a:noAutofit/>
          </a:bodyPr>
          <a:lstStyle/>
          <a:p>
            <a:pPr indent="0" lvl="0" marL="0" marR="0" rtl="0" algn="ctr">
              <a:lnSpc>
                <a:spcPct val="100000"/>
              </a:lnSpc>
              <a:spcBef>
                <a:spcPts val="0"/>
              </a:spcBef>
              <a:spcAft>
                <a:spcPts val="0"/>
              </a:spcAft>
              <a:buClr>
                <a:srgbClr val="000000"/>
              </a:buClr>
              <a:buSzPts val="12517"/>
              <a:buFont typeface="Arial"/>
              <a:buNone/>
            </a:pPr>
            <a:r>
              <a:rPr b="1" lang="en-US" sz="9417">
                <a:solidFill>
                  <a:schemeClr val="lt1"/>
                </a:solidFill>
              </a:rPr>
              <a:t>Youth Engagement</a:t>
            </a:r>
            <a:endParaRPr b="1" i="0" sz="9417" u="none" cap="none" strike="noStrike">
              <a:solidFill>
                <a:schemeClr val="lt1"/>
              </a:solidFill>
            </a:endParaRPr>
          </a:p>
        </p:txBody>
      </p:sp>
      <p:pic>
        <p:nvPicPr>
          <p:cNvPr id="858" name="Google Shape;858;g3ec29d35060_0_71" title="TEAlogo1.png"/>
          <p:cNvPicPr preferRelativeResize="0"/>
          <p:nvPr/>
        </p:nvPicPr>
        <p:blipFill>
          <a:blip r:embed="rId3">
            <a:alphaModFix/>
          </a:blip>
          <a:stretch>
            <a:fillRect/>
          </a:stretch>
        </p:blipFill>
        <p:spPr>
          <a:xfrm>
            <a:off x="6795000" y="7181215"/>
            <a:ext cx="1954800" cy="1954800"/>
          </a:xfrm>
          <a:prstGeom prst="rect">
            <a:avLst/>
          </a:prstGeom>
          <a:noFill/>
          <a:ln>
            <a:noFill/>
          </a:ln>
          <a:effectLst>
            <a:outerShdw blurRad="57150" rotWithShape="0" algn="bl" dir="5400000" dist="19050">
              <a:srgbClr val="000000">
                <a:alpha val="50000"/>
              </a:srgbClr>
            </a:outerShdw>
          </a:effectLst>
        </p:spPr>
      </p:pic>
      <p:sp>
        <p:nvSpPr>
          <p:cNvPr id="859" name="Google Shape;859;g3ec29d35060_0_71"/>
          <p:cNvSpPr txBox="1"/>
          <p:nvPr/>
        </p:nvSpPr>
        <p:spPr>
          <a:xfrm>
            <a:off x="1456950" y="2489326"/>
            <a:ext cx="12630900" cy="159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2517"/>
              <a:buFont typeface="Arial"/>
              <a:buNone/>
            </a:pPr>
            <a:r>
              <a:rPr lang="en-US" sz="7517">
                <a:solidFill>
                  <a:schemeClr val="lt1"/>
                </a:solidFill>
              </a:rPr>
              <a:t>First Mile Horizontal Levee</a:t>
            </a:r>
            <a:endParaRPr sz="200">
              <a:solidFill>
                <a:schemeClr val="lt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3" name="Shape 863"/>
        <p:cNvGrpSpPr/>
        <p:nvPr/>
      </p:nvGrpSpPr>
      <p:grpSpPr>
        <a:xfrm>
          <a:off x="0" y="0"/>
          <a:ext cx="0" cy="0"/>
          <a:chOff x="0" y="0"/>
          <a:chExt cx="0" cy="0"/>
        </a:xfrm>
      </p:grpSpPr>
      <p:sp>
        <p:nvSpPr>
          <p:cNvPr id="864" name="Google Shape;864;g3ec29d35060_0_0"/>
          <p:cNvSpPr txBox="1"/>
          <p:nvPr>
            <p:ph idx="1" type="body"/>
          </p:nvPr>
        </p:nvSpPr>
        <p:spPr>
          <a:xfrm>
            <a:off x="467497" y="482198"/>
            <a:ext cx="7305000" cy="889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None/>
            </a:pPr>
            <a:r>
              <a:rPr lang="en-US"/>
              <a:t>Youth Engagement Process</a:t>
            </a:r>
            <a:endParaRPr/>
          </a:p>
        </p:txBody>
      </p:sp>
      <p:sp>
        <p:nvSpPr>
          <p:cNvPr id="865" name="Google Shape;865;g3ec29d35060_0_0"/>
          <p:cNvSpPr txBox="1"/>
          <p:nvPr>
            <p:ph idx="2" type="body"/>
          </p:nvPr>
        </p:nvSpPr>
        <p:spPr>
          <a:xfrm>
            <a:off x="466725" y="1932275"/>
            <a:ext cx="7799100" cy="7166700"/>
          </a:xfrm>
          <a:prstGeom prst="rect">
            <a:avLst/>
          </a:prstGeom>
          <a:noFill/>
          <a:ln>
            <a:noFill/>
          </a:ln>
        </p:spPr>
        <p:txBody>
          <a:bodyPr anchorCtr="0" anchor="t" bIns="45700" lIns="91425" spcFirstLastPara="1" rIns="91425" wrap="square" tIns="45700">
            <a:normAutofit fontScale="77500" lnSpcReduction="20000"/>
          </a:bodyPr>
          <a:lstStyle/>
          <a:p>
            <a:pPr indent="-376238" lvl="0" marL="457200" rtl="0" algn="l">
              <a:lnSpc>
                <a:spcPct val="150000"/>
              </a:lnSpc>
              <a:spcBef>
                <a:spcPts val="1200"/>
              </a:spcBef>
              <a:spcAft>
                <a:spcPts val="0"/>
              </a:spcAft>
              <a:buClr>
                <a:schemeClr val="lt1"/>
              </a:buClr>
              <a:buSzPct val="100000"/>
              <a:buChar char="●"/>
            </a:pPr>
            <a:r>
              <a:rPr lang="en-US" sz="3000">
                <a:solidFill>
                  <a:schemeClr val="lt1"/>
                </a:solidFill>
              </a:rPr>
              <a:t>Chabot students and TEA team interviewed 500 Hayward-Eden Area residents and frequent visitors of the Hayward Shoreline from a wide range of demographics </a:t>
            </a:r>
            <a:endParaRPr sz="3000">
              <a:solidFill>
                <a:schemeClr val="lt1"/>
              </a:solidFill>
            </a:endParaRPr>
          </a:p>
          <a:p>
            <a:pPr indent="0" lvl="0" marL="457200" rtl="0" algn="l">
              <a:lnSpc>
                <a:spcPct val="150000"/>
              </a:lnSpc>
              <a:spcBef>
                <a:spcPts val="1200"/>
              </a:spcBef>
              <a:spcAft>
                <a:spcPts val="0"/>
              </a:spcAft>
              <a:buNone/>
            </a:pPr>
            <a:r>
              <a:t/>
            </a:r>
            <a:endParaRPr sz="3000">
              <a:solidFill>
                <a:schemeClr val="lt1"/>
              </a:solidFill>
            </a:endParaRPr>
          </a:p>
          <a:p>
            <a:pPr indent="-376238" lvl="0" marL="457200" rtl="0" algn="l">
              <a:lnSpc>
                <a:spcPct val="150000"/>
              </a:lnSpc>
              <a:spcBef>
                <a:spcPts val="1200"/>
              </a:spcBef>
              <a:spcAft>
                <a:spcPts val="0"/>
              </a:spcAft>
              <a:buClr>
                <a:schemeClr val="lt1"/>
              </a:buClr>
              <a:buSzPct val="100000"/>
              <a:buChar char="●"/>
            </a:pPr>
            <a:r>
              <a:rPr lang="en-US" sz="3000">
                <a:solidFill>
                  <a:schemeClr val="lt1"/>
                </a:solidFill>
              </a:rPr>
              <a:t>Asked interviewees about their favorite memories involving the Hayward Shoreline, reasons why they go or do not go to the Hayward Shoreline, cultural practices and family traditions in nature, and visions for the First Mile Horizontal Levee</a:t>
            </a:r>
            <a:endParaRPr sz="3000">
              <a:solidFill>
                <a:schemeClr val="lt1"/>
              </a:solidFill>
            </a:endParaRPr>
          </a:p>
          <a:p>
            <a:pPr indent="0" lvl="0" marL="0" rtl="0" algn="l">
              <a:lnSpc>
                <a:spcPct val="150000"/>
              </a:lnSpc>
              <a:spcBef>
                <a:spcPts val="1200"/>
              </a:spcBef>
              <a:spcAft>
                <a:spcPts val="0"/>
              </a:spcAft>
              <a:buNone/>
            </a:pPr>
            <a:r>
              <a:t/>
            </a:r>
            <a:endParaRPr sz="3000">
              <a:solidFill>
                <a:schemeClr val="lt1"/>
              </a:solidFill>
            </a:endParaRPr>
          </a:p>
          <a:p>
            <a:pPr indent="-376238" lvl="0" marL="457200" rtl="0" algn="l">
              <a:lnSpc>
                <a:spcPct val="150000"/>
              </a:lnSpc>
              <a:spcBef>
                <a:spcPts val="1200"/>
              </a:spcBef>
              <a:spcAft>
                <a:spcPts val="0"/>
              </a:spcAft>
              <a:buClr>
                <a:schemeClr val="lt1"/>
              </a:buClr>
              <a:buSzPct val="100000"/>
              <a:buChar char="●"/>
            </a:pPr>
            <a:r>
              <a:rPr lang="en-US" sz="3000">
                <a:solidFill>
                  <a:schemeClr val="lt1"/>
                </a:solidFill>
              </a:rPr>
              <a:t>Chabot students wrote essays and created multimodal representations of their findings and visions for the First Mile Horizontal Levee </a:t>
            </a:r>
            <a:endParaRPr sz="3000">
              <a:solidFill>
                <a:schemeClr val="lt1"/>
              </a:solidFill>
            </a:endParaRPr>
          </a:p>
        </p:txBody>
      </p:sp>
      <p:pic>
        <p:nvPicPr>
          <p:cNvPr id="866" name="Google Shape;866;g3ec29d35060_0_0" title="Screenshot 2026-06-17 at 12.48.41 PM.png"/>
          <p:cNvPicPr preferRelativeResize="0"/>
          <p:nvPr/>
        </p:nvPicPr>
        <p:blipFill rotWithShape="1">
          <a:blip r:embed="rId3">
            <a:alphaModFix/>
          </a:blip>
          <a:srcRect b="0" l="0" r="0" t="32805"/>
          <a:stretch/>
        </p:blipFill>
        <p:spPr>
          <a:xfrm>
            <a:off x="8539375" y="2766500"/>
            <a:ext cx="6798275" cy="4525399"/>
          </a:xfrm>
          <a:prstGeom prst="rect">
            <a:avLst/>
          </a:prstGeom>
          <a:noFill/>
          <a:ln>
            <a:noFill/>
          </a:ln>
        </p:spPr>
      </p:pic>
      <p:sp>
        <p:nvSpPr>
          <p:cNvPr id="867" name="Google Shape;867;g3ec29d35060_0_0"/>
          <p:cNvSpPr txBox="1"/>
          <p:nvPr/>
        </p:nvSpPr>
        <p:spPr>
          <a:xfrm>
            <a:off x="8448625" y="7433050"/>
            <a:ext cx="6459300" cy="47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US" sz="1500">
                <a:solidFill>
                  <a:schemeClr val="lt1"/>
                </a:solidFill>
              </a:rPr>
              <a:t>Chabot College students participate in First Mile community workshop</a:t>
            </a:r>
            <a:endParaRPr i="1" sz="1500">
              <a:solidFill>
                <a:schemeClr val="lt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g3eed323b2a6_0_166"/>
          <p:cNvSpPr txBox="1"/>
          <p:nvPr>
            <p:ph idx="1" type="body"/>
          </p:nvPr>
        </p:nvSpPr>
        <p:spPr>
          <a:xfrm>
            <a:off x="1371600" y="4119375"/>
            <a:ext cx="12801600" cy="39054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5400"/>
              <a:buNone/>
            </a:pPr>
            <a:r>
              <a:rPr lang="en-US" sz="7200">
                <a:solidFill>
                  <a:srgbClr val="FFFFFF"/>
                </a:solidFill>
              </a:rPr>
              <a:t>WORKSHOP GOALS</a:t>
            </a:r>
            <a:endParaRPr sz="7200">
              <a:solidFill>
                <a:srgbClr val="FFFFFF"/>
              </a:solidFill>
            </a:endParaRPr>
          </a:p>
          <a:p>
            <a:pPr indent="0" lvl="0" marL="0" rtl="0" algn="l">
              <a:lnSpc>
                <a:spcPct val="100000"/>
              </a:lnSpc>
              <a:spcBef>
                <a:spcPts val="0"/>
              </a:spcBef>
              <a:spcAft>
                <a:spcPts val="0"/>
              </a:spcAft>
              <a:buSzPts val="5400"/>
              <a:buNone/>
            </a:pPr>
            <a:r>
              <a:t/>
            </a:r>
            <a:endParaRPr b="0" sz="4000">
              <a:solidFill>
                <a:srgbClr val="000000"/>
              </a:solidFill>
            </a:endParaRPr>
          </a:p>
          <a:p>
            <a:pPr indent="-457200" lvl="0" marL="457200" rtl="0" algn="l">
              <a:lnSpc>
                <a:spcPct val="100000"/>
              </a:lnSpc>
              <a:spcBef>
                <a:spcPts val="0"/>
              </a:spcBef>
              <a:spcAft>
                <a:spcPts val="0"/>
              </a:spcAft>
              <a:buSzPts val="4000"/>
              <a:buChar char="●"/>
            </a:pPr>
            <a:r>
              <a:rPr b="0" lang="en-US" sz="4000"/>
              <a:t>Build awareness about flood risks and efforts to mitigate these impacts.</a:t>
            </a:r>
            <a:endParaRPr b="0" sz="4000"/>
          </a:p>
          <a:p>
            <a:pPr indent="-457200" lvl="0" marL="457200" rtl="0" algn="l">
              <a:lnSpc>
                <a:spcPct val="100000"/>
              </a:lnSpc>
              <a:spcBef>
                <a:spcPts val="0"/>
              </a:spcBef>
              <a:spcAft>
                <a:spcPts val="0"/>
              </a:spcAft>
              <a:buSzPts val="4000"/>
              <a:buChar char="●"/>
            </a:pPr>
            <a:r>
              <a:rPr b="0" lang="en-US" sz="4000"/>
              <a:t>Update the community on the latest shoreline </a:t>
            </a:r>
            <a:r>
              <a:rPr b="0" lang="en-US" sz="4000"/>
              <a:t>adaptation</a:t>
            </a:r>
            <a:r>
              <a:rPr b="0" lang="en-US" sz="4000"/>
              <a:t> project designs and plans.</a:t>
            </a:r>
            <a:endParaRPr sz="4000"/>
          </a:p>
          <a:p>
            <a:pPr indent="-457200" lvl="0" marL="457200" rtl="0" algn="l">
              <a:lnSpc>
                <a:spcPct val="100000"/>
              </a:lnSpc>
              <a:spcBef>
                <a:spcPts val="0"/>
              </a:spcBef>
              <a:spcAft>
                <a:spcPts val="0"/>
              </a:spcAft>
              <a:buSzPts val="4000"/>
              <a:buChar char="●"/>
            </a:pPr>
            <a:r>
              <a:rPr b="0" lang="en-US" sz="4000"/>
              <a:t>Answer questions and get your feedback on your concerns and </a:t>
            </a:r>
            <a:r>
              <a:rPr lang="en-US" sz="4000"/>
              <a:t>aspirations for your community.</a:t>
            </a:r>
            <a:endParaRPr sz="4000"/>
          </a:p>
          <a:p>
            <a:pPr indent="0" lvl="0" marL="0" rtl="0" algn="ctr">
              <a:lnSpc>
                <a:spcPct val="100000"/>
              </a:lnSpc>
              <a:spcBef>
                <a:spcPts val="0"/>
              </a:spcBef>
              <a:spcAft>
                <a:spcPts val="0"/>
              </a:spcAft>
              <a:buSzPts val="5400"/>
              <a:buNone/>
            </a:pPr>
            <a:r>
              <a:t/>
            </a:r>
            <a:endParaRPr sz="4000"/>
          </a:p>
          <a:p>
            <a:pPr indent="0" lvl="0" marL="0" rtl="0" algn="ctr">
              <a:lnSpc>
                <a:spcPct val="100000"/>
              </a:lnSpc>
              <a:spcBef>
                <a:spcPts val="0"/>
              </a:spcBef>
              <a:spcAft>
                <a:spcPts val="0"/>
              </a:spcAft>
              <a:buClr>
                <a:schemeClr val="lt1"/>
              </a:buClr>
              <a:buSzPts val="5400"/>
              <a:buNone/>
            </a:pPr>
            <a:r>
              <a:t/>
            </a:r>
            <a:endParaRPr sz="6700">
              <a:solidFill>
                <a:srgbClr val="FFFFFF"/>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1" name="Shape 871"/>
        <p:cNvGrpSpPr/>
        <p:nvPr/>
      </p:nvGrpSpPr>
      <p:grpSpPr>
        <a:xfrm>
          <a:off x="0" y="0"/>
          <a:ext cx="0" cy="0"/>
          <a:chOff x="0" y="0"/>
          <a:chExt cx="0" cy="0"/>
        </a:xfrm>
      </p:grpSpPr>
      <p:sp>
        <p:nvSpPr>
          <p:cNvPr id="872" name="Google Shape;872;g3ec29d35060_0_5"/>
          <p:cNvSpPr txBox="1"/>
          <p:nvPr>
            <p:ph idx="1" type="body"/>
          </p:nvPr>
        </p:nvSpPr>
        <p:spPr>
          <a:xfrm>
            <a:off x="467497" y="482198"/>
            <a:ext cx="7305000" cy="889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None/>
            </a:pPr>
            <a:r>
              <a:rPr lang="en-US"/>
              <a:t>Process</a:t>
            </a:r>
            <a:endParaRPr/>
          </a:p>
        </p:txBody>
      </p:sp>
      <p:sp>
        <p:nvSpPr>
          <p:cNvPr id="873" name="Google Shape;873;g3ec29d35060_0_5"/>
          <p:cNvSpPr txBox="1"/>
          <p:nvPr>
            <p:ph idx="2" type="body"/>
          </p:nvPr>
        </p:nvSpPr>
        <p:spPr>
          <a:xfrm>
            <a:off x="466725" y="1932275"/>
            <a:ext cx="4825500" cy="7166700"/>
          </a:xfrm>
          <a:prstGeom prst="rect">
            <a:avLst/>
          </a:prstGeom>
          <a:noFill/>
          <a:ln>
            <a:noFill/>
          </a:ln>
        </p:spPr>
        <p:txBody>
          <a:bodyPr anchorCtr="0" anchor="t" bIns="45700" lIns="91425" spcFirstLastPara="1" rIns="91425" wrap="square" tIns="45700">
            <a:normAutofit/>
          </a:bodyPr>
          <a:lstStyle/>
          <a:p>
            <a:pPr indent="-406400" lvl="0" marL="457200" rtl="0" algn="l">
              <a:lnSpc>
                <a:spcPct val="115000"/>
              </a:lnSpc>
              <a:spcBef>
                <a:spcPts val="1200"/>
              </a:spcBef>
              <a:spcAft>
                <a:spcPts val="0"/>
              </a:spcAft>
              <a:buClr>
                <a:schemeClr val="lt1"/>
              </a:buClr>
              <a:buSzPts val="2800"/>
              <a:buChar char="●"/>
            </a:pPr>
            <a:r>
              <a:rPr lang="en-US" sz="2800">
                <a:solidFill>
                  <a:schemeClr val="lt1"/>
                </a:solidFill>
              </a:rPr>
              <a:t>Interviewees are area residents or frequent Hayward Shoreline visitors</a:t>
            </a:r>
            <a:endParaRPr sz="2800">
              <a:solidFill>
                <a:schemeClr val="lt1"/>
              </a:solidFill>
            </a:endParaRPr>
          </a:p>
          <a:p>
            <a:pPr indent="0" lvl="0" marL="0" rtl="0" algn="l">
              <a:lnSpc>
                <a:spcPct val="115000"/>
              </a:lnSpc>
              <a:spcBef>
                <a:spcPts val="1200"/>
              </a:spcBef>
              <a:spcAft>
                <a:spcPts val="0"/>
              </a:spcAft>
              <a:buNone/>
            </a:pPr>
            <a:r>
              <a:t/>
            </a:r>
            <a:endParaRPr sz="2800">
              <a:solidFill>
                <a:schemeClr val="lt1"/>
              </a:solidFill>
            </a:endParaRPr>
          </a:p>
          <a:p>
            <a:pPr indent="-406400" lvl="0" marL="457200" rtl="0" algn="l">
              <a:lnSpc>
                <a:spcPct val="100000"/>
              </a:lnSpc>
              <a:spcBef>
                <a:spcPts val="1200"/>
              </a:spcBef>
              <a:spcAft>
                <a:spcPts val="0"/>
              </a:spcAft>
              <a:buClr>
                <a:schemeClr val="lt1"/>
              </a:buClr>
              <a:buSzPts val="2800"/>
              <a:buChar char="●"/>
            </a:pPr>
            <a:r>
              <a:rPr lang="en-US" sz="2800">
                <a:solidFill>
                  <a:schemeClr val="lt1"/>
                </a:solidFill>
              </a:rPr>
              <a:t>Interviews were conducted in languages other than English</a:t>
            </a:r>
            <a:endParaRPr sz="2800">
              <a:solidFill>
                <a:schemeClr val="lt1"/>
              </a:solidFill>
            </a:endParaRPr>
          </a:p>
          <a:p>
            <a:pPr indent="0" lvl="0" marL="0" rtl="0" algn="l">
              <a:lnSpc>
                <a:spcPct val="100000"/>
              </a:lnSpc>
              <a:spcBef>
                <a:spcPts val="0"/>
              </a:spcBef>
              <a:spcAft>
                <a:spcPts val="0"/>
              </a:spcAft>
              <a:buNone/>
            </a:pPr>
            <a:r>
              <a:t/>
            </a:r>
            <a:endParaRPr sz="2800">
              <a:solidFill>
                <a:schemeClr val="lt1"/>
              </a:solidFill>
            </a:endParaRPr>
          </a:p>
          <a:p>
            <a:pPr indent="0" lvl="0" marL="457200" rtl="0" algn="l">
              <a:lnSpc>
                <a:spcPct val="150000"/>
              </a:lnSpc>
              <a:spcBef>
                <a:spcPts val="1200"/>
              </a:spcBef>
              <a:spcAft>
                <a:spcPts val="1200"/>
              </a:spcAft>
              <a:buNone/>
            </a:pPr>
            <a:r>
              <a:t/>
            </a:r>
            <a:endParaRPr sz="2800">
              <a:solidFill>
                <a:schemeClr val="lt1"/>
              </a:solidFill>
            </a:endParaRPr>
          </a:p>
        </p:txBody>
      </p:sp>
      <p:pic>
        <p:nvPicPr>
          <p:cNvPr id="874" name="Google Shape;874;g3ec29d35060_0_5" title="Screenshot 2026-06-12 at 8.15.48 PM.png"/>
          <p:cNvPicPr preferRelativeResize="0"/>
          <p:nvPr/>
        </p:nvPicPr>
        <p:blipFill rotWithShape="1">
          <a:blip r:embed="rId3">
            <a:alphaModFix/>
          </a:blip>
          <a:srcRect b="0" l="5163" r="1649" t="0"/>
          <a:stretch/>
        </p:blipFill>
        <p:spPr>
          <a:xfrm>
            <a:off x="6186300" y="729800"/>
            <a:ext cx="9358499" cy="85988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8" name="Shape 878"/>
        <p:cNvGrpSpPr/>
        <p:nvPr/>
      </p:nvGrpSpPr>
      <p:grpSpPr>
        <a:xfrm>
          <a:off x="0" y="0"/>
          <a:ext cx="0" cy="0"/>
          <a:chOff x="0" y="0"/>
          <a:chExt cx="0" cy="0"/>
        </a:xfrm>
      </p:grpSpPr>
      <p:pic>
        <p:nvPicPr>
          <p:cNvPr id="879" name="Google Shape;879;g3ec29d35060_0_11" title="Screenshot 2026-06-12 at 8.15.48 PM.png"/>
          <p:cNvPicPr preferRelativeResize="0"/>
          <p:nvPr/>
        </p:nvPicPr>
        <p:blipFill rotWithShape="1">
          <a:blip r:embed="rId3">
            <a:alphaModFix/>
          </a:blip>
          <a:srcRect b="0" l="5163" r="1649" t="0"/>
          <a:stretch/>
        </p:blipFill>
        <p:spPr>
          <a:xfrm>
            <a:off x="6186300" y="729800"/>
            <a:ext cx="9358499" cy="8598800"/>
          </a:xfrm>
          <a:prstGeom prst="rect">
            <a:avLst/>
          </a:prstGeom>
          <a:noFill/>
          <a:ln>
            <a:noFill/>
          </a:ln>
        </p:spPr>
      </p:pic>
      <p:sp>
        <p:nvSpPr>
          <p:cNvPr id="880" name="Google Shape;880;g3ec29d35060_0_11"/>
          <p:cNvSpPr txBox="1"/>
          <p:nvPr>
            <p:ph idx="1" type="body"/>
          </p:nvPr>
        </p:nvSpPr>
        <p:spPr>
          <a:xfrm>
            <a:off x="467497" y="482198"/>
            <a:ext cx="7305000" cy="889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None/>
            </a:pPr>
            <a:r>
              <a:rPr lang="en-US"/>
              <a:t>Process</a:t>
            </a:r>
            <a:endParaRPr/>
          </a:p>
        </p:txBody>
      </p:sp>
      <p:sp>
        <p:nvSpPr>
          <p:cNvPr id="881" name="Google Shape;881;g3ec29d35060_0_11"/>
          <p:cNvSpPr txBox="1"/>
          <p:nvPr>
            <p:ph idx="2" type="body"/>
          </p:nvPr>
        </p:nvSpPr>
        <p:spPr>
          <a:xfrm>
            <a:off x="466725" y="1932275"/>
            <a:ext cx="4825500" cy="7166700"/>
          </a:xfrm>
          <a:prstGeom prst="rect">
            <a:avLst/>
          </a:prstGeom>
          <a:noFill/>
          <a:ln>
            <a:noFill/>
          </a:ln>
        </p:spPr>
        <p:txBody>
          <a:bodyPr anchorCtr="0" anchor="t" bIns="45700" lIns="91425" spcFirstLastPara="1" rIns="91425" wrap="square" tIns="45700">
            <a:normAutofit/>
          </a:bodyPr>
          <a:lstStyle/>
          <a:p>
            <a:pPr indent="-406400" lvl="0" marL="457200" rtl="0" algn="l">
              <a:lnSpc>
                <a:spcPct val="100000"/>
              </a:lnSpc>
              <a:spcBef>
                <a:spcPts val="0"/>
              </a:spcBef>
              <a:spcAft>
                <a:spcPts val="0"/>
              </a:spcAft>
              <a:buSzPts val="2800"/>
              <a:buChar char="•"/>
            </a:pPr>
            <a:r>
              <a:rPr lang="en-US" sz="2800">
                <a:solidFill>
                  <a:schemeClr val="lt1"/>
                </a:solidFill>
              </a:rPr>
              <a:t>354 of 500 (71%) interviewees are from Hayward-Eden Area</a:t>
            </a:r>
            <a:endParaRPr sz="2800">
              <a:solidFill>
                <a:schemeClr val="lt1"/>
              </a:solidFill>
            </a:endParaRPr>
          </a:p>
          <a:p>
            <a:pPr indent="0" lvl="0" marL="0" rtl="0" algn="l">
              <a:lnSpc>
                <a:spcPct val="100000"/>
              </a:lnSpc>
              <a:spcBef>
                <a:spcPts val="0"/>
              </a:spcBef>
              <a:spcAft>
                <a:spcPts val="0"/>
              </a:spcAft>
              <a:buNone/>
            </a:pPr>
            <a:r>
              <a:t/>
            </a:r>
            <a:endParaRPr sz="2800">
              <a:solidFill>
                <a:schemeClr val="lt1"/>
              </a:solidFill>
            </a:endParaRPr>
          </a:p>
          <a:p>
            <a:pPr indent="-406400" lvl="0" marL="457200" rtl="0" algn="l">
              <a:lnSpc>
                <a:spcPct val="115000"/>
              </a:lnSpc>
              <a:spcBef>
                <a:spcPts val="1200"/>
              </a:spcBef>
              <a:spcAft>
                <a:spcPts val="0"/>
              </a:spcAft>
              <a:buSzPts val="2800"/>
              <a:buChar char="•"/>
            </a:pPr>
            <a:r>
              <a:rPr lang="en-US" sz="2800">
                <a:solidFill>
                  <a:schemeClr val="lt1"/>
                </a:solidFill>
              </a:rPr>
              <a:t>Many interviews were conducted at the Hayward Shoreline</a:t>
            </a:r>
            <a:endParaRPr sz="2800">
              <a:solidFill>
                <a:schemeClr val="lt1"/>
              </a:solidFill>
            </a:endParaRPr>
          </a:p>
          <a:p>
            <a:pPr indent="0" lvl="0" marL="457200" rtl="0" algn="l">
              <a:lnSpc>
                <a:spcPct val="100000"/>
              </a:lnSpc>
              <a:spcBef>
                <a:spcPts val="1200"/>
              </a:spcBef>
              <a:spcAft>
                <a:spcPts val="0"/>
              </a:spcAft>
              <a:buNone/>
            </a:pPr>
            <a:r>
              <a:t/>
            </a:r>
            <a:endParaRPr sz="2800">
              <a:solidFill>
                <a:schemeClr val="lt1"/>
              </a:solidFill>
            </a:endParaRPr>
          </a:p>
          <a:p>
            <a:pPr indent="0" lvl="0" marL="0" rtl="0" algn="l">
              <a:lnSpc>
                <a:spcPct val="100000"/>
              </a:lnSpc>
              <a:spcBef>
                <a:spcPts val="0"/>
              </a:spcBef>
              <a:spcAft>
                <a:spcPts val="0"/>
              </a:spcAft>
              <a:buNone/>
            </a:pPr>
            <a:r>
              <a:t/>
            </a:r>
            <a:endParaRPr sz="2800">
              <a:solidFill>
                <a:schemeClr val="lt1"/>
              </a:solidFill>
            </a:endParaRPr>
          </a:p>
          <a:p>
            <a:pPr indent="0" lvl="0" marL="0" rtl="0" algn="l">
              <a:lnSpc>
                <a:spcPct val="100000"/>
              </a:lnSpc>
              <a:spcBef>
                <a:spcPts val="0"/>
              </a:spcBef>
              <a:spcAft>
                <a:spcPts val="0"/>
              </a:spcAft>
              <a:buNone/>
            </a:pPr>
            <a:r>
              <a:t/>
            </a:r>
            <a:endParaRPr sz="2800">
              <a:solidFill>
                <a:schemeClr val="lt1"/>
              </a:solidFill>
            </a:endParaRPr>
          </a:p>
          <a:p>
            <a:pPr indent="0" lvl="0" marL="457200" rtl="0" algn="l">
              <a:lnSpc>
                <a:spcPct val="150000"/>
              </a:lnSpc>
              <a:spcBef>
                <a:spcPts val="1200"/>
              </a:spcBef>
              <a:spcAft>
                <a:spcPts val="1200"/>
              </a:spcAft>
              <a:buNone/>
            </a:pPr>
            <a:r>
              <a:t/>
            </a:r>
            <a:endParaRPr sz="2800">
              <a:solidFill>
                <a:schemeClr val="lt1"/>
              </a:solidFill>
            </a:endParaRPr>
          </a:p>
        </p:txBody>
      </p:sp>
      <p:sp>
        <p:nvSpPr>
          <p:cNvPr id="882" name="Google Shape;882;g3ec29d35060_0_11"/>
          <p:cNvSpPr txBox="1"/>
          <p:nvPr/>
        </p:nvSpPr>
        <p:spPr>
          <a:xfrm>
            <a:off x="7641608" y="5845262"/>
            <a:ext cx="1484400" cy="298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018"/>
              <a:buNone/>
            </a:pPr>
            <a:r>
              <a:rPr lang="en-US" sz="1365"/>
              <a:t>Oro Loma Marsh</a:t>
            </a:r>
            <a:endParaRPr sz="1365"/>
          </a:p>
        </p:txBody>
      </p:sp>
      <p:sp>
        <p:nvSpPr>
          <p:cNvPr id="883" name="Google Shape;883;g3ec29d35060_0_11"/>
          <p:cNvSpPr/>
          <p:nvPr/>
        </p:nvSpPr>
        <p:spPr>
          <a:xfrm>
            <a:off x="9531250" y="5370938"/>
            <a:ext cx="998400" cy="848100"/>
          </a:xfrm>
          <a:prstGeom prst="rect">
            <a:avLst/>
          </a:prstGeom>
          <a:noFill/>
          <a:ln cap="flat" cmpd="sng" w="7620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a:solidFill>
                <a:srgbClr val="F6F085"/>
              </a:solidFill>
            </a:endParaRPr>
          </a:p>
        </p:txBody>
      </p:sp>
      <p:sp>
        <p:nvSpPr>
          <p:cNvPr id="884" name="Google Shape;884;g3ec29d35060_0_11"/>
          <p:cNvSpPr txBox="1"/>
          <p:nvPr/>
        </p:nvSpPr>
        <p:spPr>
          <a:xfrm>
            <a:off x="7627930" y="5189936"/>
            <a:ext cx="3489600" cy="568500"/>
          </a:xfrm>
          <a:prstGeom prst="rect">
            <a:avLst/>
          </a:prstGeom>
          <a:noFill/>
          <a:ln>
            <a:noFill/>
          </a:ln>
        </p:spPr>
        <p:txBody>
          <a:bodyPr anchorCtr="0" anchor="t" bIns="89375" lIns="89375" spcFirstLastPara="1" rIns="89375" wrap="square" tIns="89375">
            <a:spAutoFit/>
          </a:bodyPr>
          <a:lstStyle/>
          <a:p>
            <a:pPr indent="0" lvl="0" marL="0" rtl="0" algn="l">
              <a:lnSpc>
                <a:spcPct val="90000"/>
              </a:lnSpc>
              <a:spcBef>
                <a:spcPts val="0"/>
              </a:spcBef>
              <a:spcAft>
                <a:spcPts val="0"/>
              </a:spcAft>
              <a:buClr>
                <a:srgbClr val="044851"/>
              </a:buClr>
              <a:buSzPts val="2400"/>
              <a:buFont typeface="Arial"/>
              <a:buNone/>
            </a:pPr>
            <a:r>
              <a:rPr b="1" lang="en-US"/>
              <a:t>First Mile Horizontal </a:t>
            </a:r>
            <a:endParaRPr b="1"/>
          </a:p>
          <a:p>
            <a:pPr indent="0" lvl="0" marL="0" rtl="0" algn="l">
              <a:lnSpc>
                <a:spcPct val="90000"/>
              </a:lnSpc>
              <a:spcBef>
                <a:spcPts val="0"/>
              </a:spcBef>
              <a:spcAft>
                <a:spcPts val="0"/>
              </a:spcAft>
              <a:buClr>
                <a:srgbClr val="044851"/>
              </a:buClr>
              <a:buSzPts val="2400"/>
              <a:buFont typeface="Arial"/>
              <a:buNone/>
            </a:pPr>
            <a:r>
              <a:rPr b="1" lang="en-US"/>
              <a:t>Levee Project</a:t>
            </a:r>
            <a:endParaRPr/>
          </a:p>
        </p:txBody>
      </p:sp>
      <p:cxnSp>
        <p:nvCxnSpPr>
          <p:cNvPr id="885" name="Google Shape;885;g3ec29d35060_0_11"/>
          <p:cNvCxnSpPr/>
          <p:nvPr/>
        </p:nvCxnSpPr>
        <p:spPr>
          <a:xfrm>
            <a:off x="7714439" y="5794700"/>
            <a:ext cx="2208300" cy="600"/>
          </a:xfrm>
          <a:prstGeom prst="straightConnector1">
            <a:avLst/>
          </a:prstGeom>
          <a:noFill/>
          <a:ln cap="flat" cmpd="sng" w="28575">
            <a:solidFill>
              <a:srgbClr val="000000"/>
            </a:solidFill>
            <a:prstDash val="solid"/>
            <a:round/>
            <a:headEnd len="sm" w="sm" type="none"/>
            <a:tailEnd len="med" w="med" type="oval"/>
          </a:ln>
        </p:spPr>
      </p:cxn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9" name="Shape 889"/>
        <p:cNvGrpSpPr/>
        <p:nvPr/>
      </p:nvGrpSpPr>
      <p:grpSpPr>
        <a:xfrm>
          <a:off x="0" y="0"/>
          <a:ext cx="0" cy="0"/>
          <a:chOff x="0" y="0"/>
          <a:chExt cx="0" cy="0"/>
        </a:xfrm>
      </p:grpSpPr>
      <p:sp>
        <p:nvSpPr>
          <p:cNvPr id="890" name="Google Shape;890;g3ec29d35060_0_21"/>
          <p:cNvSpPr txBox="1"/>
          <p:nvPr>
            <p:ph idx="1" type="body"/>
          </p:nvPr>
        </p:nvSpPr>
        <p:spPr>
          <a:xfrm>
            <a:off x="467503" y="482200"/>
            <a:ext cx="14155200" cy="889500"/>
          </a:xfrm>
          <a:prstGeom prst="rect">
            <a:avLst/>
          </a:prstGeom>
          <a:noFill/>
          <a:ln>
            <a:noFill/>
          </a:ln>
        </p:spPr>
        <p:txBody>
          <a:bodyPr anchorCtr="0" anchor="ctr" bIns="45700" lIns="91425" spcFirstLastPara="1" rIns="91425" wrap="square" tIns="45700">
            <a:normAutofit/>
          </a:bodyPr>
          <a:lstStyle/>
          <a:p>
            <a:pPr indent="0" lvl="0" marL="0" rtl="0" algn="l">
              <a:lnSpc>
                <a:spcPct val="70000"/>
              </a:lnSpc>
              <a:spcBef>
                <a:spcPts val="0"/>
              </a:spcBef>
              <a:spcAft>
                <a:spcPts val="0"/>
              </a:spcAft>
              <a:buClr>
                <a:schemeClr val="lt1"/>
              </a:buClr>
              <a:buSzPts val="3700"/>
              <a:buNone/>
            </a:pPr>
            <a:r>
              <a:rPr lang="en-US" sz="3500" u="sng"/>
              <a:t>Findings</a:t>
            </a:r>
            <a:r>
              <a:rPr lang="en-US" sz="3500"/>
              <a:t>: Community Priorities for the First Mile Horizontal Levee</a:t>
            </a:r>
            <a:endParaRPr sz="3500"/>
          </a:p>
        </p:txBody>
      </p:sp>
      <p:sp>
        <p:nvSpPr>
          <p:cNvPr id="891" name="Google Shape;891;g3ec29d35060_0_21"/>
          <p:cNvSpPr txBox="1"/>
          <p:nvPr>
            <p:ph idx="2" type="body"/>
          </p:nvPr>
        </p:nvSpPr>
        <p:spPr>
          <a:xfrm>
            <a:off x="466725" y="1932275"/>
            <a:ext cx="8815800" cy="7166700"/>
          </a:xfrm>
          <a:prstGeom prst="rect">
            <a:avLst/>
          </a:prstGeom>
          <a:noFill/>
          <a:ln>
            <a:noFill/>
          </a:ln>
        </p:spPr>
        <p:txBody>
          <a:bodyPr anchorCtr="0" anchor="t" bIns="45700" lIns="91425" spcFirstLastPara="1" rIns="91425" wrap="square" tIns="45700">
            <a:normAutofit/>
          </a:bodyPr>
          <a:lstStyle/>
          <a:p>
            <a:pPr indent="-419100" lvl="0" marL="457200" rtl="0" algn="l">
              <a:lnSpc>
                <a:spcPct val="200000"/>
              </a:lnSpc>
              <a:spcBef>
                <a:spcPts val="1200"/>
              </a:spcBef>
              <a:spcAft>
                <a:spcPts val="0"/>
              </a:spcAft>
              <a:buClr>
                <a:schemeClr val="lt1"/>
              </a:buClr>
              <a:buSzPts val="3000"/>
              <a:buChar char="●"/>
            </a:pPr>
            <a:r>
              <a:rPr lang="en-US" sz="3000">
                <a:solidFill>
                  <a:schemeClr val="lt1"/>
                </a:solidFill>
              </a:rPr>
              <a:t>Amenities</a:t>
            </a:r>
            <a:endParaRPr sz="3000">
              <a:solidFill>
                <a:schemeClr val="lt1"/>
              </a:solidFill>
            </a:endParaRPr>
          </a:p>
          <a:p>
            <a:pPr indent="-419100" lvl="0" marL="457200" rtl="0" algn="l">
              <a:lnSpc>
                <a:spcPct val="200000"/>
              </a:lnSpc>
              <a:spcBef>
                <a:spcPts val="0"/>
              </a:spcBef>
              <a:spcAft>
                <a:spcPts val="0"/>
              </a:spcAft>
              <a:buClr>
                <a:schemeClr val="lt1"/>
              </a:buClr>
              <a:buSzPts val="3000"/>
              <a:buChar char="●"/>
            </a:pPr>
            <a:r>
              <a:rPr lang="en-US" sz="3000">
                <a:solidFill>
                  <a:schemeClr val="lt1"/>
                </a:solidFill>
              </a:rPr>
              <a:t>Observation Areas</a:t>
            </a:r>
            <a:endParaRPr sz="3000">
              <a:solidFill>
                <a:schemeClr val="lt1"/>
              </a:solidFill>
            </a:endParaRPr>
          </a:p>
          <a:p>
            <a:pPr indent="-419100" lvl="0" marL="457200" rtl="0" algn="l">
              <a:lnSpc>
                <a:spcPct val="200000"/>
              </a:lnSpc>
              <a:spcBef>
                <a:spcPts val="0"/>
              </a:spcBef>
              <a:spcAft>
                <a:spcPts val="0"/>
              </a:spcAft>
              <a:buClr>
                <a:schemeClr val="lt1"/>
              </a:buClr>
              <a:buSzPts val="3000"/>
              <a:buChar char="●"/>
            </a:pPr>
            <a:r>
              <a:rPr lang="en-US" sz="3000">
                <a:solidFill>
                  <a:schemeClr val="lt1"/>
                </a:solidFill>
              </a:rPr>
              <a:t>Environmental Education and Programming</a:t>
            </a:r>
            <a:endParaRPr sz="3000">
              <a:solidFill>
                <a:schemeClr val="lt1"/>
              </a:solidFill>
            </a:endParaRPr>
          </a:p>
          <a:p>
            <a:pPr indent="-419100" lvl="0" marL="457200" rtl="0" algn="l">
              <a:lnSpc>
                <a:spcPct val="200000"/>
              </a:lnSpc>
              <a:spcBef>
                <a:spcPts val="0"/>
              </a:spcBef>
              <a:spcAft>
                <a:spcPts val="0"/>
              </a:spcAft>
              <a:buClr>
                <a:schemeClr val="lt1"/>
              </a:buClr>
              <a:buSzPts val="3000"/>
              <a:buChar char="●"/>
            </a:pPr>
            <a:r>
              <a:rPr lang="en-US" sz="3000">
                <a:solidFill>
                  <a:schemeClr val="lt1"/>
                </a:solidFill>
              </a:rPr>
              <a:t>Activities and Events</a:t>
            </a:r>
            <a:endParaRPr sz="3000">
              <a:solidFill>
                <a:schemeClr val="lt1"/>
              </a:solidFill>
            </a:endParaRPr>
          </a:p>
          <a:p>
            <a:pPr indent="-419100" lvl="0" marL="457200" rtl="0" algn="l">
              <a:lnSpc>
                <a:spcPct val="200000"/>
              </a:lnSpc>
              <a:spcBef>
                <a:spcPts val="0"/>
              </a:spcBef>
              <a:spcAft>
                <a:spcPts val="0"/>
              </a:spcAft>
              <a:buClr>
                <a:schemeClr val="lt1"/>
              </a:buClr>
              <a:buSzPts val="3000"/>
              <a:buChar char="●"/>
            </a:pPr>
            <a:r>
              <a:rPr b="1" lang="en-US" sz="3000">
                <a:solidFill>
                  <a:schemeClr val="lt1"/>
                </a:solidFill>
              </a:rPr>
              <a:t>Cultural Representations</a:t>
            </a:r>
            <a:endParaRPr b="1" sz="3000">
              <a:solidFill>
                <a:schemeClr val="lt1"/>
              </a:solidFill>
            </a:endParaRPr>
          </a:p>
          <a:p>
            <a:pPr indent="-419100" lvl="0" marL="457200" rtl="0" algn="l">
              <a:lnSpc>
                <a:spcPct val="100000"/>
              </a:lnSpc>
              <a:spcBef>
                <a:spcPts val="0"/>
              </a:spcBef>
              <a:spcAft>
                <a:spcPts val="0"/>
              </a:spcAft>
              <a:buClr>
                <a:schemeClr val="lt1"/>
              </a:buClr>
              <a:buSzPts val="3000"/>
              <a:buChar char="●"/>
            </a:pPr>
            <a:r>
              <a:rPr b="1" lang="en-US" sz="3000">
                <a:solidFill>
                  <a:schemeClr val="lt1"/>
                </a:solidFill>
              </a:rPr>
              <a:t>Community members want to be invited into the process of stewarding the Hayward Shoreline and active participants in developing the First Mile Horizontal Levee</a:t>
            </a:r>
            <a:endParaRPr b="1" sz="3000">
              <a:solidFill>
                <a:schemeClr val="lt1"/>
              </a:solidFill>
            </a:endParaRPr>
          </a:p>
          <a:p>
            <a:pPr indent="0" lvl="0" marL="457200" rtl="0" algn="l">
              <a:lnSpc>
                <a:spcPct val="150000"/>
              </a:lnSpc>
              <a:spcBef>
                <a:spcPts val="1200"/>
              </a:spcBef>
              <a:spcAft>
                <a:spcPts val="1200"/>
              </a:spcAft>
              <a:buNone/>
            </a:pPr>
            <a:r>
              <a:t/>
            </a:r>
            <a:endParaRPr sz="3000">
              <a:solidFill>
                <a:schemeClr val="lt1"/>
              </a:solidFill>
            </a:endParaRPr>
          </a:p>
        </p:txBody>
      </p:sp>
      <p:pic>
        <p:nvPicPr>
          <p:cNvPr descr="Volunteers planting are of a young child and woman" id="892" name="Google Shape;892;g3ec29d35060_0_21"/>
          <p:cNvPicPr preferRelativeResize="0"/>
          <p:nvPr/>
        </p:nvPicPr>
        <p:blipFill>
          <a:blip r:embed="rId3">
            <a:alphaModFix/>
          </a:blip>
          <a:stretch>
            <a:fillRect/>
          </a:stretch>
        </p:blipFill>
        <p:spPr>
          <a:xfrm>
            <a:off x="9848000" y="1646450"/>
            <a:ext cx="5033926" cy="3444000"/>
          </a:xfrm>
          <a:prstGeom prst="rect">
            <a:avLst/>
          </a:prstGeom>
          <a:noFill/>
          <a:ln>
            <a:noFill/>
          </a:ln>
        </p:spPr>
      </p:pic>
      <p:sp>
        <p:nvSpPr>
          <p:cNvPr id="893" name="Google Shape;893;g3ec29d35060_0_21"/>
          <p:cNvSpPr txBox="1"/>
          <p:nvPr/>
        </p:nvSpPr>
        <p:spPr>
          <a:xfrm>
            <a:off x="304800" y="3048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g3ec29d35060_0_21"/>
          <p:cNvSpPr txBox="1"/>
          <p:nvPr/>
        </p:nvSpPr>
        <p:spPr>
          <a:xfrm>
            <a:off x="9848000" y="5163223"/>
            <a:ext cx="5391900" cy="31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US">
                <a:solidFill>
                  <a:schemeClr val="lt1"/>
                </a:solidFill>
              </a:rPr>
              <a:t>Photo credit: City of Palo Alto</a:t>
            </a:r>
            <a:endParaRPr i="1">
              <a:solidFill>
                <a:schemeClr val="lt1"/>
              </a:solidFill>
            </a:endParaRPr>
          </a:p>
        </p:txBody>
      </p:sp>
      <p:pic>
        <p:nvPicPr>
          <p:cNvPr id="895" name="Google Shape;895;g3ec29d35060_0_21" title="Screenshot 2026-06-17 at 2.21.16 PM.png"/>
          <p:cNvPicPr preferRelativeResize="0"/>
          <p:nvPr/>
        </p:nvPicPr>
        <p:blipFill rotWithShape="1">
          <a:blip r:embed="rId4">
            <a:alphaModFix/>
          </a:blip>
          <a:srcRect b="16697" l="0" r="22457" t="13588"/>
          <a:stretch/>
        </p:blipFill>
        <p:spPr>
          <a:xfrm>
            <a:off x="9848000" y="5770850"/>
            <a:ext cx="5033923" cy="3328121"/>
          </a:xfrm>
          <a:prstGeom prst="rect">
            <a:avLst/>
          </a:prstGeom>
          <a:noFill/>
          <a:ln>
            <a:noFill/>
          </a:ln>
        </p:spPr>
      </p:pic>
      <p:sp>
        <p:nvSpPr>
          <p:cNvPr id="896" name="Google Shape;896;g3ec29d35060_0_21"/>
          <p:cNvSpPr txBox="1"/>
          <p:nvPr/>
        </p:nvSpPr>
        <p:spPr>
          <a:xfrm>
            <a:off x="9854250" y="9255350"/>
            <a:ext cx="5308200" cy="31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US">
                <a:solidFill>
                  <a:schemeClr val="lt1"/>
                </a:solidFill>
              </a:rPr>
              <a:t>Community members provide input on the First Mile Project</a:t>
            </a:r>
            <a:endParaRPr i="1">
              <a:solidFill>
                <a:schemeClr val="lt1"/>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0" name="Shape 900"/>
        <p:cNvGrpSpPr/>
        <p:nvPr/>
      </p:nvGrpSpPr>
      <p:grpSpPr>
        <a:xfrm>
          <a:off x="0" y="0"/>
          <a:ext cx="0" cy="0"/>
          <a:chOff x="0" y="0"/>
          <a:chExt cx="0" cy="0"/>
        </a:xfrm>
      </p:grpSpPr>
      <p:sp>
        <p:nvSpPr>
          <p:cNvPr id="901" name="Google Shape;901;g3f20ab0862d_1_380"/>
          <p:cNvSpPr txBox="1"/>
          <p:nvPr/>
        </p:nvSpPr>
        <p:spPr>
          <a:xfrm>
            <a:off x="778203" y="4059440"/>
            <a:ext cx="13988400" cy="2909100"/>
          </a:xfrm>
          <a:prstGeom prst="rect">
            <a:avLst/>
          </a:prstGeom>
          <a:noFill/>
          <a:ln>
            <a:noFill/>
          </a:ln>
        </p:spPr>
        <p:txBody>
          <a:bodyPr anchorCtr="0" anchor="t" bIns="0" lIns="0" spcFirstLastPara="1" rIns="0" wrap="square" tIns="0">
            <a:spAutoFit/>
          </a:bodyPr>
          <a:lstStyle/>
          <a:p>
            <a:pPr indent="0" lvl="0" marL="0" marR="0" rtl="0" algn="ctr">
              <a:lnSpc>
                <a:spcPct val="87500"/>
              </a:lnSpc>
              <a:spcBef>
                <a:spcPts val="0"/>
              </a:spcBef>
              <a:spcAft>
                <a:spcPts val="0"/>
              </a:spcAft>
              <a:buClr>
                <a:srgbClr val="000000"/>
              </a:buClr>
              <a:buSzPts val="7200"/>
              <a:buFont typeface="Arial"/>
              <a:buNone/>
            </a:pPr>
            <a:r>
              <a:rPr b="1" lang="en-US" sz="7200">
                <a:solidFill>
                  <a:srgbClr val="FFFFFF"/>
                </a:solidFill>
                <a:latin typeface="Open Sans"/>
                <a:ea typeface="Open Sans"/>
                <a:cs typeface="Open Sans"/>
                <a:sym typeface="Open Sans"/>
              </a:rPr>
              <a:t>City of Hayward</a:t>
            </a:r>
            <a:endParaRPr b="1" sz="7200">
              <a:solidFill>
                <a:srgbClr val="FFFFFF"/>
              </a:solidFill>
              <a:latin typeface="Open Sans"/>
              <a:ea typeface="Open Sans"/>
              <a:cs typeface="Open Sans"/>
              <a:sym typeface="Open Sans"/>
            </a:endParaRPr>
          </a:p>
          <a:p>
            <a:pPr indent="0" lvl="0" marL="0" marR="0" rtl="0" algn="ctr">
              <a:lnSpc>
                <a:spcPct val="87500"/>
              </a:lnSpc>
              <a:spcBef>
                <a:spcPts val="0"/>
              </a:spcBef>
              <a:spcAft>
                <a:spcPts val="0"/>
              </a:spcAft>
              <a:buClr>
                <a:srgbClr val="000000"/>
              </a:buClr>
              <a:buSzPts val="7200"/>
              <a:buFont typeface="Arial"/>
              <a:buNone/>
            </a:pPr>
            <a:r>
              <a:rPr b="1" lang="en-US" sz="7200">
                <a:solidFill>
                  <a:srgbClr val="FFFFFF"/>
                </a:solidFill>
                <a:latin typeface="Open Sans"/>
                <a:ea typeface="Open Sans"/>
                <a:cs typeface="Open Sans"/>
                <a:sym typeface="Open Sans"/>
              </a:rPr>
              <a:t>Nature Based Solutions (NbS)</a:t>
            </a:r>
            <a:endParaRPr b="1" sz="7200">
              <a:solidFill>
                <a:srgbClr val="FFFFFF"/>
              </a:solidFill>
              <a:latin typeface="Open Sans"/>
              <a:ea typeface="Open Sans"/>
              <a:cs typeface="Open Sans"/>
              <a:sym typeface="Open Sans"/>
            </a:endParaRPr>
          </a:p>
          <a:p>
            <a:pPr indent="0" lvl="0" marL="0" marR="0" rtl="0" algn="l">
              <a:lnSpc>
                <a:spcPct val="87500"/>
              </a:lnSpc>
              <a:spcBef>
                <a:spcPts val="0"/>
              </a:spcBef>
              <a:spcAft>
                <a:spcPts val="0"/>
              </a:spcAft>
              <a:buClr>
                <a:srgbClr val="000000"/>
              </a:buClr>
              <a:buSzPts val="7200"/>
              <a:buFont typeface="Arial"/>
              <a:buNone/>
            </a:pPr>
            <a:r>
              <a:t/>
            </a:r>
            <a:endParaRPr b="1" sz="7200">
              <a:solidFill>
                <a:srgbClr val="FFFFFF"/>
              </a:solidFill>
              <a:latin typeface="Open Sans"/>
              <a:ea typeface="Open Sans"/>
              <a:cs typeface="Open Sans"/>
              <a:sym typeface="Open Sans"/>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5" name="Shape 905"/>
        <p:cNvGrpSpPr/>
        <p:nvPr/>
      </p:nvGrpSpPr>
      <p:grpSpPr>
        <a:xfrm>
          <a:off x="0" y="0"/>
          <a:ext cx="0" cy="0"/>
          <a:chOff x="0" y="0"/>
          <a:chExt cx="0" cy="0"/>
        </a:xfrm>
      </p:grpSpPr>
      <p:sp>
        <p:nvSpPr>
          <p:cNvPr id="906" name="Google Shape;906;g3f20ab0862d_1_385"/>
          <p:cNvSpPr txBox="1"/>
          <p:nvPr>
            <p:ph idx="12" type="sldNum"/>
          </p:nvPr>
        </p:nvSpPr>
        <p:spPr>
          <a:xfrm>
            <a:off x="14173200" y="9333705"/>
            <a:ext cx="904200" cy="5349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907" name="Google Shape;907;g3f20ab0862d_1_385"/>
          <p:cNvSpPr/>
          <p:nvPr/>
        </p:nvSpPr>
        <p:spPr>
          <a:xfrm>
            <a:off x="12906859" y="1964925"/>
            <a:ext cx="1124700" cy="1715700"/>
          </a:xfrm>
          <a:prstGeom prst="rect">
            <a:avLst/>
          </a:prstGeom>
          <a:solidFill>
            <a:srgbClr val="FFFFFF"/>
          </a:solidFill>
          <a:ln>
            <a:noFill/>
          </a:ln>
        </p:spPr>
        <p:txBody>
          <a:bodyPr anchorCtr="0" anchor="ctr" bIns="144475" lIns="144475" spcFirstLastPara="1" rIns="144475" wrap="square" tIns="144475">
            <a:noAutofit/>
          </a:bodyPr>
          <a:lstStyle/>
          <a:p>
            <a:pPr indent="0" lvl="0" marL="0" rtl="0" algn="ctr">
              <a:spcBef>
                <a:spcPts val="0"/>
              </a:spcBef>
              <a:spcAft>
                <a:spcPts val="0"/>
              </a:spcAft>
              <a:buNone/>
            </a:pPr>
            <a:r>
              <a:t/>
            </a:r>
            <a:endParaRPr sz="2212"/>
          </a:p>
        </p:txBody>
      </p:sp>
      <p:sp>
        <p:nvSpPr>
          <p:cNvPr id="908" name="Google Shape;908;g3f20ab0862d_1_385"/>
          <p:cNvSpPr/>
          <p:nvPr/>
        </p:nvSpPr>
        <p:spPr>
          <a:xfrm>
            <a:off x="9785747" y="2307757"/>
            <a:ext cx="2841000" cy="1033500"/>
          </a:xfrm>
          <a:prstGeom prst="rect">
            <a:avLst/>
          </a:prstGeom>
          <a:solidFill>
            <a:srgbClr val="FFFFFF"/>
          </a:solidFill>
          <a:ln>
            <a:noFill/>
          </a:ln>
        </p:spPr>
        <p:txBody>
          <a:bodyPr anchorCtr="0" anchor="ctr" bIns="144475" lIns="144475" spcFirstLastPara="1" rIns="144475" wrap="square" tIns="144475">
            <a:noAutofit/>
          </a:bodyPr>
          <a:lstStyle/>
          <a:p>
            <a:pPr indent="0" lvl="0" marL="0" rtl="0" algn="ctr">
              <a:spcBef>
                <a:spcPts val="0"/>
              </a:spcBef>
              <a:spcAft>
                <a:spcPts val="0"/>
              </a:spcAft>
              <a:buNone/>
            </a:pPr>
            <a:r>
              <a:t/>
            </a:r>
            <a:endParaRPr sz="2212"/>
          </a:p>
        </p:txBody>
      </p:sp>
      <p:sp>
        <p:nvSpPr>
          <p:cNvPr id="909" name="Google Shape;909;g3f20ab0862d_1_385"/>
          <p:cNvSpPr/>
          <p:nvPr/>
        </p:nvSpPr>
        <p:spPr>
          <a:xfrm>
            <a:off x="4808654" y="2223669"/>
            <a:ext cx="4696500" cy="1202100"/>
          </a:xfrm>
          <a:prstGeom prst="rect">
            <a:avLst/>
          </a:prstGeom>
          <a:solidFill>
            <a:srgbClr val="FFFFFF"/>
          </a:solidFill>
          <a:ln>
            <a:noFill/>
          </a:ln>
        </p:spPr>
        <p:txBody>
          <a:bodyPr anchorCtr="0" anchor="ctr" bIns="144475" lIns="144475" spcFirstLastPara="1" rIns="144475" wrap="square" tIns="144475">
            <a:noAutofit/>
          </a:bodyPr>
          <a:lstStyle/>
          <a:p>
            <a:pPr indent="0" lvl="0" marL="0" rtl="0" algn="ctr">
              <a:spcBef>
                <a:spcPts val="0"/>
              </a:spcBef>
              <a:spcAft>
                <a:spcPts val="0"/>
              </a:spcAft>
              <a:buNone/>
            </a:pPr>
            <a:r>
              <a:t/>
            </a:r>
            <a:endParaRPr sz="2212"/>
          </a:p>
        </p:txBody>
      </p:sp>
      <p:pic>
        <p:nvPicPr>
          <p:cNvPr id="910" name="Google Shape;910;g3f20ab0862d_1_385"/>
          <p:cNvPicPr preferRelativeResize="0"/>
          <p:nvPr/>
        </p:nvPicPr>
        <p:blipFill>
          <a:blip r:embed="rId3">
            <a:alphaModFix/>
          </a:blip>
          <a:stretch>
            <a:fillRect/>
          </a:stretch>
        </p:blipFill>
        <p:spPr>
          <a:xfrm>
            <a:off x="4887109" y="2307737"/>
            <a:ext cx="4559218" cy="1033589"/>
          </a:xfrm>
          <a:prstGeom prst="rect">
            <a:avLst/>
          </a:prstGeom>
          <a:noFill/>
          <a:ln>
            <a:noFill/>
          </a:ln>
        </p:spPr>
      </p:pic>
      <p:pic>
        <p:nvPicPr>
          <p:cNvPr id="911" name="Google Shape;911;g3f20ab0862d_1_385"/>
          <p:cNvPicPr preferRelativeResize="0"/>
          <p:nvPr/>
        </p:nvPicPr>
        <p:blipFill>
          <a:blip r:embed="rId4">
            <a:alphaModFix/>
          </a:blip>
          <a:stretch>
            <a:fillRect/>
          </a:stretch>
        </p:blipFill>
        <p:spPr>
          <a:xfrm>
            <a:off x="745606" y="6567200"/>
            <a:ext cx="2762626" cy="778224"/>
          </a:xfrm>
          <a:prstGeom prst="rect">
            <a:avLst/>
          </a:prstGeom>
          <a:noFill/>
          <a:ln>
            <a:noFill/>
          </a:ln>
        </p:spPr>
      </p:pic>
      <p:pic>
        <p:nvPicPr>
          <p:cNvPr id="912" name="Google Shape;912;g3f20ab0862d_1_385"/>
          <p:cNvPicPr preferRelativeResize="0"/>
          <p:nvPr/>
        </p:nvPicPr>
        <p:blipFill rotWithShape="1">
          <a:blip r:embed="rId5">
            <a:alphaModFix/>
          </a:blip>
          <a:srcRect b="28603" l="0" r="0" t="29438"/>
          <a:stretch/>
        </p:blipFill>
        <p:spPr>
          <a:xfrm>
            <a:off x="8011820" y="6570599"/>
            <a:ext cx="1854807" cy="778226"/>
          </a:xfrm>
          <a:prstGeom prst="rect">
            <a:avLst/>
          </a:prstGeom>
          <a:noFill/>
          <a:ln>
            <a:noFill/>
          </a:ln>
        </p:spPr>
      </p:pic>
      <p:pic>
        <p:nvPicPr>
          <p:cNvPr id="913" name="Google Shape;913;g3f20ab0862d_1_385"/>
          <p:cNvPicPr preferRelativeResize="0"/>
          <p:nvPr/>
        </p:nvPicPr>
        <p:blipFill>
          <a:blip r:embed="rId6">
            <a:alphaModFix/>
          </a:blip>
          <a:stretch>
            <a:fillRect/>
          </a:stretch>
        </p:blipFill>
        <p:spPr>
          <a:xfrm>
            <a:off x="5705172" y="4355309"/>
            <a:ext cx="3506358" cy="881254"/>
          </a:xfrm>
          <a:prstGeom prst="rect">
            <a:avLst/>
          </a:prstGeom>
          <a:noFill/>
          <a:ln>
            <a:noFill/>
          </a:ln>
        </p:spPr>
      </p:pic>
      <p:pic>
        <p:nvPicPr>
          <p:cNvPr id="914" name="Google Shape;914;g3f20ab0862d_1_385"/>
          <p:cNvPicPr preferRelativeResize="0"/>
          <p:nvPr/>
        </p:nvPicPr>
        <p:blipFill>
          <a:blip r:embed="rId7">
            <a:alphaModFix/>
          </a:blip>
          <a:stretch>
            <a:fillRect/>
          </a:stretch>
        </p:blipFill>
        <p:spPr>
          <a:xfrm>
            <a:off x="3976782" y="6599045"/>
            <a:ext cx="3547715" cy="719122"/>
          </a:xfrm>
          <a:prstGeom prst="rect">
            <a:avLst/>
          </a:prstGeom>
          <a:noFill/>
          <a:ln>
            <a:noFill/>
          </a:ln>
        </p:spPr>
      </p:pic>
      <p:pic>
        <p:nvPicPr>
          <p:cNvPr id="915" name="Google Shape;915;g3f20ab0862d_1_385"/>
          <p:cNvPicPr preferRelativeResize="0"/>
          <p:nvPr/>
        </p:nvPicPr>
        <p:blipFill rotWithShape="1">
          <a:blip r:embed="rId8">
            <a:alphaModFix/>
          </a:blip>
          <a:srcRect b="40341" l="0" r="0" t="0"/>
          <a:stretch/>
        </p:blipFill>
        <p:spPr>
          <a:xfrm>
            <a:off x="10644998" y="6670153"/>
            <a:ext cx="3586373" cy="678671"/>
          </a:xfrm>
          <a:prstGeom prst="rect">
            <a:avLst/>
          </a:prstGeom>
          <a:noFill/>
          <a:ln>
            <a:noFill/>
          </a:ln>
        </p:spPr>
      </p:pic>
      <p:cxnSp>
        <p:nvCxnSpPr>
          <p:cNvPr id="916" name="Google Shape;916;g3f20ab0862d_1_385"/>
          <p:cNvCxnSpPr/>
          <p:nvPr/>
        </p:nvCxnSpPr>
        <p:spPr>
          <a:xfrm>
            <a:off x="7458349" y="3425437"/>
            <a:ext cx="0" cy="845700"/>
          </a:xfrm>
          <a:prstGeom prst="straightConnector1">
            <a:avLst/>
          </a:prstGeom>
          <a:noFill/>
          <a:ln cap="flat" cmpd="sng" w="15075">
            <a:solidFill>
              <a:srgbClr val="595959"/>
            </a:solidFill>
            <a:prstDash val="solid"/>
            <a:round/>
            <a:headEnd len="med" w="med" type="none"/>
            <a:tailEnd len="med" w="med" type="none"/>
          </a:ln>
        </p:spPr>
      </p:cxnSp>
      <p:pic>
        <p:nvPicPr>
          <p:cNvPr id="917" name="Google Shape;917;g3f20ab0862d_1_385"/>
          <p:cNvPicPr preferRelativeResize="0"/>
          <p:nvPr/>
        </p:nvPicPr>
        <p:blipFill>
          <a:blip r:embed="rId9">
            <a:alphaModFix/>
          </a:blip>
          <a:stretch>
            <a:fillRect/>
          </a:stretch>
        </p:blipFill>
        <p:spPr>
          <a:xfrm>
            <a:off x="12965785" y="2025152"/>
            <a:ext cx="999297" cy="1598838"/>
          </a:xfrm>
          <a:prstGeom prst="rect">
            <a:avLst/>
          </a:prstGeom>
          <a:noFill/>
          <a:ln>
            <a:noFill/>
          </a:ln>
        </p:spPr>
      </p:pic>
      <p:grpSp>
        <p:nvGrpSpPr>
          <p:cNvPr id="918" name="Google Shape;918;g3f20ab0862d_1_385"/>
          <p:cNvGrpSpPr/>
          <p:nvPr/>
        </p:nvGrpSpPr>
        <p:grpSpPr>
          <a:xfrm>
            <a:off x="9855932" y="2383768"/>
            <a:ext cx="2683841" cy="881354"/>
            <a:chOff x="701875" y="-3916925"/>
            <a:chExt cx="8047500" cy="2856900"/>
          </a:xfrm>
        </p:grpSpPr>
        <p:sp>
          <p:nvSpPr>
            <p:cNvPr id="919" name="Google Shape;919;g3f20ab0862d_1_385"/>
            <p:cNvSpPr/>
            <p:nvPr/>
          </p:nvSpPr>
          <p:spPr>
            <a:xfrm>
              <a:off x="701875" y="-3916925"/>
              <a:ext cx="8047500" cy="2856900"/>
            </a:xfrm>
            <a:prstGeom prst="rect">
              <a:avLst/>
            </a:prstGeom>
            <a:solidFill>
              <a:srgbClr val="1F2F47"/>
            </a:solidFill>
            <a:ln>
              <a:noFill/>
            </a:ln>
          </p:spPr>
          <p:txBody>
            <a:bodyPr anchorCtr="0" anchor="ctr" bIns="144475" lIns="144475" spcFirstLastPara="1" rIns="144475" wrap="square" tIns="144475">
              <a:noAutofit/>
            </a:bodyPr>
            <a:lstStyle/>
            <a:p>
              <a:pPr indent="0" lvl="0" marL="0" rtl="0" algn="ctr">
                <a:spcBef>
                  <a:spcPts val="0"/>
                </a:spcBef>
                <a:spcAft>
                  <a:spcPts val="0"/>
                </a:spcAft>
                <a:buNone/>
              </a:pPr>
              <a:r>
                <a:t/>
              </a:r>
              <a:endParaRPr sz="2212"/>
            </a:p>
          </p:txBody>
        </p:sp>
        <p:pic>
          <p:nvPicPr>
            <p:cNvPr id="920" name="Google Shape;920;g3f20ab0862d_1_385"/>
            <p:cNvPicPr preferRelativeResize="0"/>
            <p:nvPr/>
          </p:nvPicPr>
          <p:blipFill>
            <a:blip r:embed="rId10">
              <a:alphaModFix/>
            </a:blip>
            <a:stretch>
              <a:fillRect/>
            </a:stretch>
          </p:blipFill>
          <p:spPr>
            <a:xfrm>
              <a:off x="759500" y="-3864850"/>
              <a:ext cx="7896225" cy="2752725"/>
            </a:xfrm>
            <a:prstGeom prst="rect">
              <a:avLst/>
            </a:prstGeom>
            <a:noFill/>
            <a:ln>
              <a:noFill/>
            </a:ln>
          </p:spPr>
        </p:pic>
      </p:grpSp>
      <p:cxnSp>
        <p:nvCxnSpPr>
          <p:cNvPr id="921" name="Google Shape;921;g3f20ab0862d_1_385"/>
          <p:cNvCxnSpPr>
            <a:stCxn id="908" idx="1"/>
            <a:endCxn id="909" idx="3"/>
          </p:cNvCxnSpPr>
          <p:nvPr/>
        </p:nvCxnSpPr>
        <p:spPr>
          <a:xfrm flipH="1">
            <a:off x="9505247" y="2824507"/>
            <a:ext cx="280500" cy="300"/>
          </a:xfrm>
          <a:prstGeom prst="straightConnector1">
            <a:avLst/>
          </a:prstGeom>
          <a:noFill/>
          <a:ln cap="flat" cmpd="sng" w="15075">
            <a:solidFill>
              <a:srgbClr val="595959"/>
            </a:solidFill>
            <a:prstDash val="solid"/>
            <a:round/>
            <a:headEnd len="med" w="med" type="none"/>
            <a:tailEnd len="med" w="med" type="none"/>
          </a:ln>
        </p:spPr>
      </p:cxnSp>
      <p:cxnSp>
        <p:nvCxnSpPr>
          <p:cNvPr id="922" name="Google Shape;922;g3f20ab0862d_1_385"/>
          <p:cNvCxnSpPr>
            <a:stCxn id="907" idx="1"/>
            <a:endCxn id="908" idx="3"/>
          </p:cNvCxnSpPr>
          <p:nvPr/>
        </p:nvCxnSpPr>
        <p:spPr>
          <a:xfrm flipH="1">
            <a:off x="12626659" y="2822775"/>
            <a:ext cx="280200" cy="1800"/>
          </a:xfrm>
          <a:prstGeom prst="straightConnector1">
            <a:avLst/>
          </a:prstGeom>
          <a:noFill/>
          <a:ln cap="flat" cmpd="sng" w="15075">
            <a:solidFill>
              <a:srgbClr val="595959"/>
            </a:solidFill>
            <a:prstDash val="solid"/>
            <a:round/>
            <a:headEnd len="med" w="med" type="none"/>
            <a:tailEnd len="med" w="med" type="none"/>
          </a:ln>
        </p:spPr>
      </p:cxnSp>
      <p:sp>
        <p:nvSpPr>
          <p:cNvPr id="923" name="Google Shape;923;g3f20ab0862d_1_385"/>
          <p:cNvSpPr/>
          <p:nvPr/>
        </p:nvSpPr>
        <p:spPr>
          <a:xfrm>
            <a:off x="595050" y="6149307"/>
            <a:ext cx="13888309" cy="411431"/>
          </a:xfrm>
          <a:custGeom>
            <a:rect b="b" l="l" r="r" t="t"/>
            <a:pathLst>
              <a:path extrusionOk="0" h="10414" w="351536">
                <a:moveTo>
                  <a:pt x="0" y="10414"/>
                </a:moveTo>
                <a:lnTo>
                  <a:pt x="0" y="0"/>
                </a:lnTo>
                <a:lnTo>
                  <a:pt x="351536" y="0"/>
                </a:lnTo>
                <a:lnTo>
                  <a:pt x="351536" y="9906"/>
                </a:lnTo>
              </a:path>
            </a:pathLst>
          </a:custGeom>
          <a:noFill/>
          <a:ln cap="flat" cmpd="sng" w="15075">
            <a:solidFill>
              <a:srgbClr val="595959"/>
            </a:solidFill>
            <a:prstDash val="solid"/>
            <a:round/>
            <a:headEnd len="med" w="med" type="none"/>
            <a:tailEnd len="med" w="med" type="none"/>
          </a:ln>
        </p:spPr>
      </p:sp>
      <p:cxnSp>
        <p:nvCxnSpPr>
          <p:cNvPr id="924" name="Google Shape;924;g3f20ab0862d_1_385"/>
          <p:cNvCxnSpPr/>
          <p:nvPr/>
        </p:nvCxnSpPr>
        <p:spPr>
          <a:xfrm>
            <a:off x="7458344" y="5406755"/>
            <a:ext cx="0" cy="742200"/>
          </a:xfrm>
          <a:prstGeom prst="straightConnector1">
            <a:avLst/>
          </a:prstGeom>
          <a:noFill/>
          <a:ln cap="flat" cmpd="sng" w="15075">
            <a:solidFill>
              <a:srgbClr val="595959"/>
            </a:solidFill>
            <a:prstDash val="solid"/>
            <a:round/>
            <a:headEnd len="med" w="med" type="none"/>
            <a:tailEnd len="med" w="med" type="none"/>
          </a:ln>
        </p:spPr>
      </p:cxnSp>
      <p:sp>
        <p:nvSpPr>
          <p:cNvPr id="925" name="Google Shape;925;g3f20ab0862d_1_385"/>
          <p:cNvSpPr txBox="1"/>
          <p:nvPr>
            <p:ph idx="4294967295" type="body"/>
          </p:nvPr>
        </p:nvSpPr>
        <p:spPr>
          <a:xfrm>
            <a:off x="467500" y="482200"/>
            <a:ext cx="7305000" cy="784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b="1" lang="en-US" sz="3000"/>
              <a:t>Hayward NbS | Team Overview</a:t>
            </a:r>
            <a:endParaRPr b="1" sz="3000"/>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0" name="Shape 930"/>
        <p:cNvGrpSpPr/>
        <p:nvPr/>
      </p:nvGrpSpPr>
      <p:grpSpPr>
        <a:xfrm>
          <a:off x="0" y="0"/>
          <a:ext cx="0" cy="0"/>
          <a:chOff x="0" y="0"/>
          <a:chExt cx="0" cy="0"/>
        </a:xfrm>
      </p:grpSpPr>
      <p:pic>
        <p:nvPicPr>
          <p:cNvPr id="931" name="Google Shape;931;g3f20ab0862d_1_408" title="8.5x11 Project Map.jpg"/>
          <p:cNvPicPr preferRelativeResize="0"/>
          <p:nvPr/>
        </p:nvPicPr>
        <p:blipFill rotWithShape="1">
          <a:blip r:embed="rId3">
            <a:alphaModFix/>
          </a:blip>
          <a:srcRect b="0" l="0" r="0" t="0"/>
          <a:stretch/>
        </p:blipFill>
        <p:spPr>
          <a:xfrm>
            <a:off x="7770162" y="0"/>
            <a:ext cx="7774639" cy="10058399"/>
          </a:xfrm>
          <a:prstGeom prst="rect">
            <a:avLst/>
          </a:prstGeom>
          <a:noFill/>
          <a:ln>
            <a:noFill/>
          </a:ln>
        </p:spPr>
      </p:pic>
      <p:sp>
        <p:nvSpPr>
          <p:cNvPr id="932" name="Google Shape;932;g3f20ab0862d_1_408"/>
          <p:cNvSpPr/>
          <p:nvPr/>
        </p:nvSpPr>
        <p:spPr>
          <a:xfrm>
            <a:off x="518275" y="648700"/>
            <a:ext cx="4261500" cy="451200"/>
          </a:xfrm>
          <a:prstGeom prst="rect">
            <a:avLst/>
          </a:prstGeom>
          <a:solidFill>
            <a:srgbClr val="FFFAF5">
              <a:alpha val="4494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33" name="Google Shape;933;g3f20ab0862d_1_408"/>
          <p:cNvSpPr txBox="1"/>
          <p:nvPr>
            <p:ph idx="12" type="sldNum"/>
          </p:nvPr>
        </p:nvSpPr>
        <p:spPr>
          <a:xfrm>
            <a:off x="14173200" y="9333705"/>
            <a:ext cx="904200" cy="534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934" name="Google Shape;934;g3f20ab0862d_1_408"/>
          <p:cNvSpPr/>
          <p:nvPr/>
        </p:nvSpPr>
        <p:spPr>
          <a:xfrm>
            <a:off x="10318000" y="4438975"/>
            <a:ext cx="1691600" cy="1904325"/>
          </a:xfrm>
          <a:custGeom>
            <a:rect b="b" l="l" r="r" t="t"/>
            <a:pathLst>
              <a:path extrusionOk="0" h="76173" w="67664">
                <a:moveTo>
                  <a:pt x="35664" y="780"/>
                </a:moveTo>
                <a:lnTo>
                  <a:pt x="26689" y="0"/>
                </a:lnTo>
                <a:lnTo>
                  <a:pt x="933" y="12487"/>
                </a:lnTo>
                <a:lnTo>
                  <a:pt x="0" y="27259"/>
                </a:lnTo>
                <a:lnTo>
                  <a:pt x="3811" y="37879"/>
                </a:lnTo>
                <a:lnTo>
                  <a:pt x="24729" y="76173"/>
                </a:lnTo>
                <a:lnTo>
                  <a:pt x="57908" y="60487"/>
                </a:lnTo>
                <a:lnTo>
                  <a:pt x="63761" y="58145"/>
                </a:lnTo>
                <a:lnTo>
                  <a:pt x="67664" y="56194"/>
                </a:lnTo>
                <a:lnTo>
                  <a:pt x="63761" y="46048"/>
                </a:lnTo>
                <a:lnTo>
                  <a:pt x="42688" y="13268"/>
                </a:lnTo>
                <a:close/>
              </a:path>
            </a:pathLst>
          </a:custGeom>
          <a:noFill/>
          <a:ln cap="flat" cmpd="sng" w="55875">
            <a:solidFill>
              <a:srgbClr val="EEFF41"/>
            </a:solidFill>
            <a:prstDash val="solid"/>
            <a:round/>
            <a:headEnd len="med" w="med" type="none"/>
            <a:tailEnd len="med" w="med" type="none"/>
          </a:ln>
        </p:spPr>
      </p:sp>
      <p:sp>
        <p:nvSpPr>
          <p:cNvPr id="935" name="Google Shape;935;g3f20ab0862d_1_408"/>
          <p:cNvSpPr txBox="1"/>
          <p:nvPr/>
        </p:nvSpPr>
        <p:spPr>
          <a:xfrm>
            <a:off x="1906400" y="4844788"/>
            <a:ext cx="2622000" cy="919500"/>
          </a:xfrm>
          <a:prstGeom prst="rect">
            <a:avLst/>
          </a:prstGeom>
          <a:noFill/>
          <a:ln>
            <a:noFill/>
          </a:ln>
        </p:spPr>
        <p:txBody>
          <a:bodyPr anchorCtr="0" anchor="t" bIns="89375" lIns="89375" spcFirstLastPara="1" rIns="89375" wrap="square" tIns="89375">
            <a:spAutoFit/>
          </a:bodyPr>
          <a:lstStyle/>
          <a:p>
            <a:pPr indent="0" lvl="0" marL="0" marR="0" rtl="0" algn="l">
              <a:lnSpc>
                <a:spcPct val="100000"/>
              </a:lnSpc>
              <a:spcBef>
                <a:spcPts val="0"/>
              </a:spcBef>
              <a:spcAft>
                <a:spcPts val="0"/>
              </a:spcAft>
              <a:buNone/>
            </a:pPr>
            <a:r>
              <a:rPr b="1" lang="en-US" sz="2400">
                <a:highlight>
                  <a:schemeClr val="lt1"/>
                </a:highlight>
              </a:rPr>
              <a:t>Hayward NbS Project </a:t>
            </a:r>
            <a:endParaRPr sz="2400">
              <a:highlight>
                <a:schemeClr val="lt1"/>
              </a:highlight>
            </a:endParaRPr>
          </a:p>
        </p:txBody>
      </p:sp>
      <p:sp>
        <p:nvSpPr>
          <p:cNvPr id="936" name="Google Shape;936;g3f20ab0862d_1_408"/>
          <p:cNvSpPr/>
          <p:nvPr/>
        </p:nvSpPr>
        <p:spPr>
          <a:xfrm>
            <a:off x="12215161" y="6080320"/>
            <a:ext cx="451200" cy="451200"/>
          </a:xfrm>
          <a:prstGeom prst="ellipse">
            <a:avLst/>
          </a:prstGeom>
          <a:noFill/>
          <a:ln cap="flat" cmpd="sng" w="55875">
            <a:solidFill>
              <a:srgbClr val="EEFF41"/>
            </a:solidFill>
            <a:prstDash val="solid"/>
            <a:round/>
            <a:headEnd len="med" w="med" type="none"/>
            <a:tailEnd len="med" w="med" type="none"/>
          </a:ln>
        </p:spPr>
        <p:txBody>
          <a:bodyPr anchorCtr="0" anchor="ctr" bIns="178775" lIns="178775" spcFirstLastPara="1" rIns="178775" wrap="square" tIns="178775">
            <a:noAutofit/>
          </a:bodyPr>
          <a:lstStyle/>
          <a:p>
            <a:pPr indent="0" lvl="0" marL="0" marR="0" rtl="0" algn="l">
              <a:lnSpc>
                <a:spcPct val="100000"/>
              </a:lnSpc>
              <a:spcBef>
                <a:spcPts val="0"/>
              </a:spcBef>
              <a:spcAft>
                <a:spcPts val="0"/>
              </a:spcAft>
              <a:buNone/>
            </a:pPr>
            <a:r>
              <a:t/>
            </a:r>
            <a:endParaRPr/>
          </a:p>
        </p:txBody>
      </p:sp>
      <p:sp>
        <p:nvSpPr>
          <p:cNvPr id="937" name="Google Shape;937;g3f20ab0862d_1_408"/>
          <p:cNvSpPr txBox="1"/>
          <p:nvPr/>
        </p:nvSpPr>
        <p:spPr>
          <a:xfrm>
            <a:off x="1822975" y="7223000"/>
            <a:ext cx="4080600" cy="919500"/>
          </a:xfrm>
          <a:prstGeom prst="rect">
            <a:avLst/>
          </a:prstGeom>
          <a:noFill/>
          <a:ln>
            <a:noFill/>
          </a:ln>
        </p:spPr>
        <p:txBody>
          <a:bodyPr anchorCtr="0" anchor="t" bIns="89375" lIns="89375" spcFirstLastPara="1" rIns="89375" wrap="square" tIns="89375">
            <a:spAutoFit/>
          </a:bodyPr>
          <a:lstStyle/>
          <a:p>
            <a:pPr indent="0" lvl="0" marL="0" marR="0" rtl="0" algn="l">
              <a:lnSpc>
                <a:spcPct val="100000"/>
              </a:lnSpc>
              <a:spcBef>
                <a:spcPts val="0"/>
              </a:spcBef>
              <a:spcAft>
                <a:spcPts val="0"/>
              </a:spcAft>
              <a:buNone/>
            </a:pPr>
            <a:r>
              <a:rPr b="1" lang="en-US" sz="2400"/>
              <a:t>Hayward Water Resource Recovery Facility (WRRF)</a:t>
            </a:r>
            <a:endParaRPr sz="2400"/>
          </a:p>
        </p:txBody>
      </p:sp>
      <p:cxnSp>
        <p:nvCxnSpPr>
          <p:cNvPr id="938" name="Google Shape;938;g3f20ab0862d_1_408"/>
          <p:cNvCxnSpPr/>
          <p:nvPr/>
        </p:nvCxnSpPr>
        <p:spPr>
          <a:xfrm>
            <a:off x="2010675" y="5703863"/>
            <a:ext cx="8988900" cy="0"/>
          </a:xfrm>
          <a:prstGeom prst="straightConnector1">
            <a:avLst/>
          </a:prstGeom>
          <a:noFill/>
          <a:ln cap="flat" cmpd="sng" w="28575">
            <a:solidFill>
              <a:srgbClr val="000000"/>
            </a:solidFill>
            <a:prstDash val="solid"/>
            <a:round/>
            <a:headEnd len="sm" w="sm" type="none"/>
            <a:tailEnd len="med" w="med" type="oval"/>
          </a:ln>
        </p:spPr>
      </p:cxnSp>
      <p:sp>
        <p:nvSpPr>
          <p:cNvPr id="939" name="Google Shape;939;g3f20ab0862d_1_408"/>
          <p:cNvSpPr/>
          <p:nvPr/>
        </p:nvSpPr>
        <p:spPr>
          <a:xfrm>
            <a:off x="1906400" y="6531525"/>
            <a:ext cx="10512792" cy="1610992"/>
          </a:xfrm>
          <a:custGeom>
            <a:rect b="b" l="l" r="r" t="t"/>
            <a:pathLst>
              <a:path extrusionOk="0" h="39116" w="257556">
                <a:moveTo>
                  <a:pt x="0" y="39116"/>
                </a:moveTo>
                <a:lnTo>
                  <a:pt x="257556" y="39116"/>
                </a:lnTo>
                <a:lnTo>
                  <a:pt x="257556" y="0"/>
                </a:lnTo>
              </a:path>
            </a:pathLst>
          </a:custGeom>
          <a:noFill/>
          <a:ln cap="flat" cmpd="sng" w="28575">
            <a:solidFill>
              <a:srgbClr val="000000"/>
            </a:solidFill>
            <a:prstDash val="solid"/>
            <a:round/>
            <a:headEnd len="sm" w="sm" type="none"/>
            <a:tailEnd len="med" w="med" type="oval"/>
          </a:ln>
        </p:spPr>
      </p:sp>
      <p:pic>
        <p:nvPicPr>
          <p:cNvPr id="940" name="Google Shape;940;g3f20ab0862d_1_408"/>
          <p:cNvPicPr preferRelativeResize="0"/>
          <p:nvPr/>
        </p:nvPicPr>
        <p:blipFill>
          <a:blip r:embed="rId4">
            <a:alphaModFix/>
          </a:blip>
          <a:stretch>
            <a:fillRect/>
          </a:stretch>
        </p:blipFill>
        <p:spPr>
          <a:xfrm>
            <a:off x="10932550" y="992626"/>
            <a:ext cx="424098" cy="534901"/>
          </a:xfrm>
          <a:prstGeom prst="rect">
            <a:avLst/>
          </a:prstGeom>
          <a:noFill/>
          <a:ln>
            <a:noFill/>
          </a:ln>
        </p:spPr>
      </p:pic>
      <p:sp>
        <p:nvSpPr>
          <p:cNvPr id="941" name="Google Shape;941;g3f20ab0862d_1_408"/>
          <p:cNvSpPr txBox="1"/>
          <p:nvPr/>
        </p:nvSpPr>
        <p:spPr>
          <a:xfrm>
            <a:off x="2010675" y="1732971"/>
            <a:ext cx="3489600" cy="845400"/>
          </a:xfrm>
          <a:prstGeom prst="rect">
            <a:avLst/>
          </a:prstGeom>
          <a:noFill/>
          <a:ln>
            <a:noFill/>
          </a:ln>
        </p:spPr>
        <p:txBody>
          <a:bodyPr anchorCtr="0" anchor="t" bIns="89375" lIns="89375" spcFirstLastPara="1" rIns="89375" wrap="square" tIns="89375">
            <a:spAutoFit/>
          </a:bodyPr>
          <a:lstStyle/>
          <a:p>
            <a:pPr indent="0" lvl="0" marL="0" rtl="0" algn="l">
              <a:lnSpc>
                <a:spcPct val="90000"/>
              </a:lnSpc>
              <a:spcBef>
                <a:spcPts val="0"/>
              </a:spcBef>
              <a:spcAft>
                <a:spcPts val="0"/>
              </a:spcAft>
              <a:buClr>
                <a:schemeClr val="dk1"/>
              </a:buClr>
              <a:buSzPts val="2400"/>
              <a:buFont typeface="Arial"/>
              <a:buNone/>
            </a:pPr>
            <a:r>
              <a:rPr b="1" lang="en-US" sz="2400">
                <a:highlight>
                  <a:schemeClr val="lt1"/>
                </a:highlight>
              </a:rPr>
              <a:t>First Mile Horizontal </a:t>
            </a:r>
            <a:endParaRPr b="1" sz="2400">
              <a:highlight>
                <a:schemeClr val="lt1"/>
              </a:highlight>
            </a:endParaRPr>
          </a:p>
          <a:p>
            <a:pPr indent="0" lvl="0" marL="0" rtl="0" algn="l">
              <a:lnSpc>
                <a:spcPct val="90000"/>
              </a:lnSpc>
              <a:spcBef>
                <a:spcPts val="0"/>
              </a:spcBef>
              <a:spcAft>
                <a:spcPts val="0"/>
              </a:spcAft>
              <a:buClr>
                <a:schemeClr val="dk1"/>
              </a:buClr>
              <a:buSzPts val="2400"/>
              <a:buFont typeface="Arial"/>
              <a:buNone/>
            </a:pPr>
            <a:r>
              <a:rPr b="1" lang="en-US" sz="2400">
                <a:highlight>
                  <a:schemeClr val="lt1"/>
                </a:highlight>
              </a:rPr>
              <a:t>Levee Project</a:t>
            </a:r>
            <a:endParaRPr sz="2400">
              <a:highlight>
                <a:schemeClr val="lt1"/>
              </a:highlight>
            </a:endParaRPr>
          </a:p>
        </p:txBody>
      </p:sp>
      <p:sp>
        <p:nvSpPr>
          <p:cNvPr id="942" name="Google Shape;942;g3f20ab0862d_1_408"/>
          <p:cNvSpPr txBox="1"/>
          <p:nvPr/>
        </p:nvSpPr>
        <p:spPr>
          <a:xfrm>
            <a:off x="12215150" y="180400"/>
            <a:ext cx="3026400" cy="919500"/>
          </a:xfrm>
          <a:prstGeom prst="rect">
            <a:avLst/>
          </a:prstGeom>
          <a:noFill/>
          <a:ln>
            <a:noFill/>
          </a:ln>
        </p:spPr>
        <p:txBody>
          <a:bodyPr anchorCtr="0" anchor="t" bIns="89375" lIns="89375" spcFirstLastPara="1" rIns="89375" wrap="square" tIns="89375">
            <a:spAutoFit/>
          </a:bodyPr>
          <a:lstStyle/>
          <a:p>
            <a:pPr indent="0" lvl="0" marL="0" marR="0" rtl="0" algn="l">
              <a:lnSpc>
                <a:spcPct val="100000"/>
              </a:lnSpc>
              <a:spcBef>
                <a:spcPts val="0"/>
              </a:spcBef>
              <a:spcAft>
                <a:spcPts val="0"/>
              </a:spcAft>
              <a:buNone/>
            </a:pPr>
            <a:r>
              <a:rPr b="1" lang="en-US" sz="2400">
                <a:highlight>
                  <a:schemeClr val="lt1"/>
                </a:highlight>
              </a:rPr>
              <a:t>San Lorenzo Community Center</a:t>
            </a:r>
            <a:endParaRPr sz="2400">
              <a:highlight>
                <a:schemeClr val="lt1"/>
              </a:highlight>
            </a:endParaRPr>
          </a:p>
        </p:txBody>
      </p:sp>
      <p:sp>
        <p:nvSpPr>
          <p:cNvPr id="943" name="Google Shape;943;g3f20ab0862d_1_408"/>
          <p:cNvSpPr/>
          <p:nvPr/>
        </p:nvSpPr>
        <p:spPr>
          <a:xfrm rot="10800000">
            <a:off x="11145712" y="601762"/>
            <a:ext cx="1139685" cy="390867"/>
          </a:xfrm>
          <a:custGeom>
            <a:rect b="b" l="l" r="r" t="t"/>
            <a:pathLst>
              <a:path extrusionOk="0" h="39116" w="257556">
                <a:moveTo>
                  <a:pt x="0" y="39116"/>
                </a:moveTo>
                <a:lnTo>
                  <a:pt x="257556" y="39116"/>
                </a:lnTo>
                <a:lnTo>
                  <a:pt x="257556" y="0"/>
                </a:lnTo>
              </a:path>
            </a:pathLst>
          </a:custGeom>
          <a:noFill/>
          <a:ln cap="flat" cmpd="sng" w="28575">
            <a:solidFill>
              <a:srgbClr val="000000"/>
            </a:solidFill>
            <a:prstDash val="solid"/>
            <a:round/>
            <a:headEnd len="sm" w="sm" type="none"/>
            <a:tailEnd len="med" w="med" type="oval"/>
          </a:ln>
        </p:spPr>
      </p:sp>
      <p:sp>
        <p:nvSpPr>
          <p:cNvPr id="944" name="Google Shape;944;g3f20ab0862d_1_408"/>
          <p:cNvSpPr txBox="1"/>
          <p:nvPr>
            <p:ph idx="1" type="body"/>
          </p:nvPr>
        </p:nvSpPr>
        <p:spPr>
          <a:xfrm>
            <a:off x="457200" y="469625"/>
            <a:ext cx="7305000" cy="784200"/>
          </a:xfrm>
          <a:prstGeom prst="rect">
            <a:avLst/>
          </a:prstGeom>
        </p:spPr>
        <p:txBody>
          <a:bodyPr anchorCtr="0" anchor="ctr" bIns="45700" lIns="91425" spcFirstLastPara="1" rIns="91425" wrap="square" tIns="45700">
            <a:normAutofit/>
          </a:bodyPr>
          <a:lstStyle/>
          <a:p>
            <a:pPr indent="0" lvl="0" marL="0" rtl="0" algn="l">
              <a:spcBef>
                <a:spcPts val="1000"/>
              </a:spcBef>
              <a:spcAft>
                <a:spcPts val="0"/>
              </a:spcAft>
              <a:buNone/>
            </a:pPr>
            <a:r>
              <a:rPr lang="en-US" sz="3000"/>
              <a:t>Hayward NbS | Site Overview</a:t>
            </a:r>
            <a:endParaRPr sz="3000"/>
          </a:p>
        </p:txBody>
      </p:sp>
      <p:sp>
        <p:nvSpPr>
          <p:cNvPr id="945" name="Google Shape;945;g3f20ab0862d_1_408"/>
          <p:cNvSpPr txBox="1"/>
          <p:nvPr/>
        </p:nvSpPr>
        <p:spPr>
          <a:xfrm>
            <a:off x="158575" y="9601200"/>
            <a:ext cx="42864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US" sz="1000">
                <a:solidFill>
                  <a:srgbClr val="E4E6E5"/>
                </a:solidFill>
              </a:rPr>
              <a:t>Basemap provided by Esri</a:t>
            </a:r>
            <a:endParaRPr i="1" sz="1000">
              <a:solidFill>
                <a:srgbClr val="E4E6E5"/>
              </a:solidFill>
            </a:endParaRPr>
          </a:p>
        </p:txBody>
      </p:sp>
      <p:sp>
        <p:nvSpPr>
          <p:cNvPr id="946" name="Google Shape;946;g3f20ab0862d_1_408"/>
          <p:cNvSpPr txBox="1"/>
          <p:nvPr>
            <p:ph idx="3" type="body"/>
          </p:nvPr>
        </p:nvSpPr>
        <p:spPr>
          <a:xfrm>
            <a:off x="2356900" y="6089775"/>
            <a:ext cx="3660900" cy="4323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US">
                <a:solidFill>
                  <a:srgbClr val="000000"/>
                </a:solidFill>
              </a:rPr>
              <a:t>Cogswell Marsh</a:t>
            </a:r>
            <a:endParaRPr>
              <a:solidFill>
                <a:srgbClr val="000000"/>
              </a:solidFill>
            </a:endParaRPr>
          </a:p>
        </p:txBody>
      </p:sp>
      <p:cxnSp>
        <p:nvCxnSpPr>
          <p:cNvPr id="947" name="Google Shape;947;g3f20ab0862d_1_408"/>
          <p:cNvCxnSpPr/>
          <p:nvPr/>
        </p:nvCxnSpPr>
        <p:spPr>
          <a:xfrm>
            <a:off x="4324900" y="6305925"/>
            <a:ext cx="6134100" cy="0"/>
          </a:xfrm>
          <a:prstGeom prst="straightConnector1">
            <a:avLst/>
          </a:prstGeom>
          <a:noFill/>
          <a:ln cap="flat" cmpd="sng" w="19050">
            <a:solidFill>
              <a:srgbClr val="000000"/>
            </a:solidFill>
            <a:prstDash val="solid"/>
            <a:round/>
            <a:headEnd len="sm" w="sm" type="none"/>
            <a:tailEnd len="med" w="med" type="oval"/>
          </a:ln>
        </p:spPr>
      </p:cxnSp>
      <p:sp>
        <p:nvSpPr>
          <p:cNvPr id="948" name="Google Shape;948;g3f20ab0862d_1_408"/>
          <p:cNvSpPr/>
          <p:nvPr/>
        </p:nvSpPr>
        <p:spPr>
          <a:xfrm>
            <a:off x="2010675" y="1892401"/>
            <a:ext cx="9134867" cy="630550"/>
          </a:xfrm>
          <a:custGeom>
            <a:rect b="b" l="l" r="r" t="t"/>
            <a:pathLst>
              <a:path extrusionOk="0" h="39116" w="257556">
                <a:moveTo>
                  <a:pt x="0" y="39116"/>
                </a:moveTo>
                <a:lnTo>
                  <a:pt x="257556" y="39116"/>
                </a:lnTo>
                <a:lnTo>
                  <a:pt x="257556" y="0"/>
                </a:lnTo>
              </a:path>
            </a:pathLst>
          </a:custGeom>
          <a:noFill/>
          <a:ln cap="flat" cmpd="sng" w="28575">
            <a:solidFill>
              <a:srgbClr val="000000"/>
            </a:solidFill>
            <a:prstDash val="solid"/>
            <a:round/>
            <a:headEnd len="sm" w="sm" type="none"/>
            <a:tailEnd len="med" w="med" type="oval"/>
          </a:ln>
        </p:spPr>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3" name="Shape 953"/>
        <p:cNvGrpSpPr/>
        <p:nvPr/>
      </p:nvGrpSpPr>
      <p:grpSpPr>
        <a:xfrm>
          <a:off x="0" y="0"/>
          <a:ext cx="0" cy="0"/>
          <a:chOff x="0" y="0"/>
          <a:chExt cx="0" cy="0"/>
        </a:xfrm>
      </p:grpSpPr>
      <p:pic>
        <p:nvPicPr>
          <p:cNvPr id="954" name="Google Shape;954;g3f20ab0862d_1_431"/>
          <p:cNvPicPr preferRelativeResize="0"/>
          <p:nvPr/>
        </p:nvPicPr>
        <p:blipFill>
          <a:blip r:embed="rId3">
            <a:alphaModFix/>
          </a:blip>
          <a:stretch>
            <a:fillRect/>
          </a:stretch>
        </p:blipFill>
        <p:spPr>
          <a:xfrm>
            <a:off x="6785882" y="1580275"/>
            <a:ext cx="8564644" cy="6897851"/>
          </a:xfrm>
          <a:prstGeom prst="rect">
            <a:avLst/>
          </a:prstGeom>
          <a:noFill/>
          <a:ln>
            <a:noFill/>
          </a:ln>
        </p:spPr>
      </p:pic>
      <p:sp>
        <p:nvSpPr>
          <p:cNvPr id="955" name="Google Shape;955;g3f20ab0862d_1_431"/>
          <p:cNvSpPr txBox="1"/>
          <p:nvPr>
            <p:ph idx="12" type="sldNum"/>
          </p:nvPr>
        </p:nvSpPr>
        <p:spPr>
          <a:xfrm>
            <a:off x="14173200" y="9333705"/>
            <a:ext cx="904200" cy="534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956" name="Google Shape;956;g3f20ab0862d_1_431"/>
          <p:cNvSpPr txBox="1"/>
          <p:nvPr>
            <p:ph idx="1" type="body"/>
          </p:nvPr>
        </p:nvSpPr>
        <p:spPr>
          <a:xfrm>
            <a:off x="467497" y="482198"/>
            <a:ext cx="7305000" cy="426900"/>
          </a:xfrm>
          <a:prstGeom prst="rect">
            <a:avLst/>
          </a:prstGeom>
        </p:spPr>
        <p:txBody>
          <a:bodyPr anchorCtr="0" anchor="ctr" bIns="45700" lIns="91425" spcFirstLastPara="1" rIns="91425" wrap="square" tIns="45700">
            <a:noAutofit/>
          </a:bodyPr>
          <a:lstStyle/>
          <a:p>
            <a:pPr indent="0" lvl="0" marL="0" rtl="0" algn="l">
              <a:spcBef>
                <a:spcPts val="1000"/>
              </a:spcBef>
              <a:spcAft>
                <a:spcPts val="0"/>
              </a:spcAft>
              <a:buNone/>
            </a:pPr>
            <a:r>
              <a:rPr lang="en-US" sz="3000"/>
              <a:t>HAYWARD NBS | PROJECT GOALS</a:t>
            </a:r>
            <a:endParaRPr sz="3000"/>
          </a:p>
        </p:txBody>
      </p:sp>
      <p:sp>
        <p:nvSpPr>
          <p:cNvPr id="957" name="Google Shape;957;g3f20ab0862d_1_431"/>
          <p:cNvSpPr txBox="1"/>
          <p:nvPr>
            <p:ph idx="4" type="body"/>
          </p:nvPr>
        </p:nvSpPr>
        <p:spPr>
          <a:xfrm>
            <a:off x="990500" y="1723725"/>
            <a:ext cx="5795400" cy="13539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b="1" lang="en-US"/>
              <a:t>IMPROVE WATER QUALITY</a:t>
            </a:r>
            <a:endParaRPr b="1"/>
          </a:p>
          <a:p>
            <a:pPr indent="0" lvl="0" marL="0" rtl="0" algn="l">
              <a:spcBef>
                <a:spcPts val="1000"/>
              </a:spcBef>
              <a:spcAft>
                <a:spcPts val="0"/>
              </a:spcAft>
              <a:buNone/>
            </a:pPr>
            <a:r>
              <a:rPr lang="en-US"/>
              <a:t>Transform 120 acres of ponds to treatment wetlands</a:t>
            </a:r>
            <a:endParaRPr/>
          </a:p>
        </p:txBody>
      </p:sp>
      <p:sp>
        <p:nvSpPr>
          <p:cNvPr id="958" name="Google Shape;958;g3f20ab0862d_1_431"/>
          <p:cNvSpPr/>
          <p:nvPr/>
        </p:nvSpPr>
        <p:spPr>
          <a:xfrm>
            <a:off x="11645789" y="3871961"/>
            <a:ext cx="426900" cy="426900"/>
          </a:xfrm>
          <a:prstGeom prst="ellipse">
            <a:avLst/>
          </a:prstGeom>
          <a:solidFill>
            <a:schemeClr val="accent1"/>
          </a:solidFill>
          <a:ln cap="flat" cmpd="sng" w="9525">
            <a:solidFill>
              <a:schemeClr val="dk2"/>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2400"/>
              <a:t>1</a:t>
            </a:r>
            <a:endParaRPr b="1" sz="2400"/>
          </a:p>
        </p:txBody>
      </p:sp>
      <p:sp>
        <p:nvSpPr>
          <p:cNvPr id="959" name="Google Shape;959;g3f20ab0862d_1_431"/>
          <p:cNvSpPr/>
          <p:nvPr/>
        </p:nvSpPr>
        <p:spPr>
          <a:xfrm>
            <a:off x="10317201" y="3988282"/>
            <a:ext cx="426900" cy="426900"/>
          </a:xfrm>
          <a:prstGeom prst="ellipse">
            <a:avLst/>
          </a:prstGeom>
          <a:solidFill>
            <a:schemeClr val="accent1"/>
          </a:solidFill>
          <a:ln cap="flat" cmpd="sng" w="9525">
            <a:solidFill>
              <a:schemeClr val="dk2"/>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2400"/>
              <a:t>2</a:t>
            </a:r>
            <a:endParaRPr b="1" sz="2400"/>
          </a:p>
        </p:txBody>
      </p:sp>
      <p:sp>
        <p:nvSpPr>
          <p:cNvPr id="960" name="Google Shape;960;g3f20ab0862d_1_431"/>
          <p:cNvSpPr/>
          <p:nvPr/>
        </p:nvSpPr>
        <p:spPr>
          <a:xfrm>
            <a:off x="11292755" y="6170212"/>
            <a:ext cx="426900" cy="426900"/>
          </a:xfrm>
          <a:prstGeom prst="ellipse">
            <a:avLst/>
          </a:prstGeom>
          <a:solidFill>
            <a:schemeClr val="accent1"/>
          </a:solidFill>
          <a:ln cap="flat" cmpd="sng" w="9525">
            <a:solidFill>
              <a:schemeClr val="dk2"/>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2400"/>
              <a:t>3</a:t>
            </a:r>
            <a:endParaRPr b="1" sz="2400"/>
          </a:p>
        </p:txBody>
      </p:sp>
      <p:sp>
        <p:nvSpPr>
          <p:cNvPr id="961" name="Google Shape;961;g3f20ab0862d_1_431"/>
          <p:cNvSpPr/>
          <p:nvPr/>
        </p:nvSpPr>
        <p:spPr>
          <a:xfrm>
            <a:off x="467500" y="1726436"/>
            <a:ext cx="426900" cy="426900"/>
          </a:xfrm>
          <a:prstGeom prst="ellipse">
            <a:avLst/>
          </a:prstGeom>
          <a:solidFill>
            <a:schemeClr val="accent1"/>
          </a:solidFill>
          <a:ln cap="flat" cmpd="sng" w="9525">
            <a:solidFill>
              <a:schemeClr val="dk2"/>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2400"/>
              <a:t>1</a:t>
            </a:r>
            <a:endParaRPr b="1" sz="2400"/>
          </a:p>
        </p:txBody>
      </p:sp>
      <p:sp>
        <p:nvSpPr>
          <p:cNvPr id="962" name="Google Shape;962;g3f20ab0862d_1_431"/>
          <p:cNvSpPr txBox="1"/>
          <p:nvPr>
            <p:ph idx="4" type="body"/>
          </p:nvPr>
        </p:nvSpPr>
        <p:spPr>
          <a:xfrm>
            <a:off x="990500" y="3651775"/>
            <a:ext cx="5795400" cy="13539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b="1" lang="en-US"/>
              <a:t>PROTECT COMMUNITIES FROM SEA LEVEL RISE AND FLOODING</a:t>
            </a:r>
            <a:endParaRPr b="1"/>
          </a:p>
          <a:p>
            <a:pPr indent="0" lvl="0" marL="0" rtl="0" algn="l">
              <a:spcBef>
                <a:spcPts val="1000"/>
              </a:spcBef>
              <a:spcAft>
                <a:spcPts val="0"/>
              </a:spcAft>
              <a:buNone/>
            </a:pPr>
            <a:r>
              <a:rPr lang="en-US"/>
              <a:t>Construct a new levee along the bayward edge of the treatment wetland</a:t>
            </a:r>
            <a:endParaRPr/>
          </a:p>
        </p:txBody>
      </p:sp>
      <p:sp>
        <p:nvSpPr>
          <p:cNvPr id="963" name="Google Shape;963;g3f20ab0862d_1_431"/>
          <p:cNvSpPr txBox="1"/>
          <p:nvPr>
            <p:ph idx="4" type="body"/>
          </p:nvPr>
        </p:nvSpPr>
        <p:spPr>
          <a:xfrm>
            <a:off x="990400" y="5833250"/>
            <a:ext cx="5795400" cy="4323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b="1" lang="en-US"/>
              <a:t>EXPAND RECREATIONAL ACCESS</a:t>
            </a:r>
            <a:endParaRPr b="1"/>
          </a:p>
          <a:p>
            <a:pPr indent="0" lvl="0" marL="0" rtl="0" algn="l">
              <a:spcBef>
                <a:spcPts val="1000"/>
              </a:spcBef>
              <a:spcAft>
                <a:spcPts val="0"/>
              </a:spcAft>
              <a:buNone/>
            </a:pPr>
            <a:r>
              <a:rPr lang="en-US"/>
              <a:t>Integrate Bay Trail with the crest of the new levee</a:t>
            </a:r>
            <a:endParaRPr/>
          </a:p>
        </p:txBody>
      </p:sp>
      <p:sp>
        <p:nvSpPr>
          <p:cNvPr id="964" name="Google Shape;964;g3f20ab0862d_1_431"/>
          <p:cNvSpPr/>
          <p:nvPr/>
        </p:nvSpPr>
        <p:spPr>
          <a:xfrm>
            <a:off x="467501" y="3651772"/>
            <a:ext cx="426900" cy="426900"/>
          </a:xfrm>
          <a:prstGeom prst="ellipse">
            <a:avLst/>
          </a:prstGeom>
          <a:solidFill>
            <a:schemeClr val="accent1"/>
          </a:solidFill>
          <a:ln cap="flat" cmpd="sng" w="9525">
            <a:solidFill>
              <a:schemeClr val="dk2"/>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2400"/>
              <a:t>2</a:t>
            </a:r>
            <a:endParaRPr b="1" sz="2400"/>
          </a:p>
        </p:txBody>
      </p:sp>
      <p:sp>
        <p:nvSpPr>
          <p:cNvPr id="965" name="Google Shape;965;g3f20ab0862d_1_431"/>
          <p:cNvSpPr/>
          <p:nvPr/>
        </p:nvSpPr>
        <p:spPr>
          <a:xfrm>
            <a:off x="467505" y="5830565"/>
            <a:ext cx="426900" cy="426900"/>
          </a:xfrm>
          <a:prstGeom prst="ellipse">
            <a:avLst/>
          </a:prstGeom>
          <a:solidFill>
            <a:schemeClr val="accent1"/>
          </a:solidFill>
          <a:ln cap="flat" cmpd="sng" w="9525">
            <a:solidFill>
              <a:schemeClr val="dk2"/>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2400"/>
              <a:t>3</a:t>
            </a:r>
            <a:endParaRPr b="1" sz="2400"/>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0" name="Shape 970"/>
        <p:cNvGrpSpPr/>
        <p:nvPr/>
      </p:nvGrpSpPr>
      <p:grpSpPr>
        <a:xfrm>
          <a:off x="0" y="0"/>
          <a:ext cx="0" cy="0"/>
          <a:chOff x="0" y="0"/>
          <a:chExt cx="0" cy="0"/>
        </a:xfrm>
      </p:grpSpPr>
      <p:sp>
        <p:nvSpPr>
          <p:cNvPr id="971" name="Google Shape;971;g3f20ab0862d_1_448"/>
          <p:cNvSpPr txBox="1"/>
          <p:nvPr>
            <p:ph idx="12" type="sldNum"/>
          </p:nvPr>
        </p:nvSpPr>
        <p:spPr>
          <a:xfrm>
            <a:off x="14173200" y="9333705"/>
            <a:ext cx="904200" cy="534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972" name="Google Shape;972;g3f20ab0862d_1_448"/>
          <p:cNvSpPr txBox="1"/>
          <p:nvPr>
            <p:ph idx="1" type="body"/>
          </p:nvPr>
        </p:nvSpPr>
        <p:spPr>
          <a:xfrm>
            <a:off x="467497" y="482198"/>
            <a:ext cx="7305000" cy="426900"/>
          </a:xfrm>
          <a:prstGeom prst="rect">
            <a:avLst/>
          </a:prstGeom>
        </p:spPr>
        <p:txBody>
          <a:bodyPr anchorCtr="0" anchor="ctr" bIns="45700" lIns="91425" spcFirstLastPara="1" rIns="91425" wrap="square" tIns="45700">
            <a:noAutofit/>
          </a:bodyPr>
          <a:lstStyle/>
          <a:p>
            <a:pPr indent="0" lvl="0" marL="0" rtl="0" algn="l">
              <a:spcBef>
                <a:spcPts val="1000"/>
              </a:spcBef>
              <a:spcAft>
                <a:spcPts val="0"/>
              </a:spcAft>
              <a:buNone/>
            </a:pPr>
            <a:r>
              <a:rPr lang="en-US" sz="3000"/>
              <a:t>GOAL: IMPROVE WATER QUALITY</a:t>
            </a:r>
            <a:endParaRPr sz="3000"/>
          </a:p>
        </p:txBody>
      </p:sp>
      <p:pic>
        <p:nvPicPr>
          <p:cNvPr id="973" name="Google Shape;973;g3f20ab0862d_1_448"/>
          <p:cNvPicPr preferRelativeResize="0"/>
          <p:nvPr/>
        </p:nvPicPr>
        <p:blipFill rotWithShape="1">
          <a:blip r:embed="rId3">
            <a:alphaModFix/>
          </a:blip>
          <a:srcRect b="0" l="14625" r="0" t="8375"/>
          <a:stretch/>
        </p:blipFill>
        <p:spPr>
          <a:xfrm rot="-125218">
            <a:off x="7947001" y="892000"/>
            <a:ext cx="5257800" cy="5271700"/>
          </a:xfrm>
          <a:prstGeom prst="rect">
            <a:avLst/>
          </a:prstGeom>
          <a:noFill/>
          <a:ln>
            <a:noFill/>
          </a:ln>
        </p:spPr>
      </p:pic>
      <p:pic>
        <p:nvPicPr>
          <p:cNvPr id="974" name="Google Shape;974;g3f20ab0862d_1_448"/>
          <p:cNvPicPr preferRelativeResize="0"/>
          <p:nvPr/>
        </p:nvPicPr>
        <p:blipFill>
          <a:blip r:embed="rId4">
            <a:alphaModFix/>
          </a:blip>
          <a:stretch>
            <a:fillRect/>
          </a:stretch>
        </p:blipFill>
        <p:spPr>
          <a:xfrm rot="317985">
            <a:off x="10126762" y="4200302"/>
            <a:ext cx="4733304" cy="4925322"/>
          </a:xfrm>
          <a:prstGeom prst="rect">
            <a:avLst/>
          </a:prstGeom>
          <a:noFill/>
          <a:ln>
            <a:noFill/>
          </a:ln>
        </p:spPr>
      </p:pic>
      <p:sp>
        <p:nvSpPr>
          <p:cNvPr id="975" name="Google Shape;975;g3f20ab0862d_1_448"/>
          <p:cNvSpPr txBox="1"/>
          <p:nvPr/>
        </p:nvSpPr>
        <p:spPr>
          <a:xfrm>
            <a:off x="467500" y="1409700"/>
            <a:ext cx="6942900" cy="4417500"/>
          </a:xfrm>
          <a:prstGeom prst="rect">
            <a:avLst/>
          </a:prstGeom>
          <a:noFill/>
          <a:ln>
            <a:noFill/>
          </a:ln>
        </p:spPr>
        <p:txBody>
          <a:bodyPr anchorCtr="0" anchor="t" bIns="91425" lIns="91425" spcFirstLastPara="1" rIns="91425" wrap="square" tIns="91425">
            <a:spAutoFit/>
          </a:bodyPr>
          <a:lstStyle/>
          <a:p>
            <a:pPr indent="-381000" lvl="0" marL="457200" rtl="0" algn="l">
              <a:spcBef>
                <a:spcPts val="0"/>
              </a:spcBef>
              <a:spcAft>
                <a:spcPts val="0"/>
              </a:spcAft>
              <a:buClr>
                <a:schemeClr val="dk1"/>
              </a:buClr>
              <a:buSzPts val="2400"/>
              <a:buChar char="●"/>
            </a:pPr>
            <a:r>
              <a:rPr lang="en-US" sz="2400">
                <a:solidFill>
                  <a:schemeClr val="dk1"/>
                </a:solidFill>
              </a:rPr>
              <a:t>Algal bloom (Summer 2022) caused major fish and wildlife die-off in the San Francisco Bay</a:t>
            </a:r>
            <a:endParaRPr sz="2400">
              <a:solidFill>
                <a:schemeClr val="dk1"/>
              </a:solidFill>
            </a:endParaRPr>
          </a:p>
          <a:p>
            <a:pPr indent="0" lvl="0" marL="457200" rtl="0" algn="l">
              <a:spcBef>
                <a:spcPts val="0"/>
              </a:spcBef>
              <a:spcAft>
                <a:spcPts val="0"/>
              </a:spcAft>
              <a:buNone/>
            </a:pPr>
            <a:r>
              <a:t/>
            </a:r>
            <a:endParaRPr sz="2400">
              <a:solidFill>
                <a:schemeClr val="dk1"/>
              </a:solidFill>
            </a:endParaRPr>
          </a:p>
          <a:p>
            <a:pPr indent="-381000" lvl="0" marL="457200" rtl="0" algn="l">
              <a:spcBef>
                <a:spcPts val="0"/>
              </a:spcBef>
              <a:spcAft>
                <a:spcPts val="0"/>
              </a:spcAft>
              <a:buClr>
                <a:schemeClr val="dk1"/>
              </a:buClr>
              <a:buSzPts val="2400"/>
              <a:buChar char="●"/>
            </a:pPr>
            <a:r>
              <a:rPr lang="en-US" sz="2400">
                <a:solidFill>
                  <a:schemeClr val="dk1"/>
                </a:solidFill>
              </a:rPr>
              <a:t>Causes: Warm water, drought, and excess wastewater nutrients</a:t>
            </a:r>
            <a:endParaRPr sz="2400">
              <a:solidFill>
                <a:schemeClr val="dk1"/>
              </a:solidFill>
            </a:endParaRPr>
          </a:p>
          <a:p>
            <a:pPr indent="0" lvl="0" marL="457200" rtl="0" algn="l">
              <a:spcBef>
                <a:spcPts val="0"/>
              </a:spcBef>
              <a:spcAft>
                <a:spcPts val="0"/>
              </a:spcAft>
              <a:buNone/>
            </a:pPr>
            <a:r>
              <a:t/>
            </a:r>
            <a:endParaRPr sz="2400">
              <a:solidFill>
                <a:schemeClr val="dk1"/>
              </a:solidFill>
            </a:endParaRPr>
          </a:p>
          <a:p>
            <a:pPr indent="-381000" lvl="0" marL="457200" rtl="0" algn="l">
              <a:spcBef>
                <a:spcPts val="0"/>
              </a:spcBef>
              <a:spcAft>
                <a:spcPts val="0"/>
              </a:spcAft>
              <a:buClr>
                <a:schemeClr val="dk1"/>
              </a:buClr>
              <a:buSzPts val="2400"/>
              <a:buChar char="●"/>
            </a:pPr>
            <a:r>
              <a:rPr lang="en-US" sz="2400">
                <a:solidFill>
                  <a:schemeClr val="dk1"/>
                </a:solidFill>
              </a:rPr>
              <a:t>Response: Third Nutrient Watershed Permit adopted</a:t>
            </a:r>
            <a:endParaRPr sz="2400">
              <a:solidFill>
                <a:schemeClr val="dk1"/>
              </a:solidFill>
            </a:endParaRPr>
          </a:p>
          <a:p>
            <a:pPr indent="0" lvl="0" marL="457200" rtl="0" algn="l">
              <a:spcBef>
                <a:spcPts val="0"/>
              </a:spcBef>
              <a:spcAft>
                <a:spcPts val="0"/>
              </a:spcAft>
              <a:buNone/>
            </a:pPr>
            <a:r>
              <a:t/>
            </a:r>
            <a:endParaRPr sz="2400">
              <a:solidFill>
                <a:schemeClr val="dk1"/>
              </a:solidFill>
            </a:endParaRPr>
          </a:p>
          <a:p>
            <a:pPr indent="-381000" lvl="0" marL="457200" rtl="0" algn="l">
              <a:spcBef>
                <a:spcPts val="0"/>
              </a:spcBef>
              <a:spcAft>
                <a:spcPts val="0"/>
              </a:spcAft>
              <a:buClr>
                <a:schemeClr val="dk1"/>
              </a:buClr>
              <a:buSzPts val="2400"/>
              <a:buChar char="●"/>
            </a:pPr>
            <a:r>
              <a:rPr lang="en-US" sz="2400">
                <a:solidFill>
                  <a:schemeClr val="dk1"/>
                </a:solidFill>
              </a:rPr>
              <a:t>Goal: 40% reduction in dry-season nitrogen discharges over 10 years.</a:t>
            </a:r>
            <a:endParaRPr sz="2400">
              <a:solidFill>
                <a:schemeClr val="dk1"/>
              </a:solidFill>
            </a:endParaRPr>
          </a:p>
          <a:p>
            <a:pPr indent="0" lvl="0" marL="457200" rtl="0" algn="l">
              <a:spcBef>
                <a:spcPts val="0"/>
              </a:spcBef>
              <a:spcAft>
                <a:spcPts val="0"/>
              </a:spcAft>
              <a:buNone/>
            </a:pPr>
            <a:r>
              <a:t/>
            </a:r>
            <a:endParaRPr sz="1100"/>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0" name="Shape 980"/>
        <p:cNvGrpSpPr/>
        <p:nvPr/>
      </p:nvGrpSpPr>
      <p:grpSpPr>
        <a:xfrm>
          <a:off x="0" y="0"/>
          <a:ext cx="0" cy="0"/>
          <a:chOff x="0" y="0"/>
          <a:chExt cx="0" cy="0"/>
        </a:xfrm>
      </p:grpSpPr>
      <p:pic>
        <p:nvPicPr>
          <p:cNvPr id="981" name="Google Shape;981;g3f20ab0862d_1_457"/>
          <p:cNvPicPr preferRelativeResize="0"/>
          <p:nvPr/>
        </p:nvPicPr>
        <p:blipFill rotWithShape="1">
          <a:blip r:embed="rId3">
            <a:alphaModFix/>
          </a:blip>
          <a:srcRect b="0" l="0" r="0" t="3874"/>
          <a:stretch/>
        </p:blipFill>
        <p:spPr>
          <a:xfrm>
            <a:off x="7865450" y="3913450"/>
            <a:ext cx="7583421" cy="4100576"/>
          </a:xfrm>
          <a:prstGeom prst="rect">
            <a:avLst/>
          </a:prstGeom>
          <a:noFill/>
          <a:ln>
            <a:noFill/>
          </a:ln>
        </p:spPr>
      </p:pic>
      <p:sp>
        <p:nvSpPr>
          <p:cNvPr id="982" name="Google Shape;982;g3f20ab0862d_1_457"/>
          <p:cNvSpPr txBox="1"/>
          <p:nvPr>
            <p:ph idx="12" type="sldNum"/>
          </p:nvPr>
        </p:nvSpPr>
        <p:spPr>
          <a:xfrm>
            <a:off x="14173200" y="9333705"/>
            <a:ext cx="904200" cy="534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983" name="Google Shape;983;g3f20ab0862d_1_457"/>
          <p:cNvSpPr txBox="1"/>
          <p:nvPr>
            <p:ph idx="1" type="body"/>
          </p:nvPr>
        </p:nvSpPr>
        <p:spPr>
          <a:xfrm>
            <a:off x="467497" y="482198"/>
            <a:ext cx="7305000" cy="426900"/>
          </a:xfrm>
          <a:prstGeom prst="rect">
            <a:avLst/>
          </a:prstGeom>
        </p:spPr>
        <p:txBody>
          <a:bodyPr anchorCtr="0" anchor="ctr" bIns="45700" lIns="91425" spcFirstLastPara="1" rIns="91425" wrap="square" tIns="45700">
            <a:noAutofit/>
          </a:bodyPr>
          <a:lstStyle/>
          <a:p>
            <a:pPr indent="0" lvl="0" marL="0" rtl="0" algn="l">
              <a:spcBef>
                <a:spcPts val="1000"/>
              </a:spcBef>
              <a:spcAft>
                <a:spcPts val="0"/>
              </a:spcAft>
              <a:buNone/>
            </a:pPr>
            <a:r>
              <a:rPr lang="en-US" sz="3000"/>
              <a:t>PROPOSED TREATMENT WETLAND</a:t>
            </a:r>
            <a:endParaRPr sz="3000"/>
          </a:p>
        </p:txBody>
      </p:sp>
      <p:sp>
        <p:nvSpPr>
          <p:cNvPr id="984" name="Google Shape;984;g3f20ab0862d_1_457"/>
          <p:cNvSpPr txBox="1"/>
          <p:nvPr>
            <p:ph idx="4" type="body"/>
          </p:nvPr>
        </p:nvSpPr>
        <p:spPr>
          <a:xfrm>
            <a:off x="466725" y="1524000"/>
            <a:ext cx="14105700" cy="2188500"/>
          </a:xfrm>
          <a:prstGeom prst="rect">
            <a:avLst/>
          </a:prstGeom>
        </p:spPr>
        <p:txBody>
          <a:bodyPr anchorCtr="0" anchor="t" bIns="45700" lIns="91425" spcFirstLastPara="1" rIns="91425" wrap="square" tIns="45700">
            <a:normAutofit/>
          </a:bodyPr>
          <a:lstStyle/>
          <a:p>
            <a:pPr indent="-381000" lvl="0" marL="457200" rtl="0" algn="l">
              <a:spcBef>
                <a:spcPts val="1000"/>
              </a:spcBef>
              <a:spcAft>
                <a:spcPts val="0"/>
              </a:spcAft>
              <a:buSzPts val="2400"/>
              <a:buChar char="•"/>
            </a:pPr>
            <a:r>
              <a:rPr b="1" lang="en-US"/>
              <a:t>Current use: </a:t>
            </a:r>
            <a:r>
              <a:rPr lang="en-US"/>
              <a:t>120 acres of ponds provide wet-weather effluent storage for the Hayward WRRF.</a:t>
            </a:r>
            <a:endParaRPr/>
          </a:p>
          <a:p>
            <a:pPr indent="0" lvl="0" marL="457200" rtl="0" algn="l">
              <a:spcBef>
                <a:spcPts val="1000"/>
              </a:spcBef>
              <a:spcAft>
                <a:spcPts val="0"/>
              </a:spcAft>
              <a:buNone/>
            </a:pPr>
            <a:r>
              <a:t/>
            </a:r>
            <a:endParaRPr/>
          </a:p>
          <a:p>
            <a:pPr indent="-381000" lvl="0" marL="457200" rtl="0" algn="l">
              <a:spcBef>
                <a:spcPts val="1000"/>
              </a:spcBef>
              <a:spcAft>
                <a:spcPts val="0"/>
              </a:spcAft>
              <a:buSzPts val="2400"/>
              <a:buChar char="•"/>
            </a:pPr>
            <a:r>
              <a:rPr b="1" lang="en-US"/>
              <a:t>Project goal: </a:t>
            </a:r>
            <a:r>
              <a:rPr lang="en-US"/>
              <a:t>Convert ponds into treatment wetlands to reduce nutrient discharges to the San Francisco Bay.</a:t>
            </a:r>
            <a:endParaRPr/>
          </a:p>
        </p:txBody>
      </p:sp>
      <p:pic>
        <p:nvPicPr>
          <p:cNvPr id="985" name="Google Shape;985;g3f20ab0862d_1_457"/>
          <p:cNvPicPr preferRelativeResize="0"/>
          <p:nvPr/>
        </p:nvPicPr>
        <p:blipFill rotWithShape="1">
          <a:blip r:embed="rId4">
            <a:alphaModFix/>
          </a:blip>
          <a:srcRect b="38585" l="24926" r="42500" t="37918"/>
          <a:stretch/>
        </p:blipFill>
        <p:spPr>
          <a:xfrm>
            <a:off x="174825" y="3913450"/>
            <a:ext cx="7597676" cy="4110574"/>
          </a:xfrm>
          <a:prstGeom prst="rect">
            <a:avLst/>
          </a:prstGeom>
          <a:noFill/>
          <a:ln>
            <a:noFill/>
          </a:ln>
        </p:spPr>
      </p:pic>
      <p:sp>
        <p:nvSpPr>
          <p:cNvPr id="986" name="Google Shape;986;g3f20ab0862d_1_457"/>
          <p:cNvSpPr txBox="1"/>
          <p:nvPr>
            <p:ph idx="5" type="body"/>
          </p:nvPr>
        </p:nvSpPr>
        <p:spPr>
          <a:xfrm>
            <a:off x="7865450" y="8138853"/>
            <a:ext cx="6848400" cy="3810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b="1" lang="en-US"/>
              <a:t>Proposed treatment wetlands and levee</a:t>
            </a:r>
            <a:endParaRPr b="1"/>
          </a:p>
        </p:txBody>
      </p:sp>
      <p:sp>
        <p:nvSpPr>
          <p:cNvPr id="987" name="Google Shape;987;g3f20ab0862d_1_457"/>
          <p:cNvSpPr txBox="1"/>
          <p:nvPr>
            <p:ph idx="5" type="body"/>
          </p:nvPr>
        </p:nvSpPr>
        <p:spPr>
          <a:xfrm>
            <a:off x="174825" y="8138853"/>
            <a:ext cx="6848400" cy="3810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b="1" lang="en-US"/>
              <a:t>Existing Ponds</a:t>
            </a:r>
            <a:endParaRPr b="1"/>
          </a:p>
        </p:txBody>
      </p:sp>
      <p:sp>
        <p:nvSpPr>
          <p:cNvPr id="988" name="Google Shape;988;g3f20ab0862d_1_457"/>
          <p:cNvSpPr txBox="1"/>
          <p:nvPr>
            <p:ph idx="5" type="body"/>
          </p:nvPr>
        </p:nvSpPr>
        <p:spPr>
          <a:xfrm>
            <a:off x="8768700" y="5298250"/>
            <a:ext cx="2074800" cy="381000"/>
          </a:xfrm>
          <a:prstGeom prst="rect">
            <a:avLst/>
          </a:prstGeom>
        </p:spPr>
        <p:txBody>
          <a:bodyPr anchorCtr="0" anchor="t" bIns="45700" lIns="91425" spcFirstLastPara="1" rIns="91425" wrap="square" tIns="45700">
            <a:noAutofit/>
          </a:bodyPr>
          <a:lstStyle/>
          <a:p>
            <a:pPr indent="0" lvl="0" marL="0" rtl="0" algn="ctr">
              <a:spcBef>
                <a:spcPts val="1000"/>
              </a:spcBef>
              <a:spcAft>
                <a:spcPts val="0"/>
              </a:spcAft>
              <a:buNone/>
            </a:pPr>
            <a:r>
              <a:rPr lang="en-US" sz="1400">
                <a:highlight>
                  <a:srgbClr val="FFFFFF"/>
                </a:highlight>
              </a:rPr>
              <a:t>TREATMENT WETLANDS</a:t>
            </a:r>
            <a:endParaRPr sz="1400">
              <a:highlight>
                <a:srgbClr val="FFFFFF"/>
              </a:highlight>
            </a:endParaRPr>
          </a:p>
        </p:txBody>
      </p:sp>
      <p:sp>
        <p:nvSpPr>
          <p:cNvPr id="989" name="Google Shape;989;g3f20ab0862d_1_457"/>
          <p:cNvSpPr txBox="1"/>
          <p:nvPr>
            <p:ph idx="5" type="body"/>
          </p:nvPr>
        </p:nvSpPr>
        <p:spPr>
          <a:xfrm>
            <a:off x="13476900" y="6415600"/>
            <a:ext cx="1711200" cy="381000"/>
          </a:xfrm>
          <a:prstGeom prst="rect">
            <a:avLst/>
          </a:prstGeom>
        </p:spPr>
        <p:txBody>
          <a:bodyPr anchorCtr="0" anchor="t" bIns="45700" lIns="91425" spcFirstLastPara="1" rIns="91425" wrap="square" tIns="45700">
            <a:noAutofit/>
          </a:bodyPr>
          <a:lstStyle/>
          <a:p>
            <a:pPr indent="0" lvl="0" marL="0" rtl="0" algn="ctr">
              <a:spcBef>
                <a:spcPts val="1000"/>
              </a:spcBef>
              <a:spcAft>
                <a:spcPts val="0"/>
              </a:spcAft>
              <a:buNone/>
            </a:pPr>
            <a:r>
              <a:rPr lang="en-US" sz="1400">
                <a:highlight>
                  <a:srgbClr val="FFFFFF"/>
                </a:highlight>
              </a:rPr>
              <a:t>COGSWELL MARSH</a:t>
            </a:r>
            <a:endParaRPr sz="1400">
              <a:highlight>
                <a:srgbClr val="FFFFFF"/>
              </a:highlight>
            </a:endParaRPr>
          </a:p>
        </p:txBody>
      </p:sp>
      <p:sp>
        <p:nvSpPr>
          <p:cNvPr id="990" name="Google Shape;990;g3f20ab0862d_1_457"/>
          <p:cNvSpPr txBox="1"/>
          <p:nvPr>
            <p:ph idx="5" type="body"/>
          </p:nvPr>
        </p:nvSpPr>
        <p:spPr>
          <a:xfrm>
            <a:off x="10145650" y="6273600"/>
            <a:ext cx="1711200" cy="381000"/>
          </a:xfrm>
          <a:prstGeom prst="rect">
            <a:avLst/>
          </a:prstGeom>
        </p:spPr>
        <p:txBody>
          <a:bodyPr anchorCtr="0" anchor="t" bIns="45700" lIns="91425" spcFirstLastPara="1" rIns="91425" wrap="square" tIns="45700">
            <a:noAutofit/>
          </a:bodyPr>
          <a:lstStyle/>
          <a:p>
            <a:pPr indent="0" lvl="0" marL="0" rtl="0" algn="ctr">
              <a:spcBef>
                <a:spcPts val="1000"/>
              </a:spcBef>
              <a:spcAft>
                <a:spcPts val="0"/>
              </a:spcAft>
              <a:buNone/>
            </a:pPr>
            <a:r>
              <a:rPr lang="en-US" sz="1400">
                <a:highlight>
                  <a:srgbClr val="FFFFFF"/>
                </a:highlight>
              </a:rPr>
              <a:t>LEVEE</a:t>
            </a:r>
            <a:endParaRPr sz="1400">
              <a:highlight>
                <a:srgbClr val="FFFFFF"/>
              </a:highlight>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5" name="Shape 995"/>
        <p:cNvGrpSpPr/>
        <p:nvPr/>
      </p:nvGrpSpPr>
      <p:grpSpPr>
        <a:xfrm>
          <a:off x="0" y="0"/>
          <a:ext cx="0" cy="0"/>
          <a:chOff x="0" y="0"/>
          <a:chExt cx="0" cy="0"/>
        </a:xfrm>
      </p:grpSpPr>
      <p:pic>
        <p:nvPicPr>
          <p:cNvPr id="996" name="Google Shape;996;g3f20ab0862d_1_471" title="IMG_9367.JPG"/>
          <p:cNvPicPr preferRelativeResize="0"/>
          <p:nvPr/>
        </p:nvPicPr>
        <p:blipFill rotWithShape="1">
          <a:blip r:embed="rId3">
            <a:alphaModFix/>
          </a:blip>
          <a:srcRect b="28549" l="32202" r="6107" t="26105"/>
          <a:stretch/>
        </p:blipFill>
        <p:spPr>
          <a:xfrm>
            <a:off x="467500" y="1518147"/>
            <a:ext cx="7057300" cy="3813627"/>
          </a:xfrm>
          <a:prstGeom prst="rect">
            <a:avLst/>
          </a:prstGeom>
          <a:noFill/>
          <a:ln>
            <a:noFill/>
          </a:ln>
        </p:spPr>
      </p:pic>
      <p:sp>
        <p:nvSpPr>
          <p:cNvPr id="997" name="Google Shape;997;g3f20ab0862d_1_471"/>
          <p:cNvSpPr txBox="1"/>
          <p:nvPr>
            <p:ph idx="12" type="sldNum"/>
          </p:nvPr>
        </p:nvSpPr>
        <p:spPr>
          <a:xfrm>
            <a:off x="14173200" y="9333705"/>
            <a:ext cx="904200" cy="534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998" name="Google Shape;998;g3f20ab0862d_1_471"/>
          <p:cNvSpPr txBox="1"/>
          <p:nvPr>
            <p:ph idx="1" type="body"/>
          </p:nvPr>
        </p:nvSpPr>
        <p:spPr>
          <a:xfrm>
            <a:off x="467503" y="482200"/>
            <a:ext cx="14695200" cy="426900"/>
          </a:xfrm>
          <a:prstGeom prst="rect">
            <a:avLst/>
          </a:prstGeom>
        </p:spPr>
        <p:txBody>
          <a:bodyPr anchorCtr="0" anchor="ctr" bIns="45700" lIns="91425" spcFirstLastPara="1" rIns="91425" wrap="square" tIns="45700">
            <a:noAutofit/>
          </a:bodyPr>
          <a:lstStyle/>
          <a:p>
            <a:pPr indent="0" lvl="0" marL="0" rtl="0" algn="l">
              <a:spcBef>
                <a:spcPts val="1000"/>
              </a:spcBef>
              <a:spcAft>
                <a:spcPts val="0"/>
              </a:spcAft>
              <a:buNone/>
            </a:pPr>
            <a:r>
              <a:rPr lang="en-US" sz="3000"/>
              <a:t>GOAL: PROTECT COMMUNITIES FROM SEA LEVEL RISE AND FLOODING</a:t>
            </a:r>
            <a:endParaRPr sz="3000"/>
          </a:p>
        </p:txBody>
      </p:sp>
      <p:sp>
        <p:nvSpPr>
          <p:cNvPr id="999" name="Google Shape;999;g3f20ab0862d_1_471"/>
          <p:cNvSpPr txBox="1"/>
          <p:nvPr>
            <p:ph idx="4" type="body"/>
          </p:nvPr>
        </p:nvSpPr>
        <p:spPr>
          <a:xfrm>
            <a:off x="467550" y="1518135"/>
            <a:ext cx="7057200" cy="3060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b="1" lang="en-US" sz="1200">
                <a:solidFill>
                  <a:srgbClr val="222222"/>
                </a:solidFill>
              </a:rPr>
              <a:t>TYPICAL CONDITIONS</a:t>
            </a:r>
            <a:endParaRPr b="1" sz="1200">
              <a:solidFill>
                <a:srgbClr val="222222"/>
              </a:solidFill>
            </a:endParaRPr>
          </a:p>
        </p:txBody>
      </p:sp>
      <p:pic>
        <p:nvPicPr>
          <p:cNvPr id="1000" name="Google Shape;1000;g3f20ab0862d_1_471"/>
          <p:cNvPicPr preferRelativeResize="0"/>
          <p:nvPr/>
        </p:nvPicPr>
        <p:blipFill rotWithShape="1">
          <a:blip r:embed="rId4">
            <a:alphaModFix/>
          </a:blip>
          <a:srcRect b="0" l="5425" r="16735" t="0"/>
          <a:stretch/>
        </p:blipFill>
        <p:spPr>
          <a:xfrm>
            <a:off x="7857000" y="1769875"/>
            <a:ext cx="7305598" cy="6518650"/>
          </a:xfrm>
          <a:prstGeom prst="rect">
            <a:avLst/>
          </a:prstGeom>
          <a:noFill/>
          <a:ln>
            <a:noFill/>
          </a:ln>
        </p:spPr>
      </p:pic>
      <p:pic>
        <p:nvPicPr>
          <p:cNvPr id="1001" name="Google Shape;1001;g3f20ab0862d_1_471"/>
          <p:cNvPicPr preferRelativeResize="0"/>
          <p:nvPr/>
        </p:nvPicPr>
        <p:blipFill rotWithShape="1">
          <a:blip r:embed="rId5">
            <a:alphaModFix/>
          </a:blip>
          <a:srcRect b="18121" l="0" r="0" t="9828"/>
          <a:stretch/>
        </p:blipFill>
        <p:spPr>
          <a:xfrm>
            <a:off x="467500" y="5554125"/>
            <a:ext cx="7057275" cy="3813627"/>
          </a:xfrm>
          <a:prstGeom prst="rect">
            <a:avLst/>
          </a:prstGeom>
          <a:noFill/>
          <a:ln>
            <a:noFill/>
          </a:ln>
        </p:spPr>
      </p:pic>
      <p:sp>
        <p:nvSpPr>
          <p:cNvPr id="1002" name="Google Shape;1002;g3f20ab0862d_1_471"/>
          <p:cNvSpPr txBox="1"/>
          <p:nvPr>
            <p:ph idx="4" type="body"/>
          </p:nvPr>
        </p:nvSpPr>
        <p:spPr>
          <a:xfrm>
            <a:off x="467200" y="5554125"/>
            <a:ext cx="7057200" cy="3060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b="1" lang="en-US" sz="1200">
                <a:solidFill>
                  <a:srgbClr val="222222"/>
                </a:solidFill>
              </a:rPr>
              <a:t>JANUARY 2026 KING TIDE</a:t>
            </a:r>
            <a:endParaRPr b="1" sz="1200">
              <a:solidFill>
                <a:srgbClr val="222222"/>
              </a:solidFill>
            </a:endParaRPr>
          </a:p>
        </p:txBody>
      </p:sp>
      <p:sp>
        <p:nvSpPr>
          <p:cNvPr id="1003" name="Google Shape;1003;g3f20ab0862d_1_471"/>
          <p:cNvSpPr txBox="1"/>
          <p:nvPr>
            <p:ph idx="4" type="body"/>
          </p:nvPr>
        </p:nvSpPr>
        <p:spPr>
          <a:xfrm>
            <a:off x="7857000" y="8341775"/>
            <a:ext cx="7305600" cy="622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b="1" lang="en-US" sz="1200">
                <a:solidFill>
                  <a:srgbClr val="222222"/>
                </a:solidFill>
              </a:rPr>
              <a:t>ASSUMPTION: 6.4-FT SLR (2100)</a:t>
            </a:r>
            <a:endParaRPr b="1" sz="1200">
              <a:solidFill>
                <a:srgbClr val="222222"/>
              </a:solidFill>
            </a:endParaRPr>
          </a:p>
          <a:p>
            <a:pPr indent="0" lvl="0" marL="0" rtl="0" algn="l">
              <a:spcBef>
                <a:spcPts val="1000"/>
              </a:spcBef>
              <a:spcAft>
                <a:spcPts val="0"/>
              </a:spcAft>
              <a:buNone/>
            </a:pPr>
            <a:r>
              <a:rPr i="1" lang="en-US" sz="1000">
                <a:solidFill>
                  <a:srgbClr val="222222"/>
                </a:solidFill>
              </a:rPr>
              <a:t>SOURCE: ADAPTING TO RISING TIDES (https://explorer.adaptingtorisingtides.org/explorer)</a:t>
            </a:r>
            <a:endParaRPr i="1" sz="1000">
              <a:solidFill>
                <a:srgbClr val="222222"/>
              </a:solidFill>
            </a:endParaRPr>
          </a:p>
        </p:txBody>
      </p:sp>
      <p:sp>
        <p:nvSpPr>
          <p:cNvPr id="1004" name="Google Shape;1004;g3f20ab0862d_1_471"/>
          <p:cNvSpPr/>
          <p:nvPr/>
        </p:nvSpPr>
        <p:spPr>
          <a:xfrm rot="-3406296">
            <a:off x="9838570" y="3585050"/>
            <a:ext cx="299465" cy="254452"/>
          </a:xfrm>
          <a:prstGeom prst="triangle">
            <a:avLst>
              <a:gd fmla="val 50000" name="adj"/>
            </a:avLst>
          </a:prstGeom>
          <a:solidFill>
            <a:srgbClr val="EEFF4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05" name="Google Shape;1005;g3f20ab0862d_1_471"/>
          <p:cNvSpPr/>
          <p:nvPr/>
        </p:nvSpPr>
        <p:spPr>
          <a:xfrm>
            <a:off x="9799750" y="3563759"/>
            <a:ext cx="122400" cy="122400"/>
          </a:xfrm>
          <a:prstGeom prst="ellipse">
            <a:avLst/>
          </a:prstGeom>
          <a:solidFill>
            <a:srgbClr val="22222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06" name="Google Shape;1006;g3f20ab0862d_1_471"/>
          <p:cNvSpPr txBox="1"/>
          <p:nvPr>
            <p:ph idx="3" type="body"/>
          </p:nvPr>
        </p:nvSpPr>
        <p:spPr>
          <a:xfrm>
            <a:off x="467501" y="939400"/>
            <a:ext cx="10294200" cy="432300"/>
          </a:xfrm>
          <a:prstGeom prst="rect">
            <a:avLst/>
          </a:prstGeom>
        </p:spPr>
        <p:txBody>
          <a:bodyPr anchorCtr="0" anchor="ctr" bIns="45700" lIns="91425" spcFirstLastPara="1" rIns="91425" wrap="square" tIns="45700">
            <a:normAutofit/>
          </a:bodyPr>
          <a:lstStyle/>
          <a:p>
            <a:pPr indent="0" lvl="0" marL="0" rtl="0" algn="l">
              <a:spcBef>
                <a:spcPts val="1000"/>
              </a:spcBef>
              <a:spcAft>
                <a:spcPts val="0"/>
              </a:spcAft>
              <a:buNone/>
            </a:pPr>
            <a:r>
              <a:rPr lang="en-US"/>
              <a:t>Sea level rise in next 50-100 years anticipated to overtop existing levee at ponds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9" name="Shape 459"/>
        <p:cNvGrpSpPr/>
        <p:nvPr/>
      </p:nvGrpSpPr>
      <p:grpSpPr>
        <a:xfrm>
          <a:off x="0" y="0"/>
          <a:ext cx="0" cy="0"/>
          <a:chOff x="0" y="0"/>
          <a:chExt cx="0" cy="0"/>
        </a:xfrm>
      </p:grpSpPr>
      <p:sp>
        <p:nvSpPr>
          <p:cNvPr id="460" name="Google Shape;460;g3eed323b2a6_0_198"/>
          <p:cNvSpPr txBox="1"/>
          <p:nvPr/>
        </p:nvSpPr>
        <p:spPr>
          <a:xfrm>
            <a:off x="0" y="519150"/>
            <a:ext cx="7420500" cy="1366800"/>
          </a:xfrm>
          <a:prstGeom prst="rect">
            <a:avLst/>
          </a:prstGeom>
          <a:solidFill>
            <a:schemeClr val="dk1"/>
          </a:solid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3700"/>
              <a:buFont typeface="Arial"/>
              <a:buNone/>
            </a:pPr>
            <a:r>
              <a:rPr b="1" i="0" lang="en-US" sz="3700" u="none" cap="none" strike="noStrike">
                <a:solidFill>
                  <a:srgbClr val="FFFFFF"/>
                </a:solidFill>
                <a:latin typeface="IBM Plex Sans"/>
                <a:ea typeface="IBM Plex Sans"/>
                <a:cs typeface="IBM Plex Sans"/>
                <a:sym typeface="IBM Plex Sans"/>
              </a:rPr>
              <a:t>  Hayward Eden Area Shoreline </a:t>
            </a:r>
            <a:endParaRPr b="1" i="0" sz="3700" u="none" cap="none" strike="noStrike">
              <a:solidFill>
                <a:srgbClr val="FFFFFF"/>
              </a:solidFill>
              <a:latin typeface="IBM Plex Sans"/>
              <a:ea typeface="IBM Plex Sans"/>
              <a:cs typeface="IBM Plex Sans"/>
              <a:sym typeface="IBM Plex Sans"/>
            </a:endParaRPr>
          </a:p>
          <a:p>
            <a:pPr indent="0" lvl="0" marL="0" marR="0" rtl="0" algn="l">
              <a:lnSpc>
                <a:spcPct val="140000"/>
              </a:lnSpc>
              <a:spcBef>
                <a:spcPts val="0"/>
              </a:spcBef>
              <a:spcAft>
                <a:spcPts val="0"/>
              </a:spcAft>
              <a:buClr>
                <a:srgbClr val="000000"/>
              </a:buClr>
              <a:buSzPts val="3700"/>
              <a:buFont typeface="Arial"/>
              <a:buNone/>
            </a:pPr>
            <a:r>
              <a:rPr b="1" i="0" lang="en-US" sz="3700" u="none" cap="none" strike="noStrike">
                <a:solidFill>
                  <a:srgbClr val="FFFFFF"/>
                </a:solidFill>
                <a:latin typeface="IBM Plex Sans"/>
                <a:ea typeface="IBM Plex Sans"/>
                <a:cs typeface="IBM Plex Sans"/>
                <a:sym typeface="IBM Plex Sans"/>
              </a:rPr>
              <a:t>  Resilience Collaborative </a:t>
            </a:r>
            <a:endParaRPr b="1" i="0" sz="3000" u="none" cap="none" strike="noStrike">
              <a:solidFill>
                <a:srgbClr val="FFFFFF"/>
              </a:solidFill>
              <a:latin typeface="IBM Plex Sans"/>
              <a:ea typeface="IBM Plex Sans"/>
              <a:cs typeface="IBM Plex Sans"/>
              <a:sym typeface="IBM Plex Sans"/>
            </a:endParaRPr>
          </a:p>
        </p:txBody>
      </p:sp>
      <p:pic>
        <p:nvPicPr>
          <p:cNvPr id="461" name="Google Shape;461;g3eed323b2a6_0_198" title="8.5x11 Project Map.jpg"/>
          <p:cNvPicPr preferRelativeResize="0"/>
          <p:nvPr/>
        </p:nvPicPr>
        <p:blipFill rotWithShape="1">
          <a:blip r:embed="rId3">
            <a:alphaModFix/>
          </a:blip>
          <a:srcRect b="0" l="0" r="0" t="0"/>
          <a:stretch/>
        </p:blipFill>
        <p:spPr>
          <a:xfrm>
            <a:off x="7770162" y="0"/>
            <a:ext cx="7774639" cy="10058399"/>
          </a:xfrm>
          <a:prstGeom prst="rect">
            <a:avLst/>
          </a:prstGeom>
          <a:noFill/>
          <a:ln>
            <a:noFill/>
          </a:ln>
        </p:spPr>
      </p:pic>
      <p:pic>
        <p:nvPicPr>
          <p:cNvPr id="462" name="Google Shape;462;g3eed323b2a6_0_198" title="plantify-wbranches-1.png"/>
          <p:cNvPicPr preferRelativeResize="0"/>
          <p:nvPr/>
        </p:nvPicPr>
        <p:blipFill rotWithShape="1">
          <a:blip r:embed="rId4">
            <a:alphaModFix/>
          </a:blip>
          <a:srcRect b="0" l="32879" r="32714" t="0"/>
          <a:stretch/>
        </p:blipFill>
        <p:spPr>
          <a:xfrm>
            <a:off x="4320200" y="2140075"/>
            <a:ext cx="3258334" cy="1714000"/>
          </a:xfrm>
          <a:prstGeom prst="rect">
            <a:avLst/>
          </a:prstGeom>
          <a:noFill/>
          <a:ln>
            <a:noFill/>
          </a:ln>
        </p:spPr>
      </p:pic>
      <p:pic>
        <p:nvPicPr>
          <p:cNvPr id="463" name="Google Shape;463;g3eed323b2a6_0_198" title="thewatershedproject-web-logo-768x378.png"/>
          <p:cNvPicPr preferRelativeResize="0"/>
          <p:nvPr/>
        </p:nvPicPr>
        <p:blipFill rotWithShape="1">
          <a:blip r:embed="rId5">
            <a:alphaModFix/>
          </a:blip>
          <a:srcRect b="0" l="0" r="0" t="0"/>
          <a:stretch/>
        </p:blipFill>
        <p:spPr>
          <a:xfrm>
            <a:off x="737325" y="5642865"/>
            <a:ext cx="3153717" cy="1552225"/>
          </a:xfrm>
          <a:prstGeom prst="rect">
            <a:avLst/>
          </a:prstGeom>
          <a:noFill/>
          <a:ln>
            <a:noFill/>
          </a:ln>
        </p:spPr>
      </p:pic>
      <p:pic>
        <p:nvPicPr>
          <p:cNvPr id="464" name="Google Shape;464;g3eed323b2a6_0_198" title="SFEP_Logo.jpg"/>
          <p:cNvPicPr preferRelativeResize="0"/>
          <p:nvPr/>
        </p:nvPicPr>
        <p:blipFill rotWithShape="1">
          <a:blip r:embed="rId6">
            <a:alphaModFix/>
          </a:blip>
          <a:srcRect b="0" l="0" r="0" t="0"/>
          <a:stretch/>
        </p:blipFill>
        <p:spPr>
          <a:xfrm>
            <a:off x="1421287" y="7358812"/>
            <a:ext cx="1785787" cy="2395950"/>
          </a:xfrm>
          <a:prstGeom prst="rect">
            <a:avLst/>
          </a:prstGeom>
          <a:noFill/>
          <a:ln>
            <a:noFill/>
          </a:ln>
        </p:spPr>
      </p:pic>
      <p:pic>
        <p:nvPicPr>
          <p:cNvPr id="465" name="Google Shape;465;g3eed323b2a6_0_198" title="Logo_PRIMARY_green_print_300dpi.png"/>
          <p:cNvPicPr preferRelativeResize="0"/>
          <p:nvPr/>
        </p:nvPicPr>
        <p:blipFill rotWithShape="1">
          <a:blip r:embed="rId7">
            <a:alphaModFix/>
          </a:blip>
          <a:srcRect b="0" l="0" r="0" t="0"/>
          <a:stretch/>
        </p:blipFill>
        <p:spPr>
          <a:xfrm>
            <a:off x="624175" y="2313663"/>
            <a:ext cx="3380028" cy="1366800"/>
          </a:xfrm>
          <a:prstGeom prst="rect">
            <a:avLst/>
          </a:prstGeom>
          <a:noFill/>
          <a:ln>
            <a:noFill/>
          </a:ln>
        </p:spPr>
      </p:pic>
      <p:sp>
        <p:nvSpPr>
          <p:cNvPr id="466" name="Google Shape;466;g3eed323b2a6_0_198"/>
          <p:cNvSpPr/>
          <p:nvPr/>
        </p:nvSpPr>
        <p:spPr>
          <a:xfrm>
            <a:off x="4220312" y="7275525"/>
            <a:ext cx="2536606" cy="2397058"/>
          </a:xfrm>
          <a:custGeom>
            <a:rect b="b" l="l" r="r" t="t"/>
            <a:pathLst>
              <a:path extrusionOk="0" h="2739495" w="2858148">
                <a:moveTo>
                  <a:pt x="0" y="0"/>
                </a:moveTo>
                <a:lnTo>
                  <a:pt x="2858147" y="0"/>
                </a:lnTo>
                <a:lnTo>
                  <a:pt x="2858147" y="2739494"/>
                </a:lnTo>
                <a:lnTo>
                  <a:pt x="0" y="2739494"/>
                </a:lnTo>
                <a:lnTo>
                  <a:pt x="0" y="0"/>
                </a:lnTo>
                <a:close/>
              </a:path>
            </a:pathLst>
          </a:custGeom>
          <a:blipFill rotWithShape="1">
            <a:blip r:embed="rId8">
              <a:alphaModFix/>
            </a:blip>
            <a:stretch>
              <a:fillRect b="-480" l="-610" r="-540" t="-530"/>
            </a:stretch>
          </a:blipFill>
          <a:ln>
            <a:noFill/>
          </a:ln>
        </p:spPr>
      </p:sp>
      <p:pic>
        <p:nvPicPr>
          <p:cNvPr id="467" name="Google Shape;467;g3eed323b2a6_0_198" title="TEAlogo1.png"/>
          <p:cNvPicPr preferRelativeResize="0"/>
          <p:nvPr/>
        </p:nvPicPr>
        <p:blipFill rotWithShape="1">
          <a:blip r:embed="rId9">
            <a:alphaModFix/>
          </a:blip>
          <a:srcRect b="0" l="0" r="0" t="0"/>
          <a:stretch/>
        </p:blipFill>
        <p:spPr>
          <a:xfrm>
            <a:off x="4889562" y="3680475"/>
            <a:ext cx="2065001" cy="2065001"/>
          </a:xfrm>
          <a:prstGeom prst="rect">
            <a:avLst/>
          </a:prstGeom>
          <a:noFill/>
          <a:ln>
            <a:noFill/>
          </a:ln>
        </p:spPr>
      </p:pic>
      <p:pic>
        <p:nvPicPr>
          <p:cNvPr id="468" name="Google Shape;468;g3eed323b2a6_0_198" title="EBDA_logo_horizontal_pantone.png"/>
          <p:cNvPicPr preferRelativeResize="0"/>
          <p:nvPr/>
        </p:nvPicPr>
        <p:blipFill rotWithShape="1">
          <a:blip r:embed="rId10">
            <a:alphaModFix/>
          </a:blip>
          <a:srcRect b="0" l="0" r="0" t="0"/>
          <a:stretch/>
        </p:blipFill>
        <p:spPr>
          <a:xfrm>
            <a:off x="554375" y="3946894"/>
            <a:ext cx="3519601" cy="1244245"/>
          </a:xfrm>
          <a:prstGeom prst="rect">
            <a:avLst/>
          </a:prstGeom>
          <a:noFill/>
          <a:ln>
            <a:noFill/>
          </a:ln>
        </p:spPr>
      </p:pic>
      <p:pic>
        <p:nvPicPr>
          <p:cNvPr id="469" name="Google Shape;469;g3eed323b2a6_0_198" title="ebrpd_logo.png"/>
          <p:cNvPicPr preferRelativeResize="0"/>
          <p:nvPr/>
        </p:nvPicPr>
        <p:blipFill>
          <a:blip r:embed="rId11">
            <a:alphaModFix/>
          </a:blip>
          <a:stretch>
            <a:fillRect/>
          </a:stretch>
        </p:blipFill>
        <p:spPr>
          <a:xfrm>
            <a:off x="4443188" y="5735587"/>
            <a:ext cx="3012350" cy="13668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1" name="Shape 1011"/>
        <p:cNvGrpSpPr/>
        <p:nvPr/>
      </p:nvGrpSpPr>
      <p:grpSpPr>
        <a:xfrm>
          <a:off x="0" y="0"/>
          <a:ext cx="0" cy="0"/>
          <a:chOff x="0" y="0"/>
          <a:chExt cx="0" cy="0"/>
        </a:xfrm>
      </p:grpSpPr>
      <p:sp>
        <p:nvSpPr>
          <p:cNvPr id="1012" name="Google Shape;1012;g3f20ab0862d_1_486"/>
          <p:cNvSpPr txBox="1"/>
          <p:nvPr>
            <p:ph idx="12" type="sldNum"/>
          </p:nvPr>
        </p:nvSpPr>
        <p:spPr>
          <a:xfrm>
            <a:off x="14173200" y="9333705"/>
            <a:ext cx="904200" cy="534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1013" name="Google Shape;1013;g3f20ab0862d_1_486"/>
          <p:cNvPicPr preferRelativeResize="0"/>
          <p:nvPr/>
        </p:nvPicPr>
        <p:blipFill rotWithShape="1">
          <a:blip r:embed="rId3">
            <a:alphaModFix/>
          </a:blip>
          <a:srcRect b="0" l="5425" r="16735" t="0"/>
          <a:stretch/>
        </p:blipFill>
        <p:spPr>
          <a:xfrm>
            <a:off x="7857000" y="1769875"/>
            <a:ext cx="7305598" cy="6518650"/>
          </a:xfrm>
          <a:prstGeom prst="rect">
            <a:avLst/>
          </a:prstGeom>
          <a:noFill/>
          <a:ln>
            <a:noFill/>
          </a:ln>
        </p:spPr>
      </p:pic>
      <p:pic>
        <p:nvPicPr>
          <p:cNvPr id="1014" name="Google Shape;1014;g3f20ab0862d_1_486"/>
          <p:cNvPicPr preferRelativeResize="0"/>
          <p:nvPr/>
        </p:nvPicPr>
        <p:blipFill rotWithShape="1">
          <a:blip r:embed="rId4">
            <a:alphaModFix/>
          </a:blip>
          <a:srcRect b="9446" l="0" r="0" t="10432"/>
          <a:stretch/>
        </p:blipFill>
        <p:spPr>
          <a:xfrm>
            <a:off x="462625" y="5535550"/>
            <a:ext cx="6954252" cy="4178847"/>
          </a:xfrm>
          <a:prstGeom prst="rect">
            <a:avLst/>
          </a:prstGeom>
          <a:noFill/>
          <a:ln>
            <a:noFill/>
          </a:ln>
        </p:spPr>
      </p:pic>
      <p:pic>
        <p:nvPicPr>
          <p:cNvPr id="1015" name="Google Shape;1015;g3f20ab0862d_1_486"/>
          <p:cNvPicPr preferRelativeResize="0"/>
          <p:nvPr/>
        </p:nvPicPr>
        <p:blipFill rotWithShape="1">
          <a:blip r:embed="rId5">
            <a:alphaModFix/>
          </a:blip>
          <a:srcRect b="26147" l="0" r="28871" t="17235"/>
          <a:stretch/>
        </p:blipFill>
        <p:spPr>
          <a:xfrm>
            <a:off x="468025" y="1207400"/>
            <a:ext cx="6954255" cy="4178850"/>
          </a:xfrm>
          <a:prstGeom prst="rect">
            <a:avLst/>
          </a:prstGeom>
          <a:noFill/>
          <a:ln>
            <a:noFill/>
          </a:ln>
        </p:spPr>
      </p:pic>
      <p:sp>
        <p:nvSpPr>
          <p:cNvPr id="1016" name="Google Shape;1016;g3f20ab0862d_1_486"/>
          <p:cNvSpPr txBox="1"/>
          <p:nvPr>
            <p:ph idx="4" type="body"/>
          </p:nvPr>
        </p:nvSpPr>
        <p:spPr>
          <a:xfrm>
            <a:off x="467550" y="1207388"/>
            <a:ext cx="7057200" cy="3060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b="1" lang="en-US" sz="1200">
                <a:solidFill>
                  <a:srgbClr val="222222"/>
                </a:solidFill>
              </a:rPr>
              <a:t>TYPICAL CONDITIONS</a:t>
            </a:r>
            <a:endParaRPr b="1" sz="1200">
              <a:solidFill>
                <a:srgbClr val="222222"/>
              </a:solidFill>
            </a:endParaRPr>
          </a:p>
        </p:txBody>
      </p:sp>
      <p:sp>
        <p:nvSpPr>
          <p:cNvPr id="1017" name="Google Shape;1017;g3f20ab0862d_1_486"/>
          <p:cNvSpPr txBox="1"/>
          <p:nvPr>
            <p:ph idx="4" type="body"/>
          </p:nvPr>
        </p:nvSpPr>
        <p:spPr>
          <a:xfrm>
            <a:off x="467200" y="5554125"/>
            <a:ext cx="7057200" cy="3060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b="1" lang="en-US" sz="1200">
                <a:solidFill>
                  <a:srgbClr val="222222"/>
                </a:solidFill>
              </a:rPr>
              <a:t>JANUARY 2026 KING TIDE</a:t>
            </a:r>
            <a:endParaRPr b="1" sz="1200">
              <a:solidFill>
                <a:srgbClr val="222222"/>
              </a:solidFill>
            </a:endParaRPr>
          </a:p>
        </p:txBody>
      </p:sp>
      <p:sp>
        <p:nvSpPr>
          <p:cNvPr id="1018" name="Google Shape;1018;g3f20ab0862d_1_486"/>
          <p:cNvSpPr txBox="1"/>
          <p:nvPr>
            <p:ph idx="4" type="body"/>
          </p:nvPr>
        </p:nvSpPr>
        <p:spPr>
          <a:xfrm>
            <a:off x="7857000" y="8341775"/>
            <a:ext cx="7305600" cy="622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b="1" lang="en-US" sz="1200">
                <a:solidFill>
                  <a:srgbClr val="222222"/>
                </a:solidFill>
              </a:rPr>
              <a:t>ASSUMPTION: 6.4-FT SLR (2100)</a:t>
            </a:r>
            <a:endParaRPr b="1" sz="1200">
              <a:solidFill>
                <a:srgbClr val="222222"/>
              </a:solidFill>
            </a:endParaRPr>
          </a:p>
          <a:p>
            <a:pPr indent="0" lvl="0" marL="0" rtl="0" algn="l">
              <a:spcBef>
                <a:spcPts val="1000"/>
              </a:spcBef>
              <a:spcAft>
                <a:spcPts val="0"/>
              </a:spcAft>
              <a:buNone/>
            </a:pPr>
            <a:r>
              <a:rPr i="1" lang="en-US" sz="1000">
                <a:solidFill>
                  <a:srgbClr val="222222"/>
                </a:solidFill>
              </a:rPr>
              <a:t>SOURCE: ADAPTING TO RISING TIDES (https://explorer.adaptingtorisingtides.org/explorer)</a:t>
            </a:r>
            <a:endParaRPr i="1" sz="1000">
              <a:solidFill>
                <a:srgbClr val="222222"/>
              </a:solidFill>
            </a:endParaRPr>
          </a:p>
        </p:txBody>
      </p:sp>
      <p:sp>
        <p:nvSpPr>
          <p:cNvPr id="1019" name="Google Shape;1019;g3f20ab0862d_1_486"/>
          <p:cNvSpPr/>
          <p:nvPr/>
        </p:nvSpPr>
        <p:spPr>
          <a:xfrm rot="-1535355">
            <a:off x="9951143" y="3708808"/>
            <a:ext cx="299363" cy="254543"/>
          </a:xfrm>
          <a:prstGeom prst="triangle">
            <a:avLst>
              <a:gd fmla="val 50000" name="adj"/>
            </a:avLst>
          </a:prstGeom>
          <a:solidFill>
            <a:srgbClr val="EEFF4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20" name="Google Shape;1020;g3f20ab0862d_1_486"/>
          <p:cNvSpPr/>
          <p:nvPr/>
        </p:nvSpPr>
        <p:spPr>
          <a:xfrm rot="1862168">
            <a:off x="9976189" y="3634034"/>
            <a:ext cx="122193" cy="122193"/>
          </a:xfrm>
          <a:prstGeom prst="ellipse">
            <a:avLst/>
          </a:prstGeom>
          <a:solidFill>
            <a:srgbClr val="22222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21" name="Google Shape;1021;g3f20ab0862d_1_486"/>
          <p:cNvSpPr txBox="1"/>
          <p:nvPr>
            <p:ph idx="1" type="body"/>
          </p:nvPr>
        </p:nvSpPr>
        <p:spPr>
          <a:xfrm>
            <a:off x="467503" y="482200"/>
            <a:ext cx="14695200" cy="426900"/>
          </a:xfrm>
          <a:prstGeom prst="rect">
            <a:avLst/>
          </a:prstGeom>
        </p:spPr>
        <p:txBody>
          <a:bodyPr anchorCtr="0" anchor="ctr" bIns="45700" lIns="91425" spcFirstLastPara="1" rIns="91425" wrap="square" tIns="45700">
            <a:noAutofit/>
          </a:bodyPr>
          <a:lstStyle/>
          <a:p>
            <a:pPr indent="0" lvl="0" marL="0" rtl="0" algn="l">
              <a:spcBef>
                <a:spcPts val="1000"/>
              </a:spcBef>
              <a:spcAft>
                <a:spcPts val="0"/>
              </a:spcAft>
              <a:buNone/>
            </a:pPr>
            <a:r>
              <a:rPr lang="en-US" sz="3000"/>
              <a:t>GOAL: PROTECT COMMUNITIES FROM SEA LEVEL RISE AND FLOODING</a:t>
            </a:r>
            <a:endParaRPr sz="3000"/>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6" name="Shape 1026"/>
        <p:cNvGrpSpPr/>
        <p:nvPr/>
      </p:nvGrpSpPr>
      <p:grpSpPr>
        <a:xfrm>
          <a:off x="0" y="0"/>
          <a:ext cx="0" cy="0"/>
          <a:chOff x="0" y="0"/>
          <a:chExt cx="0" cy="0"/>
        </a:xfrm>
      </p:grpSpPr>
      <p:pic>
        <p:nvPicPr>
          <p:cNvPr id="1027" name="Google Shape;1027;g3f20ab0862d_1_500"/>
          <p:cNvPicPr preferRelativeResize="0"/>
          <p:nvPr/>
        </p:nvPicPr>
        <p:blipFill rotWithShape="1">
          <a:blip r:embed="rId3">
            <a:alphaModFix/>
          </a:blip>
          <a:srcRect b="0" l="0" r="2553" t="0"/>
          <a:stretch/>
        </p:blipFill>
        <p:spPr>
          <a:xfrm>
            <a:off x="457200" y="1061500"/>
            <a:ext cx="14620201" cy="8439656"/>
          </a:xfrm>
          <a:prstGeom prst="rect">
            <a:avLst/>
          </a:prstGeom>
          <a:noFill/>
          <a:ln>
            <a:noFill/>
          </a:ln>
        </p:spPr>
      </p:pic>
      <p:sp>
        <p:nvSpPr>
          <p:cNvPr id="1028" name="Google Shape;1028;g3f20ab0862d_1_500"/>
          <p:cNvSpPr txBox="1"/>
          <p:nvPr>
            <p:ph idx="12" type="sldNum"/>
          </p:nvPr>
        </p:nvSpPr>
        <p:spPr>
          <a:xfrm>
            <a:off x="14173200" y="9333705"/>
            <a:ext cx="904200" cy="534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029" name="Google Shape;1029;g3f20ab0862d_1_500"/>
          <p:cNvSpPr txBox="1"/>
          <p:nvPr>
            <p:ph idx="1" type="body"/>
          </p:nvPr>
        </p:nvSpPr>
        <p:spPr>
          <a:xfrm>
            <a:off x="467503" y="482200"/>
            <a:ext cx="14246400" cy="426900"/>
          </a:xfrm>
          <a:prstGeom prst="rect">
            <a:avLst/>
          </a:prstGeom>
        </p:spPr>
        <p:txBody>
          <a:bodyPr anchorCtr="0" anchor="ctr" bIns="45700" lIns="91425" spcFirstLastPara="1" rIns="91425" wrap="square" tIns="45700">
            <a:noAutofit/>
          </a:bodyPr>
          <a:lstStyle/>
          <a:p>
            <a:pPr indent="0" lvl="0" marL="0" rtl="0" algn="l">
              <a:spcBef>
                <a:spcPts val="1000"/>
              </a:spcBef>
              <a:spcAft>
                <a:spcPts val="0"/>
              </a:spcAft>
              <a:buNone/>
            </a:pPr>
            <a:r>
              <a:rPr lang="en-US" sz="3000"/>
              <a:t>PROPOSED LEVEE FOR SEA LEVEL RISE RESILIENCE</a:t>
            </a:r>
            <a:endParaRPr sz="3000"/>
          </a:p>
        </p:txBody>
      </p:sp>
      <p:sp>
        <p:nvSpPr>
          <p:cNvPr id="1030" name="Google Shape;1030;g3f20ab0862d_1_500"/>
          <p:cNvSpPr txBox="1"/>
          <p:nvPr>
            <p:ph idx="5" type="body"/>
          </p:nvPr>
        </p:nvSpPr>
        <p:spPr>
          <a:xfrm>
            <a:off x="3762250" y="3857000"/>
            <a:ext cx="2074800" cy="381000"/>
          </a:xfrm>
          <a:prstGeom prst="rect">
            <a:avLst/>
          </a:prstGeom>
        </p:spPr>
        <p:txBody>
          <a:bodyPr anchorCtr="0" anchor="t" bIns="45700" lIns="91425" spcFirstLastPara="1" rIns="91425" wrap="square" tIns="45700">
            <a:noAutofit/>
          </a:bodyPr>
          <a:lstStyle/>
          <a:p>
            <a:pPr indent="0" lvl="0" marL="0" rtl="0" algn="ctr">
              <a:spcBef>
                <a:spcPts val="1000"/>
              </a:spcBef>
              <a:spcAft>
                <a:spcPts val="0"/>
              </a:spcAft>
              <a:buNone/>
            </a:pPr>
            <a:r>
              <a:rPr b="1" lang="en-US" sz="2000">
                <a:highlight>
                  <a:srgbClr val="FFFFFF"/>
                </a:highlight>
              </a:rPr>
              <a:t>TREATMENT WETLANDS</a:t>
            </a:r>
            <a:endParaRPr b="1" sz="2000">
              <a:highlight>
                <a:srgbClr val="FFFFFF"/>
              </a:highlight>
            </a:endParaRPr>
          </a:p>
        </p:txBody>
      </p:sp>
      <p:sp>
        <p:nvSpPr>
          <p:cNvPr id="1031" name="Google Shape;1031;g3f20ab0862d_1_500"/>
          <p:cNvSpPr txBox="1"/>
          <p:nvPr>
            <p:ph idx="5" type="body"/>
          </p:nvPr>
        </p:nvSpPr>
        <p:spPr>
          <a:xfrm>
            <a:off x="12723200" y="6488700"/>
            <a:ext cx="1711200" cy="381000"/>
          </a:xfrm>
          <a:prstGeom prst="rect">
            <a:avLst/>
          </a:prstGeom>
        </p:spPr>
        <p:txBody>
          <a:bodyPr anchorCtr="0" anchor="t" bIns="45700" lIns="91425" spcFirstLastPara="1" rIns="91425" wrap="square" tIns="45700">
            <a:noAutofit/>
          </a:bodyPr>
          <a:lstStyle/>
          <a:p>
            <a:pPr indent="0" lvl="0" marL="0" rtl="0" algn="ctr">
              <a:spcBef>
                <a:spcPts val="1000"/>
              </a:spcBef>
              <a:spcAft>
                <a:spcPts val="0"/>
              </a:spcAft>
              <a:buNone/>
            </a:pPr>
            <a:r>
              <a:rPr b="1" lang="en-US" sz="2000">
                <a:highlight>
                  <a:srgbClr val="FFFFFF"/>
                </a:highlight>
              </a:rPr>
              <a:t>COGSWELL MARSH</a:t>
            </a:r>
            <a:endParaRPr b="1" sz="2000">
              <a:highlight>
                <a:srgbClr val="FFFFFF"/>
              </a:highlight>
            </a:endParaRPr>
          </a:p>
        </p:txBody>
      </p:sp>
      <p:sp>
        <p:nvSpPr>
          <p:cNvPr id="1032" name="Google Shape;1032;g3f20ab0862d_1_500"/>
          <p:cNvSpPr txBox="1"/>
          <p:nvPr>
            <p:ph idx="5" type="body"/>
          </p:nvPr>
        </p:nvSpPr>
        <p:spPr>
          <a:xfrm>
            <a:off x="6140475" y="6197725"/>
            <a:ext cx="1711200" cy="381000"/>
          </a:xfrm>
          <a:prstGeom prst="rect">
            <a:avLst/>
          </a:prstGeom>
        </p:spPr>
        <p:txBody>
          <a:bodyPr anchorCtr="0" anchor="t" bIns="45700" lIns="91425" spcFirstLastPara="1" rIns="91425" wrap="square" tIns="45700">
            <a:noAutofit/>
          </a:bodyPr>
          <a:lstStyle/>
          <a:p>
            <a:pPr indent="0" lvl="0" marL="0" rtl="0" algn="ctr">
              <a:spcBef>
                <a:spcPts val="1000"/>
              </a:spcBef>
              <a:spcAft>
                <a:spcPts val="0"/>
              </a:spcAft>
              <a:buNone/>
            </a:pPr>
            <a:r>
              <a:rPr b="1" lang="en-US" sz="2000">
                <a:highlight>
                  <a:srgbClr val="FFFFFF"/>
                </a:highlight>
              </a:rPr>
              <a:t>LEVEE</a:t>
            </a:r>
            <a:endParaRPr b="1" sz="2000">
              <a:highlight>
                <a:srgbClr val="FFFFFF"/>
              </a:highlight>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7" name="Shape 1037"/>
        <p:cNvGrpSpPr/>
        <p:nvPr/>
      </p:nvGrpSpPr>
      <p:grpSpPr>
        <a:xfrm>
          <a:off x="0" y="0"/>
          <a:ext cx="0" cy="0"/>
          <a:chOff x="0" y="0"/>
          <a:chExt cx="0" cy="0"/>
        </a:xfrm>
      </p:grpSpPr>
      <p:pic>
        <p:nvPicPr>
          <p:cNvPr id="1038" name="Google Shape;1038;g3f20ab0862d_1_510"/>
          <p:cNvPicPr preferRelativeResize="0"/>
          <p:nvPr/>
        </p:nvPicPr>
        <p:blipFill rotWithShape="1">
          <a:blip r:embed="rId3">
            <a:alphaModFix/>
          </a:blip>
          <a:srcRect b="21664" l="0" r="0" t="33511"/>
          <a:stretch/>
        </p:blipFill>
        <p:spPr>
          <a:xfrm>
            <a:off x="619150" y="5642088"/>
            <a:ext cx="14561500" cy="3458074"/>
          </a:xfrm>
          <a:prstGeom prst="rect">
            <a:avLst/>
          </a:prstGeom>
          <a:noFill/>
          <a:ln>
            <a:noFill/>
          </a:ln>
        </p:spPr>
      </p:pic>
      <p:pic>
        <p:nvPicPr>
          <p:cNvPr id="1039" name="Google Shape;1039;g3f20ab0862d_1_510"/>
          <p:cNvPicPr preferRelativeResize="0"/>
          <p:nvPr/>
        </p:nvPicPr>
        <p:blipFill>
          <a:blip r:embed="rId4">
            <a:alphaModFix/>
          </a:blip>
          <a:stretch>
            <a:fillRect/>
          </a:stretch>
        </p:blipFill>
        <p:spPr>
          <a:xfrm>
            <a:off x="7531100" y="723825"/>
            <a:ext cx="7649551" cy="4276701"/>
          </a:xfrm>
          <a:prstGeom prst="rect">
            <a:avLst/>
          </a:prstGeom>
          <a:noFill/>
          <a:ln>
            <a:noFill/>
          </a:ln>
        </p:spPr>
      </p:pic>
      <p:sp>
        <p:nvSpPr>
          <p:cNvPr id="1040" name="Google Shape;1040;g3f20ab0862d_1_510"/>
          <p:cNvSpPr/>
          <p:nvPr/>
        </p:nvSpPr>
        <p:spPr>
          <a:xfrm>
            <a:off x="7667650" y="979500"/>
            <a:ext cx="7724700" cy="4141800"/>
          </a:xfrm>
          <a:prstGeom prst="roundRect">
            <a:avLst>
              <a:gd fmla="val 16667" name="adj"/>
            </a:avLst>
          </a:prstGeom>
          <a:noFill/>
          <a:ln cap="flat" cmpd="sng" w="19050">
            <a:solidFill>
              <a:srgbClr val="222222"/>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41" name="Google Shape;1041;g3f20ab0862d_1_510"/>
          <p:cNvSpPr txBox="1"/>
          <p:nvPr>
            <p:ph idx="12" type="sldNum"/>
          </p:nvPr>
        </p:nvSpPr>
        <p:spPr>
          <a:xfrm>
            <a:off x="14173200" y="9333705"/>
            <a:ext cx="904200" cy="534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cxnSp>
        <p:nvCxnSpPr>
          <p:cNvPr id="1042" name="Google Shape;1042;g3f20ab0862d_1_510"/>
          <p:cNvCxnSpPr/>
          <p:nvPr/>
        </p:nvCxnSpPr>
        <p:spPr>
          <a:xfrm>
            <a:off x="7698425" y="4681875"/>
            <a:ext cx="53700" cy="2448600"/>
          </a:xfrm>
          <a:prstGeom prst="straightConnector1">
            <a:avLst/>
          </a:prstGeom>
          <a:noFill/>
          <a:ln cap="flat" cmpd="sng" w="19050">
            <a:solidFill>
              <a:srgbClr val="222222"/>
            </a:solidFill>
            <a:prstDash val="dot"/>
            <a:round/>
            <a:headEnd len="med" w="med" type="none"/>
            <a:tailEnd len="med" w="med" type="none"/>
          </a:ln>
        </p:spPr>
      </p:cxnSp>
      <p:cxnSp>
        <p:nvCxnSpPr>
          <p:cNvPr id="1043" name="Google Shape;1043;g3f20ab0862d_1_510"/>
          <p:cNvCxnSpPr/>
          <p:nvPr/>
        </p:nvCxnSpPr>
        <p:spPr>
          <a:xfrm flipH="1">
            <a:off x="9782700" y="5043475"/>
            <a:ext cx="5271600" cy="2502900"/>
          </a:xfrm>
          <a:prstGeom prst="straightConnector1">
            <a:avLst/>
          </a:prstGeom>
          <a:noFill/>
          <a:ln cap="flat" cmpd="sng" w="19050">
            <a:solidFill>
              <a:srgbClr val="222222"/>
            </a:solidFill>
            <a:prstDash val="dot"/>
            <a:round/>
            <a:headEnd len="med" w="med" type="none"/>
            <a:tailEnd len="med" w="med" type="none"/>
          </a:ln>
        </p:spPr>
      </p:cxnSp>
      <p:sp>
        <p:nvSpPr>
          <p:cNvPr id="1044" name="Google Shape;1044;g3f20ab0862d_1_510"/>
          <p:cNvSpPr txBox="1"/>
          <p:nvPr>
            <p:ph idx="3" type="body"/>
          </p:nvPr>
        </p:nvSpPr>
        <p:spPr>
          <a:xfrm>
            <a:off x="7996372" y="5141048"/>
            <a:ext cx="7305000" cy="432300"/>
          </a:xfrm>
          <a:prstGeom prst="rect">
            <a:avLst/>
          </a:prstGeom>
        </p:spPr>
        <p:txBody>
          <a:bodyPr anchorCtr="0" anchor="ctr" bIns="45700" lIns="91425" spcFirstLastPara="1" rIns="91425" wrap="square" tIns="45700">
            <a:normAutofit/>
          </a:bodyPr>
          <a:lstStyle/>
          <a:p>
            <a:pPr indent="0" lvl="0" marL="0" rtl="0" algn="l">
              <a:spcBef>
                <a:spcPts val="1000"/>
              </a:spcBef>
              <a:spcAft>
                <a:spcPts val="0"/>
              </a:spcAft>
              <a:buNone/>
            </a:pPr>
            <a:r>
              <a:rPr b="1" lang="en-US" sz="1400"/>
              <a:t>NUTRIENT REMOVAL AT SUBSURFACE WETLAND</a:t>
            </a:r>
            <a:endParaRPr b="1" sz="1400"/>
          </a:p>
        </p:txBody>
      </p:sp>
      <p:sp>
        <p:nvSpPr>
          <p:cNvPr id="1045" name="Google Shape;1045;g3f20ab0862d_1_510"/>
          <p:cNvSpPr txBox="1"/>
          <p:nvPr>
            <p:ph idx="3" type="body"/>
          </p:nvPr>
        </p:nvSpPr>
        <p:spPr>
          <a:xfrm>
            <a:off x="7598500" y="9168900"/>
            <a:ext cx="2262300" cy="597000"/>
          </a:xfrm>
          <a:prstGeom prst="rect">
            <a:avLst/>
          </a:prstGeom>
        </p:spPr>
        <p:txBody>
          <a:bodyPr anchorCtr="0" anchor="ctr" bIns="45700" lIns="91425" spcFirstLastPara="1" rIns="91425" wrap="square" tIns="45700">
            <a:noAutofit/>
          </a:bodyPr>
          <a:lstStyle/>
          <a:p>
            <a:pPr indent="0" lvl="0" marL="0" rtl="0" algn="ctr">
              <a:lnSpc>
                <a:spcPct val="100000"/>
              </a:lnSpc>
              <a:spcBef>
                <a:spcPts val="0"/>
              </a:spcBef>
              <a:spcAft>
                <a:spcPts val="0"/>
              </a:spcAft>
              <a:buNone/>
            </a:pPr>
            <a:r>
              <a:rPr b="1" lang="en-US" sz="1100">
                <a:solidFill>
                  <a:srgbClr val="222222"/>
                </a:solidFill>
              </a:rPr>
              <a:t>SUBSURFACE TREATMENT ZONE </a:t>
            </a:r>
            <a:endParaRPr b="1" sz="1100">
              <a:solidFill>
                <a:srgbClr val="222222"/>
              </a:solidFill>
            </a:endParaRPr>
          </a:p>
          <a:p>
            <a:pPr indent="0" lvl="0" marL="0" rtl="0" algn="ctr">
              <a:lnSpc>
                <a:spcPct val="100000"/>
              </a:lnSpc>
              <a:spcBef>
                <a:spcPts val="0"/>
              </a:spcBef>
              <a:spcAft>
                <a:spcPts val="0"/>
              </a:spcAft>
              <a:buNone/>
            </a:pPr>
            <a:r>
              <a:rPr b="1" lang="en-US" sz="1100">
                <a:solidFill>
                  <a:srgbClr val="222222"/>
                </a:solidFill>
              </a:rPr>
              <a:t>(20:1 SLOPE)</a:t>
            </a:r>
            <a:endParaRPr b="1" sz="1100">
              <a:solidFill>
                <a:srgbClr val="222222"/>
              </a:solidFill>
            </a:endParaRPr>
          </a:p>
        </p:txBody>
      </p:sp>
      <p:sp>
        <p:nvSpPr>
          <p:cNvPr id="1046" name="Google Shape;1046;g3f20ab0862d_1_510"/>
          <p:cNvSpPr txBox="1"/>
          <p:nvPr>
            <p:ph idx="3" type="body"/>
          </p:nvPr>
        </p:nvSpPr>
        <p:spPr>
          <a:xfrm>
            <a:off x="10405450" y="9117600"/>
            <a:ext cx="2262300" cy="534900"/>
          </a:xfrm>
          <a:prstGeom prst="rect">
            <a:avLst/>
          </a:prstGeom>
        </p:spPr>
        <p:txBody>
          <a:bodyPr anchorCtr="0" anchor="ctr" bIns="45700" lIns="91425" spcFirstLastPara="1" rIns="91425" wrap="square" tIns="45700">
            <a:noAutofit/>
          </a:bodyPr>
          <a:lstStyle/>
          <a:p>
            <a:pPr indent="0" lvl="0" marL="0" rtl="0" algn="ctr">
              <a:lnSpc>
                <a:spcPct val="100000"/>
              </a:lnSpc>
              <a:spcBef>
                <a:spcPts val="0"/>
              </a:spcBef>
              <a:spcAft>
                <a:spcPts val="0"/>
              </a:spcAft>
              <a:buNone/>
            </a:pPr>
            <a:r>
              <a:rPr b="1" lang="en-US" sz="1100">
                <a:solidFill>
                  <a:srgbClr val="222222"/>
                </a:solidFill>
              </a:rPr>
              <a:t>ECOTONE HABITAT ZONE </a:t>
            </a:r>
            <a:endParaRPr b="1" sz="1100">
              <a:solidFill>
                <a:srgbClr val="222222"/>
              </a:solidFill>
            </a:endParaRPr>
          </a:p>
          <a:p>
            <a:pPr indent="0" lvl="0" marL="0" rtl="0" algn="ctr">
              <a:lnSpc>
                <a:spcPct val="100000"/>
              </a:lnSpc>
              <a:spcBef>
                <a:spcPts val="0"/>
              </a:spcBef>
              <a:spcAft>
                <a:spcPts val="0"/>
              </a:spcAft>
              <a:buNone/>
            </a:pPr>
            <a:r>
              <a:rPr b="1" lang="en-US" sz="1100">
                <a:solidFill>
                  <a:srgbClr val="222222"/>
                </a:solidFill>
              </a:rPr>
              <a:t>(10:1 SLOPE)</a:t>
            </a:r>
            <a:endParaRPr b="1" sz="1100">
              <a:solidFill>
                <a:srgbClr val="222222"/>
              </a:solidFill>
            </a:endParaRPr>
          </a:p>
        </p:txBody>
      </p:sp>
      <p:sp>
        <p:nvSpPr>
          <p:cNvPr id="1047" name="Google Shape;1047;g3f20ab0862d_1_510"/>
          <p:cNvSpPr txBox="1"/>
          <p:nvPr>
            <p:ph idx="3" type="body"/>
          </p:nvPr>
        </p:nvSpPr>
        <p:spPr>
          <a:xfrm>
            <a:off x="13386300" y="9168900"/>
            <a:ext cx="1135800" cy="432300"/>
          </a:xfrm>
          <a:prstGeom prst="rect">
            <a:avLst/>
          </a:prstGeom>
        </p:spPr>
        <p:txBody>
          <a:bodyPr anchorCtr="0" anchor="ctr" bIns="45700" lIns="91425" spcFirstLastPara="1" rIns="91425" wrap="square" tIns="45700">
            <a:noAutofit/>
          </a:bodyPr>
          <a:lstStyle/>
          <a:p>
            <a:pPr indent="0" lvl="0" marL="0" rtl="0" algn="ctr">
              <a:lnSpc>
                <a:spcPct val="100000"/>
              </a:lnSpc>
              <a:spcBef>
                <a:spcPts val="0"/>
              </a:spcBef>
              <a:spcAft>
                <a:spcPts val="0"/>
              </a:spcAft>
              <a:buNone/>
            </a:pPr>
            <a:r>
              <a:rPr b="1" lang="en-US" sz="1100">
                <a:solidFill>
                  <a:srgbClr val="222222"/>
                </a:solidFill>
              </a:rPr>
              <a:t>COGSWELL MARSH</a:t>
            </a:r>
            <a:endParaRPr b="1" sz="1100">
              <a:solidFill>
                <a:srgbClr val="222222"/>
              </a:solidFill>
            </a:endParaRPr>
          </a:p>
        </p:txBody>
      </p:sp>
      <p:cxnSp>
        <p:nvCxnSpPr>
          <p:cNvPr id="1048" name="Google Shape;1048;g3f20ab0862d_1_510"/>
          <p:cNvCxnSpPr/>
          <p:nvPr/>
        </p:nvCxnSpPr>
        <p:spPr>
          <a:xfrm rot="10800000">
            <a:off x="7667650" y="8953425"/>
            <a:ext cx="2124000" cy="0"/>
          </a:xfrm>
          <a:prstGeom prst="straightConnector1">
            <a:avLst/>
          </a:prstGeom>
          <a:noFill/>
          <a:ln cap="flat" cmpd="sng" w="19050">
            <a:solidFill>
              <a:schemeClr val="lt1"/>
            </a:solidFill>
            <a:prstDash val="solid"/>
            <a:round/>
            <a:headEnd len="med" w="med" type="triangle"/>
            <a:tailEnd len="med" w="med" type="triangle"/>
          </a:ln>
        </p:spPr>
      </p:cxnSp>
      <p:cxnSp>
        <p:nvCxnSpPr>
          <p:cNvPr id="1049" name="Google Shape;1049;g3f20ab0862d_1_510"/>
          <p:cNvCxnSpPr/>
          <p:nvPr/>
        </p:nvCxnSpPr>
        <p:spPr>
          <a:xfrm>
            <a:off x="9839325" y="7762875"/>
            <a:ext cx="0" cy="1285800"/>
          </a:xfrm>
          <a:prstGeom prst="straightConnector1">
            <a:avLst/>
          </a:prstGeom>
          <a:noFill/>
          <a:ln cap="flat" cmpd="sng" w="38100">
            <a:solidFill>
              <a:schemeClr val="lt1"/>
            </a:solidFill>
            <a:prstDash val="dash"/>
            <a:round/>
            <a:headEnd len="med" w="med" type="none"/>
            <a:tailEnd len="med" w="med" type="none"/>
          </a:ln>
        </p:spPr>
      </p:cxnSp>
      <p:cxnSp>
        <p:nvCxnSpPr>
          <p:cNvPr id="1050" name="Google Shape;1050;g3f20ab0862d_1_510"/>
          <p:cNvCxnSpPr/>
          <p:nvPr/>
        </p:nvCxnSpPr>
        <p:spPr>
          <a:xfrm>
            <a:off x="7639050" y="7591425"/>
            <a:ext cx="0" cy="1514400"/>
          </a:xfrm>
          <a:prstGeom prst="straightConnector1">
            <a:avLst/>
          </a:prstGeom>
          <a:noFill/>
          <a:ln cap="flat" cmpd="sng" w="38100">
            <a:solidFill>
              <a:schemeClr val="lt1"/>
            </a:solidFill>
            <a:prstDash val="dash"/>
            <a:round/>
            <a:headEnd len="med" w="med" type="none"/>
            <a:tailEnd len="med" w="med" type="none"/>
          </a:ln>
        </p:spPr>
      </p:cxnSp>
      <p:cxnSp>
        <p:nvCxnSpPr>
          <p:cNvPr id="1051" name="Google Shape;1051;g3f20ab0862d_1_510"/>
          <p:cNvCxnSpPr/>
          <p:nvPr/>
        </p:nvCxnSpPr>
        <p:spPr>
          <a:xfrm>
            <a:off x="13027025" y="8130600"/>
            <a:ext cx="0" cy="1038300"/>
          </a:xfrm>
          <a:prstGeom prst="straightConnector1">
            <a:avLst/>
          </a:prstGeom>
          <a:noFill/>
          <a:ln cap="flat" cmpd="sng" w="38100">
            <a:solidFill>
              <a:schemeClr val="lt1"/>
            </a:solidFill>
            <a:prstDash val="dash"/>
            <a:round/>
            <a:headEnd len="med" w="med" type="none"/>
            <a:tailEnd len="med" w="med" type="none"/>
          </a:ln>
        </p:spPr>
      </p:cxnSp>
      <p:cxnSp>
        <p:nvCxnSpPr>
          <p:cNvPr id="1052" name="Google Shape;1052;g3f20ab0862d_1_510"/>
          <p:cNvCxnSpPr/>
          <p:nvPr/>
        </p:nvCxnSpPr>
        <p:spPr>
          <a:xfrm rot="10800000">
            <a:off x="9896400" y="8953300"/>
            <a:ext cx="3095700" cy="0"/>
          </a:xfrm>
          <a:prstGeom prst="straightConnector1">
            <a:avLst/>
          </a:prstGeom>
          <a:noFill/>
          <a:ln cap="flat" cmpd="sng" w="19050">
            <a:solidFill>
              <a:schemeClr val="lt1"/>
            </a:solidFill>
            <a:prstDash val="solid"/>
            <a:round/>
            <a:headEnd len="med" w="med" type="triangle"/>
            <a:tailEnd len="med" w="med" type="triangle"/>
          </a:ln>
        </p:spPr>
      </p:cxnSp>
      <p:cxnSp>
        <p:nvCxnSpPr>
          <p:cNvPr id="1053" name="Google Shape;1053;g3f20ab0862d_1_510"/>
          <p:cNvCxnSpPr/>
          <p:nvPr/>
        </p:nvCxnSpPr>
        <p:spPr>
          <a:xfrm rot="10800000">
            <a:off x="13042950" y="8953425"/>
            <a:ext cx="2520900" cy="0"/>
          </a:xfrm>
          <a:prstGeom prst="straightConnector1">
            <a:avLst/>
          </a:prstGeom>
          <a:noFill/>
          <a:ln cap="flat" cmpd="sng" w="19050">
            <a:solidFill>
              <a:schemeClr val="lt1"/>
            </a:solidFill>
            <a:prstDash val="solid"/>
            <a:round/>
            <a:headEnd len="med" w="med" type="triangle"/>
            <a:tailEnd len="med" w="med" type="triangle"/>
          </a:ln>
        </p:spPr>
      </p:cxnSp>
      <p:sp>
        <p:nvSpPr>
          <p:cNvPr id="1054" name="Google Shape;1054;g3f20ab0862d_1_510"/>
          <p:cNvSpPr txBox="1"/>
          <p:nvPr>
            <p:ph idx="3" type="body"/>
          </p:nvPr>
        </p:nvSpPr>
        <p:spPr>
          <a:xfrm>
            <a:off x="13506450" y="7546325"/>
            <a:ext cx="1438500" cy="432300"/>
          </a:xfrm>
          <a:prstGeom prst="rect">
            <a:avLst/>
          </a:prstGeom>
        </p:spPr>
        <p:txBody>
          <a:bodyPr anchorCtr="0" anchor="ctr" bIns="45700" lIns="91425" spcFirstLastPara="1" rIns="91425" wrap="square" tIns="45700">
            <a:noAutofit/>
          </a:bodyPr>
          <a:lstStyle/>
          <a:p>
            <a:pPr indent="0" lvl="0" marL="0" rtl="0" algn="ctr">
              <a:lnSpc>
                <a:spcPct val="100000"/>
              </a:lnSpc>
              <a:spcBef>
                <a:spcPts val="0"/>
              </a:spcBef>
              <a:spcAft>
                <a:spcPts val="0"/>
              </a:spcAft>
              <a:buNone/>
            </a:pPr>
            <a:r>
              <a:rPr b="1" lang="en-US" sz="1100">
                <a:solidFill>
                  <a:schemeClr val="lt1"/>
                </a:solidFill>
              </a:rPr>
              <a:t>SEA LEVEL RISE</a:t>
            </a:r>
            <a:endParaRPr b="1" sz="1100">
              <a:solidFill>
                <a:schemeClr val="lt1"/>
              </a:solidFill>
            </a:endParaRPr>
          </a:p>
        </p:txBody>
      </p:sp>
      <p:sp>
        <p:nvSpPr>
          <p:cNvPr id="1055" name="Google Shape;1055;g3f20ab0862d_1_510"/>
          <p:cNvSpPr txBox="1"/>
          <p:nvPr>
            <p:ph idx="1" type="body"/>
          </p:nvPr>
        </p:nvSpPr>
        <p:spPr>
          <a:xfrm>
            <a:off x="467503" y="482200"/>
            <a:ext cx="14246400" cy="426900"/>
          </a:xfrm>
          <a:prstGeom prst="rect">
            <a:avLst/>
          </a:prstGeom>
        </p:spPr>
        <p:txBody>
          <a:bodyPr anchorCtr="0" anchor="ctr" bIns="45700" lIns="91425" spcFirstLastPara="1" rIns="91425" wrap="square" tIns="45700">
            <a:noAutofit/>
          </a:bodyPr>
          <a:lstStyle/>
          <a:p>
            <a:pPr indent="0" lvl="0" marL="0" rtl="0" algn="l">
              <a:spcBef>
                <a:spcPts val="1000"/>
              </a:spcBef>
              <a:spcAft>
                <a:spcPts val="0"/>
              </a:spcAft>
              <a:buNone/>
            </a:pPr>
            <a:r>
              <a:rPr lang="en-US" sz="3000"/>
              <a:t>PROPOSED NUTRIENT REMOVAL AT LEVEE</a:t>
            </a:r>
            <a:endParaRPr sz="3000"/>
          </a:p>
        </p:txBody>
      </p:sp>
      <p:cxnSp>
        <p:nvCxnSpPr>
          <p:cNvPr id="1056" name="Google Shape;1056;g3f20ab0862d_1_510"/>
          <p:cNvCxnSpPr>
            <a:endCxn id="1057" idx="1"/>
          </p:cNvCxnSpPr>
          <p:nvPr/>
        </p:nvCxnSpPr>
        <p:spPr>
          <a:xfrm flipH="1" rot="10800000">
            <a:off x="11734925" y="1752025"/>
            <a:ext cx="912900" cy="558600"/>
          </a:xfrm>
          <a:prstGeom prst="bentConnector3">
            <a:avLst>
              <a:gd fmla="val 2467" name="adj1"/>
            </a:avLst>
          </a:prstGeom>
          <a:noFill/>
          <a:ln cap="flat" cmpd="sng" w="9525">
            <a:solidFill>
              <a:srgbClr val="222222"/>
            </a:solidFill>
            <a:prstDash val="solid"/>
            <a:round/>
            <a:headEnd len="med" w="med" type="oval"/>
            <a:tailEnd len="med" w="med" type="none"/>
          </a:ln>
        </p:spPr>
      </p:cxnSp>
      <p:sp>
        <p:nvSpPr>
          <p:cNvPr id="1057" name="Google Shape;1057;g3f20ab0862d_1_510"/>
          <p:cNvSpPr txBox="1"/>
          <p:nvPr/>
        </p:nvSpPr>
        <p:spPr>
          <a:xfrm>
            <a:off x="12647825" y="1474975"/>
            <a:ext cx="22077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rgbClr val="222222"/>
                </a:solidFill>
              </a:rPr>
              <a:t>VEGETATION OVER SUBSURFACE TREATMENT</a:t>
            </a:r>
            <a:endParaRPr sz="1200">
              <a:solidFill>
                <a:srgbClr val="222222"/>
              </a:solidFill>
            </a:endParaRPr>
          </a:p>
        </p:txBody>
      </p:sp>
      <p:sp>
        <p:nvSpPr>
          <p:cNvPr id="1058" name="Google Shape;1058;g3f20ab0862d_1_510"/>
          <p:cNvSpPr txBox="1"/>
          <p:nvPr/>
        </p:nvSpPr>
        <p:spPr>
          <a:xfrm>
            <a:off x="12849150" y="3425775"/>
            <a:ext cx="14385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200">
                <a:solidFill>
                  <a:srgbClr val="222222"/>
                </a:solidFill>
                <a:highlight>
                  <a:srgbClr val="E9DDCF"/>
                </a:highlight>
              </a:rPr>
              <a:t>COGSWELL MARSH</a:t>
            </a:r>
            <a:endParaRPr sz="1200">
              <a:solidFill>
                <a:srgbClr val="222222"/>
              </a:solidFill>
              <a:highlight>
                <a:srgbClr val="E9DDCF"/>
              </a:highlight>
            </a:endParaRPr>
          </a:p>
        </p:txBody>
      </p:sp>
      <p:sp>
        <p:nvSpPr>
          <p:cNvPr id="1059" name="Google Shape;1059;g3f20ab0862d_1_510"/>
          <p:cNvSpPr txBox="1"/>
          <p:nvPr/>
        </p:nvSpPr>
        <p:spPr>
          <a:xfrm>
            <a:off x="7886725" y="4544875"/>
            <a:ext cx="22623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sz="1200">
                <a:solidFill>
                  <a:srgbClr val="222222"/>
                </a:solidFill>
              </a:rPr>
              <a:t>EFFLUENT COLLECTION</a:t>
            </a:r>
            <a:endParaRPr sz="1200">
              <a:solidFill>
                <a:srgbClr val="222222"/>
              </a:solidFill>
            </a:endParaRPr>
          </a:p>
        </p:txBody>
      </p:sp>
      <p:sp>
        <p:nvSpPr>
          <p:cNvPr id="1060" name="Google Shape;1060;g3f20ab0862d_1_510"/>
          <p:cNvSpPr txBox="1"/>
          <p:nvPr/>
        </p:nvSpPr>
        <p:spPr>
          <a:xfrm>
            <a:off x="7832350" y="3333375"/>
            <a:ext cx="1335900" cy="738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sz="1200">
                <a:solidFill>
                  <a:srgbClr val="222222"/>
                </a:solidFill>
              </a:rPr>
              <a:t>INFLUENT DISTRIBUTION PIPE</a:t>
            </a:r>
            <a:endParaRPr sz="1200">
              <a:solidFill>
                <a:srgbClr val="222222"/>
              </a:solidFill>
            </a:endParaRPr>
          </a:p>
        </p:txBody>
      </p:sp>
      <p:cxnSp>
        <p:nvCxnSpPr>
          <p:cNvPr id="1061" name="Google Shape;1061;g3f20ab0862d_1_510"/>
          <p:cNvCxnSpPr>
            <a:endCxn id="1060" idx="3"/>
          </p:cNvCxnSpPr>
          <p:nvPr/>
        </p:nvCxnSpPr>
        <p:spPr>
          <a:xfrm flipH="1">
            <a:off x="9168250" y="3262425"/>
            <a:ext cx="833100" cy="440400"/>
          </a:xfrm>
          <a:prstGeom prst="bentConnector3">
            <a:avLst>
              <a:gd fmla="val 12" name="adj1"/>
            </a:avLst>
          </a:prstGeom>
          <a:noFill/>
          <a:ln cap="flat" cmpd="sng" w="9525">
            <a:solidFill>
              <a:srgbClr val="222222"/>
            </a:solidFill>
            <a:prstDash val="solid"/>
            <a:round/>
            <a:headEnd len="med" w="med" type="oval"/>
            <a:tailEnd len="med" w="med" type="none"/>
          </a:ln>
        </p:spPr>
      </p:cxnSp>
      <p:cxnSp>
        <p:nvCxnSpPr>
          <p:cNvPr id="1062" name="Google Shape;1062;g3f20ab0862d_1_510"/>
          <p:cNvCxnSpPr>
            <a:endCxn id="1059" idx="3"/>
          </p:cNvCxnSpPr>
          <p:nvPr/>
        </p:nvCxnSpPr>
        <p:spPr>
          <a:xfrm rot="5400000">
            <a:off x="9951475" y="3937375"/>
            <a:ext cx="989700" cy="594600"/>
          </a:xfrm>
          <a:prstGeom prst="bentConnector2">
            <a:avLst/>
          </a:prstGeom>
          <a:noFill/>
          <a:ln cap="flat" cmpd="sng" w="9525">
            <a:solidFill>
              <a:srgbClr val="222222"/>
            </a:solidFill>
            <a:prstDash val="solid"/>
            <a:round/>
            <a:headEnd len="med" w="med" type="oval"/>
            <a:tailEnd len="med" w="med" type="none"/>
          </a:ln>
        </p:spPr>
      </p:cxnSp>
      <p:sp>
        <p:nvSpPr>
          <p:cNvPr id="1063" name="Google Shape;1063;g3f20ab0862d_1_510"/>
          <p:cNvSpPr txBox="1"/>
          <p:nvPr/>
        </p:nvSpPr>
        <p:spPr>
          <a:xfrm>
            <a:off x="7484463" y="3915850"/>
            <a:ext cx="2369400" cy="554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sz="1200">
                <a:solidFill>
                  <a:srgbClr val="222222"/>
                </a:solidFill>
              </a:rPr>
              <a:t>TREATMENT LAYER: WOODCHIPS &amp; ROCK</a:t>
            </a:r>
            <a:endParaRPr sz="1200">
              <a:solidFill>
                <a:srgbClr val="222222"/>
              </a:solidFill>
            </a:endParaRPr>
          </a:p>
        </p:txBody>
      </p:sp>
      <p:cxnSp>
        <p:nvCxnSpPr>
          <p:cNvPr id="1064" name="Google Shape;1064;g3f20ab0862d_1_510"/>
          <p:cNvCxnSpPr>
            <a:endCxn id="1063" idx="3"/>
          </p:cNvCxnSpPr>
          <p:nvPr/>
        </p:nvCxnSpPr>
        <p:spPr>
          <a:xfrm rot="5400000">
            <a:off x="9752763" y="3444400"/>
            <a:ext cx="849600" cy="647400"/>
          </a:xfrm>
          <a:prstGeom prst="bentConnector2">
            <a:avLst/>
          </a:prstGeom>
          <a:noFill/>
          <a:ln cap="flat" cmpd="sng" w="9525">
            <a:solidFill>
              <a:srgbClr val="222222"/>
            </a:solidFill>
            <a:prstDash val="solid"/>
            <a:round/>
            <a:headEnd len="med" w="med" type="oval"/>
            <a:tailEnd len="med" w="med" type="none"/>
          </a:ln>
        </p:spPr>
      </p:cxnSp>
      <p:sp>
        <p:nvSpPr>
          <p:cNvPr id="1065" name="Google Shape;1065;g3f20ab0862d_1_510"/>
          <p:cNvSpPr txBox="1"/>
          <p:nvPr/>
        </p:nvSpPr>
        <p:spPr>
          <a:xfrm>
            <a:off x="7996375" y="1474975"/>
            <a:ext cx="13359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200">
                <a:solidFill>
                  <a:srgbClr val="222222"/>
                </a:solidFill>
              </a:rPr>
              <a:t>TREATMENT WETLAND</a:t>
            </a:r>
            <a:endParaRPr sz="1200">
              <a:solidFill>
                <a:srgbClr val="222222"/>
              </a:solidFill>
            </a:endParaRPr>
          </a:p>
        </p:txBody>
      </p:sp>
      <p:sp>
        <p:nvSpPr>
          <p:cNvPr id="1066" name="Google Shape;1066;g3f20ab0862d_1_510"/>
          <p:cNvSpPr txBox="1"/>
          <p:nvPr/>
        </p:nvSpPr>
        <p:spPr>
          <a:xfrm rot="-2399995">
            <a:off x="9823136" y="2163642"/>
            <a:ext cx="1336213" cy="369247"/>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200">
                <a:solidFill>
                  <a:srgbClr val="222222"/>
                </a:solidFill>
              </a:rPr>
              <a:t>TOP OF LEVEE</a:t>
            </a:r>
            <a:endParaRPr sz="1200">
              <a:solidFill>
                <a:srgbClr val="222222"/>
              </a:solidFill>
            </a:endParaRPr>
          </a:p>
        </p:txBody>
      </p:sp>
      <p:sp>
        <p:nvSpPr>
          <p:cNvPr id="1067" name="Google Shape;1067;g3f20ab0862d_1_510"/>
          <p:cNvSpPr txBox="1"/>
          <p:nvPr/>
        </p:nvSpPr>
        <p:spPr>
          <a:xfrm>
            <a:off x="514200" y="1348300"/>
            <a:ext cx="6451500" cy="3561900"/>
          </a:xfrm>
          <a:prstGeom prst="rect">
            <a:avLst/>
          </a:prstGeom>
          <a:noFill/>
          <a:ln>
            <a:noFill/>
          </a:ln>
        </p:spPr>
        <p:txBody>
          <a:bodyPr anchorCtr="0" anchor="ctr" bIns="91425" lIns="91425" spcFirstLastPara="1" rIns="91425" wrap="square" tIns="91425">
            <a:spAutoFit/>
          </a:bodyPr>
          <a:lstStyle/>
          <a:p>
            <a:pPr indent="-381000" lvl="0" marL="457200" marR="0" rtl="0" algn="l">
              <a:lnSpc>
                <a:spcPct val="90000"/>
              </a:lnSpc>
              <a:spcBef>
                <a:spcPts val="1000"/>
              </a:spcBef>
              <a:spcAft>
                <a:spcPts val="0"/>
              </a:spcAft>
              <a:buClr>
                <a:schemeClr val="dk1"/>
              </a:buClr>
              <a:buSzPts val="2400"/>
              <a:buChar char="●"/>
            </a:pPr>
            <a:r>
              <a:rPr lang="en-US" sz="2400">
                <a:solidFill>
                  <a:schemeClr val="dk1"/>
                </a:solidFill>
              </a:rPr>
              <a:t>City is evaluating a horizontal levee with an integrated subsurface-flow wetland</a:t>
            </a:r>
            <a:endParaRPr sz="2400">
              <a:solidFill>
                <a:schemeClr val="dk1"/>
              </a:solidFill>
            </a:endParaRPr>
          </a:p>
          <a:p>
            <a:pPr indent="-381000" lvl="0" marL="457200" marR="0" rtl="0" algn="l">
              <a:lnSpc>
                <a:spcPct val="90000"/>
              </a:lnSpc>
              <a:spcBef>
                <a:spcPts val="1000"/>
              </a:spcBef>
              <a:spcAft>
                <a:spcPts val="0"/>
              </a:spcAft>
              <a:buClr>
                <a:schemeClr val="dk1"/>
              </a:buClr>
              <a:buSzPts val="2400"/>
              <a:buChar char="●"/>
            </a:pPr>
            <a:r>
              <a:rPr lang="en-US" sz="2400">
                <a:solidFill>
                  <a:schemeClr val="dk1"/>
                </a:solidFill>
              </a:rPr>
              <a:t>Treats reverse osmosis concentrate through soil, plants, and microbial processes</a:t>
            </a:r>
            <a:endParaRPr sz="2400">
              <a:solidFill>
                <a:schemeClr val="dk1"/>
              </a:solidFill>
            </a:endParaRPr>
          </a:p>
          <a:p>
            <a:pPr indent="-381000" lvl="0" marL="457200" marR="0" rtl="0" algn="l">
              <a:lnSpc>
                <a:spcPct val="90000"/>
              </a:lnSpc>
              <a:spcBef>
                <a:spcPts val="1000"/>
              </a:spcBef>
              <a:spcAft>
                <a:spcPts val="0"/>
              </a:spcAft>
              <a:buClr>
                <a:schemeClr val="dk1"/>
              </a:buClr>
              <a:buSzPts val="2400"/>
              <a:buChar char="●"/>
            </a:pPr>
            <a:r>
              <a:rPr lang="en-US" sz="2400">
                <a:solidFill>
                  <a:schemeClr val="dk1"/>
                </a:solidFill>
              </a:rPr>
              <a:t>Reduces nutrients and pollutants before discharge</a:t>
            </a:r>
            <a:endParaRPr sz="2400">
              <a:solidFill>
                <a:schemeClr val="dk1"/>
              </a:solidFill>
            </a:endParaRPr>
          </a:p>
          <a:p>
            <a:pPr indent="-381000" lvl="0" marL="457200" marR="0" rtl="0" algn="l">
              <a:lnSpc>
                <a:spcPct val="90000"/>
              </a:lnSpc>
              <a:spcBef>
                <a:spcPts val="1000"/>
              </a:spcBef>
              <a:spcAft>
                <a:spcPts val="1000"/>
              </a:spcAft>
              <a:buClr>
                <a:schemeClr val="dk1"/>
              </a:buClr>
              <a:buSzPts val="2400"/>
              <a:buChar char="●"/>
            </a:pPr>
            <a:r>
              <a:rPr lang="en-US" sz="2400">
                <a:solidFill>
                  <a:schemeClr val="dk1"/>
                </a:solidFill>
              </a:rPr>
              <a:t>Provides co-benefits: habitat creation and shoreline resilience to sea-level rise</a:t>
            </a:r>
            <a:endParaRPr sz="2400">
              <a:solidFill>
                <a:schemeClr val="dk1"/>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2" name="Shape 1072"/>
        <p:cNvGrpSpPr/>
        <p:nvPr/>
      </p:nvGrpSpPr>
      <p:grpSpPr>
        <a:xfrm>
          <a:off x="0" y="0"/>
          <a:ext cx="0" cy="0"/>
          <a:chOff x="0" y="0"/>
          <a:chExt cx="0" cy="0"/>
        </a:xfrm>
      </p:grpSpPr>
      <p:pic>
        <p:nvPicPr>
          <p:cNvPr id="1073" name="Google Shape;1073;g3f20ab0862d_1_544"/>
          <p:cNvPicPr preferRelativeResize="0"/>
          <p:nvPr/>
        </p:nvPicPr>
        <p:blipFill rotWithShape="1">
          <a:blip r:embed="rId3">
            <a:alphaModFix/>
          </a:blip>
          <a:srcRect b="0" l="0" r="17885" t="0"/>
          <a:stretch/>
        </p:blipFill>
        <p:spPr>
          <a:xfrm>
            <a:off x="7328575" y="1672475"/>
            <a:ext cx="7748826" cy="7599825"/>
          </a:xfrm>
          <a:prstGeom prst="rect">
            <a:avLst/>
          </a:prstGeom>
          <a:noFill/>
          <a:ln>
            <a:noFill/>
          </a:ln>
        </p:spPr>
      </p:pic>
      <p:sp>
        <p:nvSpPr>
          <p:cNvPr id="1074" name="Google Shape;1074;g3f20ab0862d_1_544"/>
          <p:cNvSpPr txBox="1"/>
          <p:nvPr>
            <p:ph idx="12" type="sldNum"/>
          </p:nvPr>
        </p:nvSpPr>
        <p:spPr>
          <a:xfrm>
            <a:off x="14173200" y="9333705"/>
            <a:ext cx="904200" cy="534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075" name="Google Shape;1075;g3f20ab0862d_1_544"/>
          <p:cNvSpPr txBox="1"/>
          <p:nvPr>
            <p:ph idx="1" type="body"/>
          </p:nvPr>
        </p:nvSpPr>
        <p:spPr>
          <a:xfrm>
            <a:off x="467501" y="482200"/>
            <a:ext cx="8999100" cy="426900"/>
          </a:xfrm>
          <a:prstGeom prst="rect">
            <a:avLst/>
          </a:prstGeom>
        </p:spPr>
        <p:txBody>
          <a:bodyPr anchorCtr="0" anchor="ctr" bIns="45700" lIns="91425" spcFirstLastPara="1" rIns="91425" wrap="square" tIns="45700">
            <a:noAutofit/>
          </a:bodyPr>
          <a:lstStyle/>
          <a:p>
            <a:pPr indent="0" lvl="0" marL="0" rtl="0" algn="l">
              <a:spcBef>
                <a:spcPts val="1000"/>
              </a:spcBef>
              <a:spcAft>
                <a:spcPts val="0"/>
              </a:spcAft>
              <a:buNone/>
            </a:pPr>
            <a:r>
              <a:rPr lang="en-US" sz="3000"/>
              <a:t>GOAL: EXPAND RECREATIONAL ACCESS</a:t>
            </a:r>
            <a:endParaRPr sz="3000"/>
          </a:p>
        </p:txBody>
      </p:sp>
      <p:sp>
        <p:nvSpPr>
          <p:cNvPr id="1076" name="Google Shape;1076;g3f20ab0862d_1_544"/>
          <p:cNvSpPr txBox="1"/>
          <p:nvPr/>
        </p:nvSpPr>
        <p:spPr>
          <a:xfrm>
            <a:off x="570950" y="1646275"/>
            <a:ext cx="5862300" cy="3312000"/>
          </a:xfrm>
          <a:prstGeom prst="rect">
            <a:avLst/>
          </a:prstGeom>
          <a:noFill/>
          <a:ln>
            <a:noFill/>
          </a:ln>
        </p:spPr>
        <p:txBody>
          <a:bodyPr anchorCtr="0" anchor="t" bIns="45700" lIns="91425" spcFirstLastPara="1" rIns="91425" wrap="square" tIns="45700">
            <a:normAutofit/>
          </a:bodyPr>
          <a:lstStyle/>
          <a:p>
            <a:pPr indent="-381000" lvl="0" marL="457200" rtl="0" algn="l">
              <a:lnSpc>
                <a:spcPct val="90000"/>
              </a:lnSpc>
              <a:spcBef>
                <a:spcPts val="1000"/>
              </a:spcBef>
              <a:spcAft>
                <a:spcPts val="0"/>
              </a:spcAft>
              <a:buClr>
                <a:srgbClr val="044851"/>
              </a:buClr>
              <a:buSzPts val="2400"/>
              <a:buFont typeface="Roboto"/>
              <a:buChar char="●"/>
            </a:pPr>
            <a:r>
              <a:rPr b="1" lang="en-US" sz="2400">
                <a:solidFill>
                  <a:srgbClr val="044851"/>
                </a:solidFill>
                <a:latin typeface="Roboto"/>
                <a:ea typeface="Roboto"/>
                <a:cs typeface="Roboto"/>
                <a:sym typeface="Roboto"/>
              </a:rPr>
              <a:t>Bay Trail Access</a:t>
            </a:r>
            <a:endParaRPr b="1" sz="2400">
              <a:solidFill>
                <a:srgbClr val="044851"/>
              </a:solidFill>
              <a:latin typeface="Roboto"/>
              <a:ea typeface="Roboto"/>
              <a:cs typeface="Roboto"/>
              <a:sym typeface="Roboto"/>
            </a:endParaRPr>
          </a:p>
          <a:p>
            <a:pPr indent="0" lvl="0" marL="457200" rtl="0" algn="l">
              <a:lnSpc>
                <a:spcPct val="90000"/>
              </a:lnSpc>
              <a:spcBef>
                <a:spcPts val="1000"/>
              </a:spcBef>
              <a:spcAft>
                <a:spcPts val="0"/>
              </a:spcAft>
              <a:buNone/>
            </a:pPr>
            <a:r>
              <a:rPr lang="en-US" sz="2400">
                <a:solidFill>
                  <a:srgbClr val="044851"/>
                </a:solidFill>
                <a:latin typeface="Roboto Light"/>
                <a:ea typeface="Roboto Light"/>
                <a:cs typeface="Roboto Light"/>
                <a:sym typeface="Roboto Light"/>
              </a:rPr>
              <a:t>Levee integration with the East Bay Regional Parks District Bay Trail and adjacent levee projects </a:t>
            </a:r>
            <a:endParaRPr sz="2400">
              <a:solidFill>
                <a:srgbClr val="044851"/>
              </a:solidFill>
              <a:latin typeface="Roboto Light"/>
              <a:ea typeface="Roboto Light"/>
              <a:cs typeface="Roboto Light"/>
              <a:sym typeface="Roboto Light"/>
            </a:endParaRPr>
          </a:p>
          <a:p>
            <a:pPr indent="0" lvl="0" marL="0" rtl="0" algn="l">
              <a:lnSpc>
                <a:spcPct val="90000"/>
              </a:lnSpc>
              <a:spcBef>
                <a:spcPts val="1000"/>
              </a:spcBef>
              <a:spcAft>
                <a:spcPts val="0"/>
              </a:spcAft>
              <a:buNone/>
            </a:pPr>
            <a:r>
              <a:t/>
            </a:r>
            <a:endParaRPr b="1" sz="2400">
              <a:solidFill>
                <a:srgbClr val="044851"/>
              </a:solidFill>
              <a:latin typeface="Roboto"/>
              <a:ea typeface="Roboto"/>
              <a:cs typeface="Roboto"/>
              <a:sym typeface="Roboto"/>
            </a:endParaRPr>
          </a:p>
          <a:p>
            <a:pPr indent="0" lvl="0" marL="0" rtl="0" algn="l">
              <a:lnSpc>
                <a:spcPct val="90000"/>
              </a:lnSpc>
              <a:spcBef>
                <a:spcPts val="1000"/>
              </a:spcBef>
              <a:spcAft>
                <a:spcPts val="0"/>
              </a:spcAft>
              <a:buNone/>
            </a:pPr>
            <a:r>
              <a:t/>
            </a:r>
            <a:endParaRPr sz="2400">
              <a:solidFill>
                <a:srgbClr val="044851"/>
              </a:solidFill>
              <a:latin typeface="Roboto Light"/>
              <a:ea typeface="Roboto Light"/>
              <a:cs typeface="Roboto Light"/>
              <a:sym typeface="Roboto Light"/>
            </a:endParaRPr>
          </a:p>
        </p:txBody>
      </p:sp>
      <p:pic>
        <p:nvPicPr>
          <p:cNvPr id="1077" name="Google Shape;1077;g3f20ab0862d_1_544"/>
          <p:cNvPicPr preferRelativeResize="0"/>
          <p:nvPr/>
        </p:nvPicPr>
        <p:blipFill>
          <a:blip r:embed="rId4">
            <a:alphaModFix/>
          </a:blip>
          <a:stretch>
            <a:fillRect/>
          </a:stretch>
        </p:blipFill>
        <p:spPr>
          <a:xfrm>
            <a:off x="658075" y="4387715"/>
            <a:ext cx="6284399" cy="4175301"/>
          </a:xfrm>
          <a:prstGeom prst="rect">
            <a:avLst/>
          </a:prstGeom>
          <a:noFill/>
          <a:ln>
            <a:noFill/>
          </a:ln>
        </p:spPr>
      </p:pic>
      <p:cxnSp>
        <p:nvCxnSpPr>
          <p:cNvPr id="1078" name="Google Shape;1078;g3f20ab0862d_1_544"/>
          <p:cNvCxnSpPr/>
          <p:nvPr/>
        </p:nvCxnSpPr>
        <p:spPr>
          <a:xfrm flipH="1" rot="10800000">
            <a:off x="6413775" y="6671565"/>
            <a:ext cx="5978100" cy="1013100"/>
          </a:xfrm>
          <a:prstGeom prst="straightConnector1">
            <a:avLst/>
          </a:prstGeom>
          <a:noFill/>
          <a:ln cap="flat" cmpd="sng" w="22025">
            <a:solidFill>
              <a:srgbClr val="222222"/>
            </a:solidFill>
            <a:prstDash val="dot"/>
            <a:round/>
            <a:headEnd len="med" w="med" type="none"/>
            <a:tailEnd len="med" w="med" type="none"/>
          </a:ln>
        </p:spPr>
      </p:cxnSp>
      <p:cxnSp>
        <p:nvCxnSpPr>
          <p:cNvPr id="1079" name="Google Shape;1079;g3f20ab0862d_1_544"/>
          <p:cNvCxnSpPr>
            <a:endCxn id="1077" idx="0"/>
          </p:cNvCxnSpPr>
          <p:nvPr/>
        </p:nvCxnSpPr>
        <p:spPr>
          <a:xfrm flipH="1">
            <a:off x="3800275" y="3987215"/>
            <a:ext cx="7198200" cy="400500"/>
          </a:xfrm>
          <a:prstGeom prst="straightConnector1">
            <a:avLst/>
          </a:prstGeom>
          <a:noFill/>
          <a:ln cap="flat" cmpd="sng" w="22025">
            <a:solidFill>
              <a:srgbClr val="222222"/>
            </a:solidFill>
            <a:prstDash val="dot"/>
            <a:round/>
            <a:headEnd len="med" w="med" type="none"/>
            <a:tailEnd len="med" w="med" type="none"/>
          </a:ln>
        </p:spPr>
      </p:cxnSp>
      <p:sp>
        <p:nvSpPr>
          <p:cNvPr id="1080" name="Google Shape;1080;g3f20ab0862d_1_544"/>
          <p:cNvSpPr txBox="1"/>
          <p:nvPr/>
        </p:nvSpPr>
        <p:spPr>
          <a:xfrm>
            <a:off x="909750" y="8563025"/>
            <a:ext cx="3797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US" sz="1200">
                <a:solidFill>
                  <a:schemeClr val="dk1"/>
                </a:solidFill>
              </a:rPr>
              <a:t>EBRPD</a:t>
            </a:r>
            <a:r>
              <a:rPr i="1" lang="en-US" sz="1200">
                <a:solidFill>
                  <a:schemeClr val="dk1"/>
                </a:solidFill>
              </a:rPr>
              <a:t> Guidelines (2025)</a:t>
            </a:r>
            <a:endParaRPr i="1" sz="1200">
              <a:solidFill>
                <a:schemeClr val="dk1"/>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4" name="Shape 1084"/>
        <p:cNvGrpSpPr/>
        <p:nvPr/>
      </p:nvGrpSpPr>
      <p:grpSpPr>
        <a:xfrm>
          <a:off x="0" y="0"/>
          <a:ext cx="0" cy="0"/>
          <a:chOff x="0" y="0"/>
          <a:chExt cx="0" cy="0"/>
        </a:xfrm>
      </p:grpSpPr>
      <p:cxnSp>
        <p:nvCxnSpPr>
          <p:cNvPr id="1085" name="Google Shape;1085;g3f20ab0862d_1_556"/>
          <p:cNvCxnSpPr/>
          <p:nvPr/>
        </p:nvCxnSpPr>
        <p:spPr>
          <a:xfrm>
            <a:off x="10205347" y="5029200"/>
            <a:ext cx="446700" cy="0"/>
          </a:xfrm>
          <a:prstGeom prst="straightConnector1">
            <a:avLst/>
          </a:prstGeom>
          <a:noFill/>
          <a:ln cap="flat" cmpd="sng" w="152400">
            <a:solidFill>
              <a:schemeClr val="accent6"/>
            </a:solidFill>
            <a:prstDash val="solid"/>
            <a:miter lim="800000"/>
            <a:headEnd len="sm" w="sm" type="none"/>
            <a:tailEnd len="sm" w="sm" type="none"/>
          </a:ln>
        </p:spPr>
      </p:cxnSp>
      <p:cxnSp>
        <p:nvCxnSpPr>
          <p:cNvPr id="1086" name="Google Shape;1086;g3f20ab0862d_1_556"/>
          <p:cNvCxnSpPr/>
          <p:nvPr/>
        </p:nvCxnSpPr>
        <p:spPr>
          <a:xfrm>
            <a:off x="8489075" y="4567025"/>
            <a:ext cx="2991900" cy="0"/>
          </a:xfrm>
          <a:prstGeom prst="straightConnector1">
            <a:avLst/>
          </a:prstGeom>
          <a:noFill/>
          <a:ln cap="flat" cmpd="sng" w="152400">
            <a:solidFill>
              <a:schemeClr val="accent6"/>
            </a:solidFill>
            <a:prstDash val="solid"/>
            <a:miter lim="800000"/>
            <a:headEnd len="sm" w="sm" type="none"/>
            <a:tailEnd len="sm" w="sm" type="none"/>
          </a:ln>
        </p:spPr>
      </p:cxnSp>
      <p:cxnSp>
        <p:nvCxnSpPr>
          <p:cNvPr id="1087" name="Google Shape;1087;g3f20ab0862d_1_556"/>
          <p:cNvCxnSpPr/>
          <p:nvPr/>
        </p:nvCxnSpPr>
        <p:spPr>
          <a:xfrm>
            <a:off x="11480975" y="5451350"/>
            <a:ext cx="431400" cy="0"/>
          </a:xfrm>
          <a:prstGeom prst="straightConnector1">
            <a:avLst/>
          </a:prstGeom>
          <a:noFill/>
          <a:ln cap="flat" cmpd="sng" w="152400">
            <a:solidFill>
              <a:schemeClr val="accent6"/>
            </a:solidFill>
            <a:prstDash val="solid"/>
            <a:miter lim="800000"/>
            <a:headEnd len="sm" w="sm" type="none"/>
            <a:tailEnd len="sm" w="sm" type="none"/>
          </a:ln>
        </p:spPr>
      </p:cxnSp>
      <p:sp>
        <p:nvSpPr>
          <p:cNvPr id="1088" name="Google Shape;1088;g3f20ab0862d_1_556"/>
          <p:cNvSpPr txBox="1"/>
          <p:nvPr>
            <p:ph idx="1" type="body"/>
          </p:nvPr>
        </p:nvSpPr>
        <p:spPr>
          <a:xfrm>
            <a:off x="850900" y="3092450"/>
            <a:ext cx="1981200" cy="2745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1200"/>
              <a:buNone/>
            </a:pPr>
            <a:r>
              <a:rPr lang="en-US"/>
              <a:t>Concept Development</a:t>
            </a:r>
            <a:endParaRPr/>
          </a:p>
        </p:txBody>
      </p:sp>
      <p:sp>
        <p:nvSpPr>
          <p:cNvPr id="1089" name="Google Shape;1089;g3f20ab0862d_1_556"/>
          <p:cNvSpPr txBox="1"/>
          <p:nvPr>
            <p:ph idx="2" type="body"/>
          </p:nvPr>
        </p:nvSpPr>
        <p:spPr>
          <a:xfrm>
            <a:off x="850900" y="3543679"/>
            <a:ext cx="1981200" cy="2745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1200"/>
              <a:buNone/>
            </a:pPr>
            <a:r>
              <a:rPr lang="en-US"/>
              <a:t>Engagement - Phase 1</a:t>
            </a:r>
            <a:endParaRPr/>
          </a:p>
        </p:txBody>
      </p:sp>
      <p:sp>
        <p:nvSpPr>
          <p:cNvPr id="1090" name="Google Shape;1090;g3f20ab0862d_1_556"/>
          <p:cNvSpPr txBox="1"/>
          <p:nvPr>
            <p:ph idx="3" type="body"/>
          </p:nvPr>
        </p:nvSpPr>
        <p:spPr>
          <a:xfrm>
            <a:off x="850900" y="3967597"/>
            <a:ext cx="1981200" cy="2745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1200"/>
              <a:buNone/>
            </a:pPr>
            <a:r>
              <a:rPr lang="en-US" sz="1200"/>
              <a:t>Options Analysis</a:t>
            </a:r>
            <a:endParaRPr sz="1200"/>
          </a:p>
        </p:txBody>
      </p:sp>
      <p:sp>
        <p:nvSpPr>
          <p:cNvPr id="1091" name="Google Shape;1091;g3f20ab0862d_1_556"/>
          <p:cNvSpPr txBox="1"/>
          <p:nvPr>
            <p:ph idx="4" type="body"/>
          </p:nvPr>
        </p:nvSpPr>
        <p:spPr>
          <a:xfrm>
            <a:off x="850900" y="4429787"/>
            <a:ext cx="1981200" cy="2745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1200"/>
              <a:buNone/>
            </a:pPr>
            <a:r>
              <a:rPr lang="en-US" sz="1200"/>
              <a:t>Concept Design</a:t>
            </a:r>
            <a:endParaRPr/>
          </a:p>
        </p:txBody>
      </p:sp>
      <p:sp>
        <p:nvSpPr>
          <p:cNvPr id="1092" name="Google Shape;1092;g3f20ab0862d_1_556"/>
          <p:cNvSpPr txBox="1"/>
          <p:nvPr>
            <p:ph idx="7" type="body"/>
          </p:nvPr>
        </p:nvSpPr>
        <p:spPr>
          <a:xfrm>
            <a:off x="1594170" y="5923875"/>
            <a:ext cx="2058300" cy="3162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000"/>
              <a:buNone/>
            </a:pPr>
            <a:r>
              <a:rPr lang="en-US"/>
              <a:t>PROJECT EVENT</a:t>
            </a:r>
            <a:endParaRPr/>
          </a:p>
        </p:txBody>
      </p:sp>
      <p:sp>
        <p:nvSpPr>
          <p:cNvPr id="1093" name="Google Shape;1093;g3f20ab0862d_1_556"/>
          <p:cNvSpPr txBox="1"/>
          <p:nvPr>
            <p:ph idx="8" type="body"/>
          </p:nvPr>
        </p:nvSpPr>
        <p:spPr>
          <a:xfrm>
            <a:off x="1594165" y="6355133"/>
            <a:ext cx="4441200" cy="3162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000"/>
              <a:buNone/>
            </a:pPr>
            <a:r>
              <a:rPr lang="en-US"/>
              <a:t>MILESTONE</a:t>
            </a:r>
            <a:endParaRPr/>
          </a:p>
        </p:txBody>
      </p:sp>
      <p:sp>
        <p:nvSpPr>
          <p:cNvPr id="1094" name="Google Shape;1094;g3f20ab0862d_1_556"/>
          <p:cNvSpPr txBox="1"/>
          <p:nvPr>
            <p:ph idx="9" type="body"/>
          </p:nvPr>
        </p:nvSpPr>
        <p:spPr>
          <a:xfrm>
            <a:off x="467498" y="482198"/>
            <a:ext cx="7076400" cy="4269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lang="en-US" sz="3000"/>
              <a:t>Hayward NbS | Project Schedule</a:t>
            </a:r>
            <a:endParaRPr sz="3000"/>
          </a:p>
        </p:txBody>
      </p:sp>
      <p:cxnSp>
        <p:nvCxnSpPr>
          <p:cNvPr id="1095" name="Google Shape;1095;g3f20ab0862d_1_556"/>
          <p:cNvCxnSpPr/>
          <p:nvPr/>
        </p:nvCxnSpPr>
        <p:spPr>
          <a:xfrm>
            <a:off x="3863675" y="3228975"/>
            <a:ext cx="4157400" cy="0"/>
          </a:xfrm>
          <a:prstGeom prst="straightConnector1">
            <a:avLst/>
          </a:prstGeom>
          <a:noFill/>
          <a:ln cap="flat" cmpd="sng" w="152400">
            <a:solidFill>
              <a:schemeClr val="accent6"/>
            </a:solidFill>
            <a:prstDash val="solid"/>
            <a:miter lim="800000"/>
            <a:headEnd len="sm" w="sm" type="none"/>
            <a:tailEnd len="sm" w="sm" type="none"/>
          </a:ln>
        </p:spPr>
      </p:cxnSp>
      <p:cxnSp>
        <p:nvCxnSpPr>
          <p:cNvPr id="1096" name="Google Shape;1096;g3f20ab0862d_1_556"/>
          <p:cNvCxnSpPr/>
          <p:nvPr/>
        </p:nvCxnSpPr>
        <p:spPr>
          <a:xfrm>
            <a:off x="7204225" y="3681000"/>
            <a:ext cx="413100" cy="0"/>
          </a:xfrm>
          <a:prstGeom prst="straightConnector1">
            <a:avLst/>
          </a:prstGeom>
          <a:noFill/>
          <a:ln cap="flat" cmpd="sng" w="152400">
            <a:solidFill>
              <a:schemeClr val="accent6"/>
            </a:solidFill>
            <a:prstDash val="solid"/>
            <a:miter lim="800000"/>
            <a:headEnd len="sm" w="sm" type="none"/>
            <a:tailEnd len="sm" w="sm" type="none"/>
          </a:ln>
        </p:spPr>
      </p:cxnSp>
      <p:sp>
        <p:nvSpPr>
          <p:cNvPr id="1097" name="Google Shape;1097;g3f20ab0862d_1_556"/>
          <p:cNvSpPr txBox="1"/>
          <p:nvPr/>
        </p:nvSpPr>
        <p:spPr>
          <a:xfrm>
            <a:off x="4000500" y="2600325"/>
            <a:ext cx="3143400" cy="215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Arial"/>
                <a:ea typeface="Arial"/>
                <a:cs typeface="Arial"/>
                <a:sym typeface="Arial"/>
              </a:rPr>
              <a:t>2025</a:t>
            </a:r>
            <a:endParaRPr b="0" i="0" sz="1400" u="none" cap="none" strike="noStrike">
              <a:solidFill>
                <a:srgbClr val="000000"/>
              </a:solidFill>
              <a:latin typeface="Arial"/>
              <a:ea typeface="Arial"/>
              <a:cs typeface="Arial"/>
              <a:sym typeface="Arial"/>
            </a:endParaRPr>
          </a:p>
        </p:txBody>
      </p:sp>
      <p:sp>
        <p:nvSpPr>
          <p:cNvPr id="1098" name="Google Shape;1098;g3f20ab0862d_1_556"/>
          <p:cNvSpPr txBox="1"/>
          <p:nvPr/>
        </p:nvSpPr>
        <p:spPr>
          <a:xfrm>
            <a:off x="9004300" y="2600325"/>
            <a:ext cx="3143400" cy="215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Arial"/>
                <a:ea typeface="Arial"/>
                <a:cs typeface="Arial"/>
                <a:sym typeface="Arial"/>
              </a:rPr>
              <a:t>2026</a:t>
            </a:r>
            <a:endParaRPr b="0" i="0" sz="1400" u="none" cap="none" strike="noStrike">
              <a:solidFill>
                <a:srgbClr val="000000"/>
              </a:solidFill>
              <a:latin typeface="Arial"/>
              <a:ea typeface="Arial"/>
              <a:cs typeface="Arial"/>
              <a:sym typeface="Arial"/>
            </a:endParaRPr>
          </a:p>
        </p:txBody>
      </p:sp>
      <p:cxnSp>
        <p:nvCxnSpPr>
          <p:cNvPr id="1099" name="Google Shape;1099;g3f20ab0862d_1_556"/>
          <p:cNvCxnSpPr>
            <a:stCxn id="1100" idx="4"/>
            <a:endCxn id="1101" idx="1"/>
          </p:cNvCxnSpPr>
          <p:nvPr/>
        </p:nvCxnSpPr>
        <p:spPr>
          <a:xfrm>
            <a:off x="10426868" y="5126336"/>
            <a:ext cx="0" cy="1454400"/>
          </a:xfrm>
          <a:prstGeom prst="straightConnector1">
            <a:avLst/>
          </a:prstGeom>
          <a:noFill/>
          <a:ln cap="flat" cmpd="sng" w="19050">
            <a:solidFill>
              <a:schemeClr val="accent3"/>
            </a:solidFill>
            <a:prstDash val="dot"/>
            <a:miter lim="800000"/>
            <a:headEnd len="sm" w="sm" type="none"/>
            <a:tailEnd len="sm" w="sm" type="none"/>
          </a:ln>
        </p:spPr>
      </p:cxnSp>
      <p:sp>
        <p:nvSpPr>
          <p:cNvPr id="1101" name="Google Shape;1101;g3f20ab0862d_1_556"/>
          <p:cNvSpPr txBox="1"/>
          <p:nvPr/>
        </p:nvSpPr>
        <p:spPr>
          <a:xfrm>
            <a:off x="10426886" y="6350000"/>
            <a:ext cx="11952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accent3"/>
                </a:solidFill>
                <a:latin typeface="Arial"/>
                <a:ea typeface="Arial"/>
                <a:cs typeface="Arial"/>
                <a:sym typeface="Arial"/>
              </a:rPr>
              <a:t>WE ARE HERE</a:t>
            </a:r>
            <a:endParaRPr b="1" i="0" sz="1400" u="none" cap="none" strike="noStrike">
              <a:solidFill>
                <a:schemeClr val="accent3"/>
              </a:solidFill>
            </a:endParaRPr>
          </a:p>
        </p:txBody>
      </p:sp>
      <p:sp>
        <p:nvSpPr>
          <p:cNvPr id="1100" name="Google Shape;1100;g3f20ab0862d_1_556"/>
          <p:cNvSpPr/>
          <p:nvPr/>
        </p:nvSpPr>
        <p:spPr>
          <a:xfrm>
            <a:off x="10319168" y="4910936"/>
            <a:ext cx="215400" cy="215400"/>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02" name="Google Shape;1102;g3f20ab0862d_1_556"/>
          <p:cNvSpPr/>
          <p:nvPr/>
        </p:nvSpPr>
        <p:spPr>
          <a:xfrm>
            <a:off x="11765040" y="5314801"/>
            <a:ext cx="274200" cy="274200"/>
          </a:xfrm>
          <a:prstGeom prst="diamond">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1103" name="Google Shape;1103;g3f20ab0862d_1_556"/>
          <p:cNvCxnSpPr/>
          <p:nvPr/>
        </p:nvCxnSpPr>
        <p:spPr>
          <a:xfrm>
            <a:off x="20651157" y="8182560"/>
            <a:ext cx="2785800" cy="0"/>
          </a:xfrm>
          <a:prstGeom prst="straightConnector1">
            <a:avLst/>
          </a:prstGeom>
          <a:noFill/>
          <a:ln cap="flat" cmpd="sng" w="152400">
            <a:solidFill>
              <a:schemeClr val="accent4"/>
            </a:solidFill>
            <a:prstDash val="solid"/>
            <a:miter lim="800000"/>
            <a:headEnd len="sm" w="sm" type="none"/>
            <a:tailEnd len="sm" w="sm" type="none"/>
          </a:ln>
        </p:spPr>
      </p:cxnSp>
      <p:cxnSp>
        <p:nvCxnSpPr>
          <p:cNvPr id="1104" name="Google Shape;1104;g3f20ab0862d_1_556"/>
          <p:cNvCxnSpPr/>
          <p:nvPr/>
        </p:nvCxnSpPr>
        <p:spPr>
          <a:xfrm>
            <a:off x="23436902" y="8182560"/>
            <a:ext cx="2853000" cy="0"/>
          </a:xfrm>
          <a:prstGeom prst="straightConnector1">
            <a:avLst/>
          </a:prstGeom>
          <a:noFill/>
          <a:ln cap="flat" cmpd="sng" w="152400">
            <a:solidFill>
              <a:schemeClr val="accent6"/>
            </a:solidFill>
            <a:prstDash val="solid"/>
            <a:miter lim="800000"/>
            <a:headEnd len="sm" w="sm" type="none"/>
            <a:tailEnd len="sm" w="sm" type="none"/>
          </a:ln>
        </p:spPr>
      </p:cxnSp>
      <p:cxnSp>
        <p:nvCxnSpPr>
          <p:cNvPr id="1105" name="Google Shape;1105;g3f20ab0862d_1_556"/>
          <p:cNvCxnSpPr/>
          <p:nvPr/>
        </p:nvCxnSpPr>
        <p:spPr>
          <a:xfrm>
            <a:off x="26280432" y="8182560"/>
            <a:ext cx="2143200" cy="0"/>
          </a:xfrm>
          <a:prstGeom prst="straightConnector1">
            <a:avLst/>
          </a:prstGeom>
          <a:noFill/>
          <a:ln cap="flat" cmpd="sng" w="152400">
            <a:solidFill>
              <a:schemeClr val="dk1"/>
            </a:solidFill>
            <a:prstDash val="solid"/>
            <a:miter lim="800000"/>
            <a:headEnd len="sm" w="sm" type="none"/>
            <a:tailEnd len="sm" w="sm" type="none"/>
          </a:ln>
        </p:spPr>
      </p:cxnSp>
      <p:sp>
        <p:nvSpPr>
          <p:cNvPr id="1106" name="Google Shape;1106;g3f20ab0862d_1_556"/>
          <p:cNvSpPr/>
          <p:nvPr/>
        </p:nvSpPr>
        <p:spPr>
          <a:xfrm>
            <a:off x="28257973" y="8052553"/>
            <a:ext cx="274200" cy="274200"/>
          </a:xfrm>
          <a:prstGeom prst="diamond">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07" name="Google Shape;1107;g3f20ab0862d_1_556"/>
          <p:cNvSpPr txBox="1"/>
          <p:nvPr/>
        </p:nvSpPr>
        <p:spPr>
          <a:xfrm>
            <a:off x="16090764" y="7458700"/>
            <a:ext cx="34605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C838AD"/>
                </a:solidFill>
                <a:latin typeface="Arial"/>
                <a:ea typeface="Arial"/>
                <a:cs typeface="Arial"/>
                <a:sym typeface="Arial"/>
              </a:rPr>
              <a:t>HOW TO USE: EXAMPLE PROJECT 1</a:t>
            </a:r>
            <a:endParaRPr b="0" i="0" sz="1400" u="none" cap="none" strike="noStrike">
              <a:solidFill>
                <a:srgbClr val="000000"/>
              </a:solidFill>
              <a:latin typeface="Arial"/>
              <a:ea typeface="Arial"/>
              <a:cs typeface="Arial"/>
              <a:sym typeface="Arial"/>
            </a:endParaRPr>
          </a:p>
        </p:txBody>
      </p:sp>
      <p:cxnSp>
        <p:nvCxnSpPr>
          <p:cNvPr id="1108" name="Google Shape;1108;g3f20ab0862d_1_556"/>
          <p:cNvCxnSpPr/>
          <p:nvPr/>
        </p:nvCxnSpPr>
        <p:spPr>
          <a:xfrm>
            <a:off x="20651157" y="7915860"/>
            <a:ext cx="2785800" cy="0"/>
          </a:xfrm>
          <a:prstGeom prst="straightConnector1">
            <a:avLst/>
          </a:prstGeom>
          <a:noFill/>
          <a:ln cap="flat" cmpd="sng" w="38100">
            <a:solidFill>
              <a:srgbClr val="C838AD"/>
            </a:solidFill>
            <a:prstDash val="solid"/>
            <a:miter lim="800000"/>
            <a:headEnd len="med" w="med" type="triangle"/>
            <a:tailEnd len="med" w="med" type="triangle"/>
          </a:ln>
        </p:spPr>
      </p:cxnSp>
      <p:sp>
        <p:nvSpPr>
          <p:cNvPr id="1109" name="Google Shape;1109;g3f20ab0862d_1_556"/>
          <p:cNvSpPr txBox="1"/>
          <p:nvPr/>
        </p:nvSpPr>
        <p:spPr>
          <a:xfrm>
            <a:off x="20964847" y="7372371"/>
            <a:ext cx="20205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C838AD"/>
                </a:solidFill>
                <a:latin typeface="Arial"/>
                <a:ea typeface="Arial"/>
                <a:cs typeface="Arial"/>
                <a:sym typeface="Arial"/>
              </a:rPr>
              <a:t>DURATION OF PHASE A (USE LIGHT TEAL)</a:t>
            </a:r>
            <a:endParaRPr b="0" i="0" sz="1400" u="none" cap="none" strike="noStrike">
              <a:solidFill>
                <a:srgbClr val="000000"/>
              </a:solidFill>
              <a:latin typeface="Arial"/>
              <a:ea typeface="Arial"/>
              <a:cs typeface="Arial"/>
              <a:sym typeface="Arial"/>
            </a:endParaRPr>
          </a:p>
        </p:txBody>
      </p:sp>
      <p:sp>
        <p:nvSpPr>
          <p:cNvPr id="1110" name="Google Shape;1110;g3f20ab0862d_1_556"/>
          <p:cNvSpPr txBox="1"/>
          <p:nvPr/>
        </p:nvSpPr>
        <p:spPr>
          <a:xfrm>
            <a:off x="23733447" y="7372371"/>
            <a:ext cx="20205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C838AD"/>
                </a:solidFill>
                <a:latin typeface="Arial"/>
                <a:ea typeface="Arial"/>
                <a:cs typeface="Arial"/>
                <a:sym typeface="Arial"/>
              </a:rPr>
              <a:t>DURATION OF PHASE B (USE MEDIUM TEAL)</a:t>
            </a:r>
            <a:endParaRPr b="0" i="0" sz="1400" u="none" cap="none" strike="noStrike">
              <a:solidFill>
                <a:srgbClr val="000000"/>
              </a:solidFill>
              <a:latin typeface="Arial"/>
              <a:ea typeface="Arial"/>
              <a:cs typeface="Arial"/>
              <a:sym typeface="Arial"/>
            </a:endParaRPr>
          </a:p>
        </p:txBody>
      </p:sp>
      <p:sp>
        <p:nvSpPr>
          <p:cNvPr id="1111" name="Google Shape;1111;g3f20ab0862d_1_556"/>
          <p:cNvSpPr txBox="1"/>
          <p:nvPr/>
        </p:nvSpPr>
        <p:spPr>
          <a:xfrm>
            <a:off x="21308608" y="9115806"/>
            <a:ext cx="2020500" cy="27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C838AD"/>
                </a:solidFill>
                <a:latin typeface="Arial"/>
                <a:ea typeface="Arial"/>
                <a:cs typeface="Arial"/>
                <a:sym typeface="Arial"/>
              </a:rPr>
              <a:t>PROJECT EVENT 1</a:t>
            </a:r>
            <a:endParaRPr b="0" i="0" sz="1400" u="none" cap="none" strike="noStrike">
              <a:solidFill>
                <a:srgbClr val="000000"/>
              </a:solidFill>
              <a:latin typeface="Arial"/>
              <a:ea typeface="Arial"/>
              <a:cs typeface="Arial"/>
              <a:sym typeface="Arial"/>
            </a:endParaRPr>
          </a:p>
        </p:txBody>
      </p:sp>
      <p:sp>
        <p:nvSpPr>
          <p:cNvPr id="1112" name="Google Shape;1112;g3f20ab0862d_1_556"/>
          <p:cNvSpPr/>
          <p:nvPr/>
        </p:nvSpPr>
        <p:spPr>
          <a:xfrm>
            <a:off x="21975133" y="8329552"/>
            <a:ext cx="543000" cy="786300"/>
          </a:xfrm>
          <a:prstGeom prst="arc">
            <a:avLst>
              <a:gd fmla="val 16200000" name="adj1"/>
              <a:gd fmla="val 3556988" name="adj2"/>
            </a:avLst>
          </a:prstGeom>
          <a:noFill/>
          <a:ln cap="flat" cmpd="sng" w="19050">
            <a:solidFill>
              <a:srgbClr val="C838AD"/>
            </a:solidFill>
            <a:prstDash val="solid"/>
            <a:miter lim="800000"/>
            <a:headEnd len="med" w="med" type="triangl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13" name="Google Shape;1113;g3f20ab0862d_1_556"/>
          <p:cNvSpPr txBox="1"/>
          <p:nvPr/>
        </p:nvSpPr>
        <p:spPr>
          <a:xfrm>
            <a:off x="23311600" y="9115806"/>
            <a:ext cx="2020500" cy="27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C838AD"/>
                </a:solidFill>
                <a:latin typeface="Arial"/>
                <a:ea typeface="Arial"/>
                <a:cs typeface="Arial"/>
                <a:sym typeface="Arial"/>
              </a:rPr>
              <a:t>PROJECT EVENT 2</a:t>
            </a:r>
            <a:endParaRPr b="0" i="0" sz="1400" u="none" cap="none" strike="noStrike">
              <a:solidFill>
                <a:srgbClr val="000000"/>
              </a:solidFill>
              <a:latin typeface="Arial"/>
              <a:ea typeface="Arial"/>
              <a:cs typeface="Arial"/>
              <a:sym typeface="Arial"/>
            </a:endParaRPr>
          </a:p>
        </p:txBody>
      </p:sp>
      <p:sp>
        <p:nvSpPr>
          <p:cNvPr id="1114" name="Google Shape;1114;g3f20ab0862d_1_556"/>
          <p:cNvSpPr/>
          <p:nvPr/>
        </p:nvSpPr>
        <p:spPr>
          <a:xfrm>
            <a:off x="23329180" y="8329552"/>
            <a:ext cx="543000" cy="786300"/>
          </a:xfrm>
          <a:prstGeom prst="arc">
            <a:avLst>
              <a:gd fmla="val 16200000" name="adj1"/>
              <a:gd fmla="val 3556988" name="adj2"/>
            </a:avLst>
          </a:prstGeom>
          <a:noFill/>
          <a:ln cap="flat" cmpd="sng" w="19050">
            <a:solidFill>
              <a:srgbClr val="C838AD"/>
            </a:solidFill>
            <a:prstDash val="solid"/>
            <a:miter lim="800000"/>
            <a:headEnd len="med" w="med" type="triangl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15" name="Google Shape;1115;g3f20ab0862d_1_556"/>
          <p:cNvSpPr txBox="1"/>
          <p:nvPr/>
        </p:nvSpPr>
        <p:spPr>
          <a:xfrm>
            <a:off x="25511447" y="9115806"/>
            <a:ext cx="20205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C838AD"/>
                </a:solidFill>
                <a:latin typeface="Arial"/>
                <a:ea typeface="Arial"/>
                <a:cs typeface="Arial"/>
                <a:sym typeface="Arial"/>
              </a:rPr>
              <a:t>PROJECT PREMILINARY DEADLINE 1</a:t>
            </a:r>
            <a:endParaRPr b="0" i="0" sz="1400" u="none" cap="none" strike="noStrike">
              <a:solidFill>
                <a:srgbClr val="000000"/>
              </a:solidFill>
              <a:latin typeface="Arial"/>
              <a:ea typeface="Arial"/>
              <a:cs typeface="Arial"/>
              <a:sym typeface="Arial"/>
            </a:endParaRPr>
          </a:p>
        </p:txBody>
      </p:sp>
      <p:sp>
        <p:nvSpPr>
          <p:cNvPr id="1116" name="Google Shape;1116;g3f20ab0862d_1_556"/>
          <p:cNvSpPr/>
          <p:nvPr/>
        </p:nvSpPr>
        <p:spPr>
          <a:xfrm>
            <a:off x="25995914" y="8329552"/>
            <a:ext cx="543000" cy="786300"/>
          </a:xfrm>
          <a:prstGeom prst="arc">
            <a:avLst>
              <a:gd fmla="val 16200000" name="adj1"/>
              <a:gd fmla="val 3556988" name="adj2"/>
            </a:avLst>
          </a:prstGeom>
          <a:noFill/>
          <a:ln cap="flat" cmpd="sng" w="19050">
            <a:solidFill>
              <a:srgbClr val="C838AD"/>
            </a:solidFill>
            <a:prstDash val="solid"/>
            <a:miter lim="800000"/>
            <a:headEnd len="med" w="med" type="triangl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17" name="Google Shape;1117;g3f20ab0862d_1_556"/>
          <p:cNvSpPr txBox="1"/>
          <p:nvPr/>
        </p:nvSpPr>
        <p:spPr>
          <a:xfrm>
            <a:off x="26341708" y="7372371"/>
            <a:ext cx="20205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C838AD"/>
                </a:solidFill>
                <a:latin typeface="Arial"/>
                <a:ea typeface="Arial"/>
                <a:cs typeface="Arial"/>
                <a:sym typeface="Arial"/>
              </a:rPr>
              <a:t>DURATION OF PHASE C (USE DARKEST TEAL)</a:t>
            </a:r>
            <a:endParaRPr b="0" i="0" sz="1400" u="none" cap="none" strike="noStrike">
              <a:solidFill>
                <a:srgbClr val="000000"/>
              </a:solidFill>
              <a:latin typeface="Arial"/>
              <a:ea typeface="Arial"/>
              <a:cs typeface="Arial"/>
              <a:sym typeface="Arial"/>
            </a:endParaRPr>
          </a:p>
        </p:txBody>
      </p:sp>
      <p:sp>
        <p:nvSpPr>
          <p:cNvPr id="1118" name="Google Shape;1118;g3f20ab0862d_1_556"/>
          <p:cNvSpPr/>
          <p:nvPr/>
        </p:nvSpPr>
        <p:spPr>
          <a:xfrm flipH="1">
            <a:off x="20334891" y="8159804"/>
            <a:ext cx="543000" cy="786300"/>
          </a:xfrm>
          <a:prstGeom prst="arc">
            <a:avLst>
              <a:gd fmla="val 16200000" name="adj1"/>
              <a:gd fmla="val 20571537" name="adj2"/>
            </a:avLst>
          </a:prstGeom>
          <a:noFill/>
          <a:ln cap="flat" cmpd="sng" w="19050">
            <a:solidFill>
              <a:srgbClr val="C838AD"/>
            </a:solidFill>
            <a:prstDash val="solid"/>
            <a:miter lim="800000"/>
            <a:headEnd len="med" w="med" type="triangl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19" name="Google Shape;1119;g3f20ab0862d_1_556"/>
          <p:cNvSpPr txBox="1"/>
          <p:nvPr/>
        </p:nvSpPr>
        <p:spPr>
          <a:xfrm>
            <a:off x="18841037" y="8595811"/>
            <a:ext cx="20205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C838AD"/>
                </a:solidFill>
                <a:latin typeface="Arial"/>
                <a:ea typeface="Arial"/>
                <a:cs typeface="Arial"/>
                <a:sym typeface="Arial"/>
              </a:rPr>
              <a:t>SLIDER LENGTH CAN BE ADJUSTED USING SHIFT + DRAG</a:t>
            </a:r>
            <a:endParaRPr b="0" i="0" sz="1400" u="none" cap="none" strike="noStrike">
              <a:solidFill>
                <a:srgbClr val="000000"/>
              </a:solidFill>
              <a:latin typeface="Arial"/>
              <a:ea typeface="Arial"/>
              <a:cs typeface="Arial"/>
              <a:sym typeface="Arial"/>
            </a:endParaRPr>
          </a:p>
        </p:txBody>
      </p:sp>
      <p:cxnSp>
        <p:nvCxnSpPr>
          <p:cNvPr id="1120" name="Google Shape;1120;g3f20ab0862d_1_556"/>
          <p:cNvCxnSpPr/>
          <p:nvPr/>
        </p:nvCxnSpPr>
        <p:spPr>
          <a:xfrm>
            <a:off x="23401977" y="7915860"/>
            <a:ext cx="2785800" cy="0"/>
          </a:xfrm>
          <a:prstGeom prst="straightConnector1">
            <a:avLst/>
          </a:prstGeom>
          <a:noFill/>
          <a:ln cap="flat" cmpd="sng" w="38100">
            <a:solidFill>
              <a:srgbClr val="C838AD"/>
            </a:solidFill>
            <a:prstDash val="solid"/>
            <a:miter lim="800000"/>
            <a:headEnd len="med" w="med" type="triangle"/>
            <a:tailEnd len="med" w="med" type="triangle"/>
          </a:ln>
        </p:spPr>
      </p:cxnSp>
      <p:cxnSp>
        <p:nvCxnSpPr>
          <p:cNvPr id="1121" name="Google Shape;1121;g3f20ab0862d_1_556"/>
          <p:cNvCxnSpPr/>
          <p:nvPr/>
        </p:nvCxnSpPr>
        <p:spPr>
          <a:xfrm>
            <a:off x="26170805" y="7915860"/>
            <a:ext cx="2252700" cy="0"/>
          </a:xfrm>
          <a:prstGeom prst="straightConnector1">
            <a:avLst/>
          </a:prstGeom>
          <a:noFill/>
          <a:ln cap="flat" cmpd="sng" w="38100">
            <a:solidFill>
              <a:srgbClr val="C838AD"/>
            </a:solidFill>
            <a:prstDash val="solid"/>
            <a:miter lim="800000"/>
            <a:headEnd len="med" w="med" type="triangle"/>
            <a:tailEnd len="med" w="med" type="triangle"/>
          </a:ln>
        </p:spPr>
      </p:cxnSp>
      <p:sp>
        <p:nvSpPr>
          <p:cNvPr id="1122" name="Google Shape;1122;g3f20ab0862d_1_556"/>
          <p:cNvSpPr/>
          <p:nvPr/>
        </p:nvSpPr>
        <p:spPr>
          <a:xfrm>
            <a:off x="26170805" y="8074838"/>
            <a:ext cx="215400" cy="215400"/>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23" name="Google Shape;1123;g3f20ab0862d_1_556"/>
          <p:cNvSpPr/>
          <p:nvPr/>
        </p:nvSpPr>
        <p:spPr>
          <a:xfrm>
            <a:off x="23322543" y="8074838"/>
            <a:ext cx="215400" cy="215400"/>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24" name="Google Shape;1124;g3f20ab0862d_1_556"/>
          <p:cNvSpPr/>
          <p:nvPr/>
        </p:nvSpPr>
        <p:spPr>
          <a:xfrm>
            <a:off x="22103319" y="8074838"/>
            <a:ext cx="215400" cy="215400"/>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25" name="Google Shape;1125;g3f20ab0862d_1_556"/>
          <p:cNvSpPr txBox="1"/>
          <p:nvPr/>
        </p:nvSpPr>
        <p:spPr>
          <a:xfrm>
            <a:off x="27737713" y="9115806"/>
            <a:ext cx="2020500" cy="27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C838AD"/>
                </a:solidFill>
                <a:latin typeface="Arial"/>
                <a:ea typeface="Arial"/>
                <a:cs typeface="Arial"/>
                <a:sym typeface="Arial"/>
              </a:rPr>
              <a:t>FINAL DEADLINE</a:t>
            </a:r>
            <a:endParaRPr b="0" i="0" sz="1400" u="none" cap="none" strike="noStrike">
              <a:solidFill>
                <a:srgbClr val="000000"/>
              </a:solidFill>
              <a:latin typeface="Arial"/>
              <a:ea typeface="Arial"/>
              <a:cs typeface="Arial"/>
              <a:sym typeface="Arial"/>
            </a:endParaRPr>
          </a:p>
        </p:txBody>
      </p:sp>
      <p:sp>
        <p:nvSpPr>
          <p:cNvPr id="1126" name="Google Shape;1126;g3f20ab0862d_1_556"/>
          <p:cNvSpPr/>
          <p:nvPr/>
        </p:nvSpPr>
        <p:spPr>
          <a:xfrm>
            <a:off x="28222180" y="8329552"/>
            <a:ext cx="543000" cy="786300"/>
          </a:xfrm>
          <a:prstGeom prst="arc">
            <a:avLst>
              <a:gd fmla="val 16200000" name="adj1"/>
              <a:gd fmla="val 3556988" name="adj2"/>
            </a:avLst>
          </a:prstGeom>
          <a:noFill/>
          <a:ln cap="flat" cmpd="sng" w="19050">
            <a:solidFill>
              <a:srgbClr val="C838AD"/>
            </a:solidFill>
            <a:prstDash val="solid"/>
            <a:miter lim="800000"/>
            <a:headEnd len="med" w="med" type="triangl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27" name="Google Shape;1127;g3f20ab0862d_1_556"/>
          <p:cNvSpPr txBox="1"/>
          <p:nvPr>
            <p:ph idx="12" type="sldNum"/>
          </p:nvPr>
        </p:nvSpPr>
        <p:spPr>
          <a:xfrm>
            <a:off x="14173200" y="9333705"/>
            <a:ext cx="904200" cy="5349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128" name="Google Shape;1128;g3f20ab0862d_1_556"/>
          <p:cNvSpPr txBox="1"/>
          <p:nvPr>
            <p:ph idx="2" type="body"/>
          </p:nvPr>
        </p:nvSpPr>
        <p:spPr>
          <a:xfrm>
            <a:off x="850900" y="4891954"/>
            <a:ext cx="1981200" cy="2745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1200"/>
              <a:buNone/>
            </a:pPr>
            <a:r>
              <a:rPr lang="en-US"/>
              <a:t>Engagement - Phase 2</a:t>
            </a:r>
            <a:endParaRPr/>
          </a:p>
        </p:txBody>
      </p:sp>
      <p:sp>
        <p:nvSpPr>
          <p:cNvPr id="1129" name="Google Shape;1129;g3f20ab0862d_1_556"/>
          <p:cNvSpPr txBox="1"/>
          <p:nvPr>
            <p:ph idx="4" type="body"/>
          </p:nvPr>
        </p:nvSpPr>
        <p:spPr>
          <a:xfrm>
            <a:off x="810575" y="5314650"/>
            <a:ext cx="2143200" cy="2745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1200"/>
              <a:buNone/>
            </a:pPr>
            <a:r>
              <a:rPr lang="en-US" sz="1200"/>
              <a:t>Concept Design Completion</a:t>
            </a:r>
            <a:endParaRPr/>
          </a:p>
        </p:txBody>
      </p:sp>
      <p:cxnSp>
        <p:nvCxnSpPr>
          <p:cNvPr id="1130" name="Google Shape;1130;g3f20ab0862d_1_556"/>
          <p:cNvCxnSpPr>
            <a:stCxn id="1131" idx="4"/>
            <a:endCxn id="1132" idx="1"/>
          </p:cNvCxnSpPr>
          <p:nvPr/>
        </p:nvCxnSpPr>
        <p:spPr>
          <a:xfrm flipH="1">
            <a:off x="4000599" y="3337402"/>
            <a:ext cx="5100" cy="3335700"/>
          </a:xfrm>
          <a:prstGeom prst="straightConnector1">
            <a:avLst/>
          </a:prstGeom>
          <a:noFill/>
          <a:ln cap="flat" cmpd="sng" w="19050">
            <a:solidFill>
              <a:schemeClr val="dk2"/>
            </a:solidFill>
            <a:prstDash val="dot"/>
            <a:miter lim="800000"/>
            <a:headEnd len="sm" w="sm" type="none"/>
            <a:tailEnd len="sm" w="sm" type="none"/>
          </a:ln>
        </p:spPr>
      </p:cxnSp>
      <p:sp>
        <p:nvSpPr>
          <p:cNvPr id="1132" name="Google Shape;1132;g3f20ab0862d_1_556"/>
          <p:cNvSpPr txBox="1"/>
          <p:nvPr/>
        </p:nvSpPr>
        <p:spPr>
          <a:xfrm>
            <a:off x="4000508" y="6350000"/>
            <a:ext cx="11952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lang="en-US" sz="1200">
                <a:solidFill>
                  <a:schemeClr val="dk2"/>
                </a:solidFill>
              </a:rPr>
              <a:t>CONCEPT DESIGN  START</a:t>
            </a:r>
            <a:endParaRPr b="0" i="0" sz="1400" u="none" cap="none" strike="noStrike">
              <a:solidFill>
                <a:schemeClr val="dk2"/>
              </a:solidFill>
              <a:latin typeface="Arial"/>
              <a:ea typeface="Arial"/>
              <a:cs typeface="Arial"/>
              <a:sym typeface="Arial"/>
            </a:endParaRPr>
          </a:p>
        </p:txBody>
      </p:sp>
      <p:sp>
        <p:nvSpPr>
          <p:cNvPr id="1131" name="Google Shape;1131;g3f20ab0862d_1_556"/>
          <p:cNvSpPr/>
          <p:nvPr/>
        </p:nvSpPr>
        <p:spPr>
          <a:xfrm>
            <a:off x="3897999" y="3122002"/>
            <a:ext cx="215400" cy="215400"/>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1133" name="Google Shape;1133;g3f20ab0862d_1_556"/>
          <p:cNvCxnSpPr/>
          <p:nvPr/>
        </p:nvCxnSpPr>
        <p:spPr>
          <a:xfrm>
            <a:off x="7204225" y="4104850"/>
            <a:ext cx="1275600" cy="0"/>
          </a:xfrm>
          <a:prstGeom prst="straightConnector1">
            <a:avLst/>
          </a:prstGeom>
          <a:noFill/>
          <a:ln cap="flat" cmpd="sng" w="152400">
            <a:solidFill>
              <a:schemeClr val="accent6"/>
            </a:solidFill>
            <a:prstDash val="solid"/>
            <a:miter lim="800000"/>
            <a:headEnd len="sm" w="sm" type="none"/>
            <a:tailEnd len="sm" w="sm" type="none"/>
          </a:ln>
        </p:spPr>
      </p:cxnSp>
      <p:cxnSp>
        <p:nvCxnSpPr>
          <p:cNvPr id="1134" name="Google Shape;1134;g3f20ab0862d_1_556"/>
          <p:cNvCxnSpPr>
            <a:stCxn id="1102" idx="2"/>
            <a:endCxn id="1135" idx="1"/>
          </p:cNvCxnSpPr>
          <p:nvPr/>
        </p:nvCxnSpPr>
        <p:spPr>
          <a:xfrm>
            <a:off x="11902140" y="5589001"/>
            <a:ext cx="3300" cy="991800"/>
          </a:xfrm>
          <a:prstGeom prst="straightConnector1">
            <a:avLst/>
          </a:prstGeom>
          <a:noFill/>
          <a:ln cap="flat" cmpd="sng" w="19050">
            <a:solidFill>
              <a:schemeClr val="dk2"/>
            </a:solidFill>
            <a:prstDash val="dot"/>
            <a:miter lim="800000"/>
            <a:headEnd len="sm" w="sm" type="none"/>
            <a:tailEnd len="sm" w="sm" type="none"/>
          </a:ln>
        </p:spPr>
      </p:cxnSp>
      <p:sp>
        <p:nvSpPr>
          <p:cNvPr id="1135" name="Google Shape;1135;g3f20ab0862d_1_556"/>
          <p:cNvSpPr txBox="1"/>
          <p:nvPr/>
        </p:nvSpPr>
        <p:spPr>
          <a:xfrm>
            <a:off x="11905520" y="6350000"/>
            <a:ext cx="1919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lang="en-US" sz="1200">
                <a:solidFill>
                  <a:schemeClr val="dk2"/>
                </a:solidFill>
              </a:rPr>
              <a:t>CONCEPT DESIGN COMPLETION </a:t>
            </a:r>
            <a:endParaRPr b="0" i="0" sz="1400" u="none" cap="none" strike="noStrike">
              <a:solidFill>
                <a:schemeClr val="dk2"/>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9" name="Shape 1139"/>
        <p:cNvGrpSpPr/>
        <p:nvPr/>
      </p:nvGrpSpPr>
      <p:grpSpPr>
        <a:xfrm>
          <a:off x="0" y="0"/>
          <a:ext cx="0" cy="0"/>
          <a:chOff x="0" y="0"/>
          <a:chExt cx="0" cy="0"/>
        </a:xfrm>
      </p:grpSpPr>
      <p:sp>
        <p:nvSpPr>
          <p:cNvPr id="1140" name="Google Shape;1140;g3f20ab0862d_1_611"/>
          <p:cNvSpPr txBox="1"/>
          <p:nvPr/>
        </p:nvSpPr>
        <p:spPr>
          <a:xfrm>
            <a:off x="2218356" y="3680255"/>
            <a:ext cx="11108100" cy="2697900"/>
          </a:xfrm>
          <a:prstGeom prst="rect">
            <a:avLst/>
          </a:prstGeom>
          <a:noFill/>
          <a:ln>
            <a:noFill/>
          </a:ln>
        </p:spPr>
        <p:txBody>
          <a:bodyPr anchorCtr="0" anchor="t" bIns="158950" lIns="158950" spcFirstLastPara="1" rIns="158950" wrap="square" tIns="158950">
            <a:noAutofit/>
          </a:bodyPr>
          <a:lstStyle/>
          <a:p>
            <a:pPr indent="0" lvl="0" marL="0" marR="0" rtl="0" algn="ctr">
              <a:lnSpc>
                <a:spcPct val="100000"/>
              </a:lnSpc>
              <a:spcBef>
                <a:spcPts val="0"/>
              </a:spcBef>
              <a:spcAft>
                <a:spcPts val="0"/>
              </a:spcAft>
              <a:buClr>
                <a:srgbClr val="000000"/>
              </a:buClr>
              <a:buSzPts val="12517"/>
              <a:buFont typeface="Arial"/>
              <a:buNone/>
            </a:pPr>
            <a:r>
              <a:rPr lang="en-US" sz="10000">
                <a:solidFill>
                  <a:schemeClr val="lt1"/>
                </a:solidFill>
              </a:rPr>
              <a:t>Thank you!</a:t>
            </a:r>
            <a:endParaRPr i="0" sz="10000" u="none" cap="none" strike="noStrike">
              <a:solidFill>
                <a:schemeClr val="lt1"/>
              </a:solidFill>
            </a:endParaRPr>
          </a:p>
        </p:txBody>
      </p:sp>
      <p:sp>
        <p:nvSpPr>
          <p:cNvPr id="1141" name="Google Shape;1141;g3f20ab0862d_1_611"/>
          <p:cNvSpPr txBox="1"/>
          <p:nvPr/>
        </p:nvSpPr>
        <p:spPr>
          <a:xfrm>
            <a:off x="2134100" y="7837349"/>
            <a:ext cx="11108100" cy="1278600"/>
          </a:xfrm>
          <a:prstGeom prst="rect">
            <a:avLst/>
          </a:prstGeom>
          <a:noFill/>
          <a:ln>
            <a:noFill/>
          </a:ln>
        </p:spPr>
        <p:txBody>
          <a:bodyPr anchorCtr="0" anchor="t" bIns="158950" lIns="158950" spcFirstLastPara="1" rIns="158950" wrap="square" tIns="158950">
            <a:noAutofit/>
          </a:bodyPr>
          <a:lstStyle/>
          <a:p>
            <a:pPr indent="0" lvl="0" marL="0" marR="0" rtl="0" algn="ctr">
              <a:lnSpc>
                <a:spcPct val="100000"/>
              </a:lnSpc>
              <a:spcBef>
                <a:spcPts val="0"/>
              </a:spcBef>
              <a:spcAft>
                <a:spcPts val="0"/>
              </a:spcAft>
              <a:buClr>
                <a:srgbClr val="000000"/>
              </a:buClr>
              <a:buSzPts val="12517"/>
              <a:buFont typeface="Arial"/>
              <a:buNone/>
            </a:pPr>
            <a:r>
              <a:rPr lang="en-US" sz="2400">
                <a:solidFill>
                  <a:schemeClr val="lt1"/>
                </a:solidFill>
              </a:rPr>
              <a:t>For Questions:</a:t>
            </a:r>
            <a:endParaRPr sz="2400">
              <a:solidFill>
                <a:schemeClr val="lt1"/>
              </a:solidFill>
            </a:endParaRPr>
          </a:p>
          <a:p>
            <a:pPr indent="0" lvl="0" marL="0" marR="0" rtl="0" algn="ctr">
              <a:lnSpc>
                <a:spcPct val="100000"/>
              </a:lnSpc>
              <a:spcBef>
                <a:spcPts val="0"/>
              </a:spcBef>
              <a:spcAft>
                <a:spcPts val="0"/>
              </a:spcAft>
              <a:buClr>
                <a:srgbClr val="000000"/>
              </a:buClr>
              <a:buSzPts val="12517"/>
              <a:buFont typeface="Arial"/>
              <a:buNone/>
            </a:pPr>
            <a:r>
              <a:rPr lang="en-US" sz="2400">
                <a:solidFill>
                  <a:schemeClr val="lt1"/>
                </a:solidFill>
              </a:rPr>
              <a:t>jlaramee@sherwoodengineers.com</a:t>
            </a:r>
            <a:endParaRPr sz="2400">
              <a:solidFill>
                <a:schemeClr val="lt1"/>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5" name="Shape 1145"/>
        <p:cNvGrpSpPr/>
        <p:nvPr/>
      </p:nvGrpSpPr>
      <p:grpSpPr>
        <a:xfrm>
          <a:off x="0" y="0"/>
          <a:ext cx="0" cy="0"/>
          <a:chOff x="0" y="0"/>
          <a:chExt cx="0" cy="0"/>
        </a:xfrm>
      </p:grpSpPr>
      <p:sp>
        <p:nvSpPr>
          <p:cNvPr id="1146" name="Google Shape;1146;p5"/>
          <p:cNvSpPr txBox="1"/>
          <p:nvPr>
            <p:ph idx="10" type="dt"/>
          </p:nvPr>
        </p:nvSpPr>
        <p:spPr>
          <a:xfrm>
            <a:off x="467497" y="9333705"/>
            <a:ext cx="1818503" cy="534987"/>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1147" name="Google Shape;1147;p5"/>
          <p:cNvSpPr txBox="1"/>
          <p:nvPr>
            <p:ph idx="12" type="sldNum"/>
          </p:nvPr>
        </p:nvSpPr>
        <p:spPr>
          <a:xfrm>
            <a:off x="14173200" y="9333705"/>
            <a:ext cx="904103" cy="534987"/>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148" name="Google Shape;1148;p5"/>
          <p:cNvSpPr txBox="1"/>
          <p:nvPr>
            <p:ph idx="3" type="body"/>
          </p:nvPr>
        </p:nvSpPr>
        <p:spPr>
          <a:xfrm>
            <a:off x="467100" y="3560700"/>
            <a:ext cx="14610600" cy="2358900"/>
          </a:xfrm>
          <a:prstGeom prst="rect">
            <a:avLst/>
          </a:prstGeom>
          <a:noFill/>
          <a:ln>
            <a:noFill/>
          </a:ln>
        </p:spPr>
        <p:txBody>
          <a:bodyPr anchorCtr="0" anchor="t" bIns="45700" lIns="91425" spcFirstLastPara="1" rIns="91425" wrap="square" tIns="45700">
            <a:normAutofit/>
          </a:bodyPr>
          <a:lstStyle/>
          <a:p>
            <a:pPr indent="0" lvl="0" marL="0" rtl="0" algn="ctr">
              <a:lnSpc>
                <a:spcPct val="87500"/>
              </a:lnSpc>
              <a:spcBef>
                <a:spcPts val="0"/>
              </a:spcBef>
              <a:spcAft>
                <a:spcPts val="0"/>
              </a:spcAft>
              <a:buClr>
                <a:srgbClr val="000000"/>
              </a:buClr>
              <a:buFont typeface="Arial"/>
              <a:buNone/>
            </a:pPr>
            <a:r>
              <a:rPr b="1" lang="en-US" sz="7200">
                <a:solidFill>
                  <a:schemeClr val="lt1"/>
                </a:solidFill>
                <a:latin typeface="Open Sans"/>
                <a:ea typeface="Open Sans"/>
                <a:cs typeface="Open Sans"/>
                <a:sym typeface="Open Sans"/>
              </a:rPr>
              <a:t>RESTORE HAYWARD MARSH PROJECT - PHASE 1A</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2" name="Shape 1152"/>
        <p:cNvGrpSpPr/>
        <p:nvPr/>
      </p:nvGrpSpPr>
      <p:grpSpPr>
        <a:xfrm>
          <a:off x="0" y="0"/>
          <a:ext cx="0" cy="0"/>
          <a:chOff x="0" y="0"/>
          <a:chExt cx="0" cy="0"/>
        </a:xfrm>
      </p:grpSpPr>
      <p:sp>
        <p:nvSpPr>
          <p:cNvPr id="1153" name="Google Shape;1153;g3edcd3fab0d_0_495"/>
          <p:cNvSpPr txBox="1"/>
          <p:nvPr>
            <p:ph idx="12" type="sldNum"/>
          </p:nvPr>
        </p:nvSpPr>
        <p:spPr>
          <a:xfrm>
            <a:off x="13336731" y="9333706"/>
            <a:ext cx="786000" cy="534900"/>
          </a:xfrm>
          <a:prstGeom prst="rect">
            <a:avLst/>
          </a:prstGeom>
          <a:noFill/>
          <a:ln>
            <a:noFill/>
          </a:ln>
        </p:spPr>
        <p:txBody>
          <a:bodyPr anchorCtr="0" anchor="ctr" bIns="41675" lIns="83450" spcFirstLastPara="1" rIns="83450" wrap="square" tIns="41675">
            <a:noAutofit/>
          </a:bodyPr>
          <a:lstStyle/>
          <a:p>
            <a:pPr indent="0" lvl="0" marL="0" rtl="0" algn="r">
              <a:spcBef>
                <a:spcPts val="0"/>
              </a:spcBef>
              <a:spcAft>
                <a:spcPts val="0"/>
              </a:spcAft>
              <a:buClr>
                <a:srgbClr val="000000"/>
              </a:buClr>
              <a:buSzPts val="1100"/>
              <a:buFont typeface="Arial"/>
              <a:buNone/>
            </a:pPr>
            <a:fld id="{00000000-1234-1234-1234-123412341234}" type="slidenum">
              <a:rPr lang="en-US"/>
              <a:t>‹#›</a:t>
            </a:fld>
            <a:endParaRPr/>
          </a:p>
        </p:txBody>
      </p:sp>
      <p:sp>
        <p:nvSpPr>
          <p:cNvPr id="1154" name="Google Shape;1154;g3edcd3fab0d_0_495"/>
          <p:cNvSpPr txBox="1"/>
          <p:nvPr>
            <p:ph idx="1" type="body"/>
          </p:nvPr>
        </p:nvSpPr>
        <p:spPr>
          <a:xfrm>
            <a:off x="283342" y="425660"/>
            <a:ext cx="6351000" cy="427200"/>
          </a:xfrm>
          <a:prstGeom prst="rect">
            <a:avLst/>
          </a:prstGeom>
          <a:noFill/>
          <a:ln>
            <a:noFill/>
          </a:ln>
        </p:spPr>
        <p:txBody>
          <a:bodyPr anchorCtr="0" anchor="ctr" bIns="41675" lIns="83450" spcFirstLastPara="1" rIns="83450" wrap="square" tIns="41675">
            <a:noAutofit/>
          </a:bodyPr>
          <a:lstStyle/>
          <a:p>
            <a:pPr indent="0" lvl="0" marL="0" rtl="0" algn="l">
              <a:lnSpc>
                <a:spcPct val="90000"/>
              </a:lnSpc>
              <a:spcBef>
                <a:spcPts val="0"/>
              </a:spcBef>
              <a:spcAft>
                <a:spcPts val="0"/>
              </a:spcAft>
              <a:buClr>
                <a:srgbClr val="044851"/>
              </a:buClr>
              <a:buSzPts val="3200"/>
              <a:buNone/>
            </a:pPr>
            <a:r>
              <a:rPr lang="en-US" sz="2400">
                <a:solidFill>
                  <a:srgbClr val="044851"/>
                </a:solidFill>
              </a:rPr>
              <a:t>Restore Hayward Marsh Project | </a:t>
            </a:r>
            <a:r>
              <a:rPr b="0" lang="en-US" sz="2400">
                <a:solidFill>
                  <a:srgbClr val="044851"/>
                </a:solidFill>
              </a:rPr>
              <a:t>Overview </a:t>
            </a:r>
            <a:endParaRPr sz="2400"/>
          </a:p>
          <a:p>
            <a:pPr indent="0" lvl="0" marL="0" rtl="0" algn="l">
              <a:lnSpc>
                <a:spcPct val="90000"/>
              </a:lnSpc>
              <a:spcBef>
                <a:spcPts val="0"/>
              </a:spcBef>
              <a:spcAft>
                <a:spcPts val="0"/>
              </a:spcAft>
              <a:buSzPts val="4300"/>
              <a:buNone/>
            </a:pPr>
            <a:r>
              <a:t/>
            </a:r>
            <a:endParaRPr sz="2200">
              <a:solidFill>
                <a:srgbClr val="044851"/>
              </a:solidFill>
            </a:endParaRPr>
          </a:p>
        </p:txBody>
      </p:sp>
      <p:pic>
        <p:nvPicPr>
          <p:cNvPr id="1155" name="Google Shape;1155;g3edcd3fab0d_0_495"/>
          <p:cNvPicPr preferRelativeResize="0"/>
          <p:nvPr/>
        </p:nvPicPr>
        <p:blipFill rotWithShape="1">
          <a:blip r:embed="rId3">
            <a:alphaModFix/>
          </a:blip>
          <a:srcRect b="0" l="0" r="0" t="0"/>
          <a:stretch/>
        </p:blipFill>
        <p:spPr>
          <a:xfrm>
            <a:off x="264840" y="1119520"/>
            <a:ext cx="14929879" cy="6345792"/>
          </a:xfrm>
          <a:prstGeom prst="rect">
            <a:avLst/>
          </a:prstGeom>
          <a:noFill/>
          <a:ln>
            <a:noFill/>
          </a:ln>
        </p:spPr>
      </p:pic>
      <p:pic>
        <p:nvPicPr>
          <p:cNvPr descr="Logo, company name&#10;&#10;AI-generated content may be incorrect." id="1156" name="Google Shape;1156;g3edcd3fab0d_0_495"/>
          <p:cNvPicPr preferRelativeResize="0"/>
          <p:nvPr/>
        </p:nvPicPr>
        <p:blipFill rotWithShape="1">
          <a:blip r:embed="rId4">
            <a:alphaModFix/>
          </a:blip>
          <a:srcRect b="0" l="0" r="0" t="0"/>
          <a:stretch/>
        </p:blipFill>
        <p:spPr>
          <a:xfrm>
            <a:off x="68401" y="9217126"/>
            <a:ext cx="1251929" cy="667763"/>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0" name="Shape 1160"/>
        <p:cNvGrpSpPr/>
        <p:nvPr/>
      </p:nvGrpSpPr>
      <p:grpSpPr>
        <a:xfrm>
          <a:off x="0" y="0"/>
          <a:ext cx="0" cy="0"/>
          <a:chOff x="0" y="0"/>
          <a:chExt cx="0" cy="0"/>
        </a:xfrm>
      </p:grpSpPr>
      <p:sp>
        <p:nvSpPr>
          <p:cNvPr id="1161" name="Google Shape;1161;g3edcd3fab0d_0_502"/>
          <p:cNvSpPr txBox="1"/>
          <p:nvPr>
            <p:ph idx="1" type="body"/>
          </p:nvPr>
        </p:nvSpPr>
        <p:spPr>
          <a:xfrm>
            <a:off x="403002" y="607177"/>
            <a:ext cx="11718600" cy="534900"/>
          </a:xfrm>
          <a:prstGeom prst="rect">
            <a:avLst/>
          </a:prstGeom>
          <a:noFill/>
          <a:ln>
            <a:noFill/>
          </a:ln>
        </p:spPr>
        <p:txBody>
          <a:bodyPr anchorCtr="0" anchor="ctr" bIns="41675" lIns="83450" spcFirstLastPara="1" rIns="83450" wrap="square" tIns="41675">
            <a:noAutofit/>
          </a:bodyPr>
          <a:lstStyle/>
          <a:p>
            <a:pPr indent="0" lvl="0" marL="0" rtl="0" algn="l">
              <a:lnSpc>
                <a:spcPct val="90000"/>
              </a:lnSpc>
              <a:spcBef>
                <a:spcPts val="0"/>
              </a:spcBef>
              <a:spcAft>
                <a:spcPts val="0"/>
              </a:spcAft>
              <a:buClr>
                <a:srgbClr val="044851"/>
              </a:buClr>
              <a:buSzPts val="5800"/>
              <a:buNone/>
            </a:pPr>
            <a:r>
              <a:rPr lang="en-US" sz="2400"/>
              <a:t>Restore Hayward Marsh Project | </a:t>
            </a:r>
            <a:r>
              <a:rPr b="0" lang="en-US" sz="2400">
                <a:solidFill>
                  <a:srgbClr val="044851"/>
                </a:solidFill>
              </a:rPr>
              <a:t>Project Goals and HASPA Master Plan Elements</a:t>
            </a:r>
            <a:endParaRPr sz="2400"/>
          </a:p>
          <a:p>
            <a:pPr indent="0" lvl="0" marL="0" rtl="0" algn="l">
              <a:lnSpc>
                <a:spcPct val="90000"/>
              </a:lnSpc>
              <a:spcBef>
                <a:spcPts val="0"/>
              </a:spcBef>
              <a:spcAft>
                <a:spcPts val="0"/>
              </a:spcAft>
              <a:buSzPts val="7800"/>
              <a:buNone/>
            </a:pPr>
            <a:r>
              <a:t/>
            </a:r>
            <a:endParaRPr/>
          </a:p>
        </p:txBody>
      </p:sp>
      <p:sp>
        <p:nvSpPr>
          <p:cNvPr id="1162" name="Google Shape;1162;g3edcd3fab0d_0_502"/>
          <p:cNvSpPr txBox="1"/>
          <p:nvPr>
            <p:ph idx="4" type="body"/>
          </p:nvPr>
        </p:nvSpPr>
        <p:spPr>
          <a:xfrm>
            <a:off x="561600" y="1384482"/>
            <a:ext cx="6848700" cy="7162500"/>
          </a:xfrm>
          <a:prstGeom prst="rect">
            <a:avLst/>
          </a:prstGeom>
          <a:noFill/>
          <a:ln>
            <a:noFill/>
          </a:ln>
        </p:spPr>
        <p:txBody>
          <a:bodyPr anchorCtr="0" anchor="t" bIns="41675" lIns="83450" spcFirstLastPara="1" rIns="83450" wrap="square" tIns="41675">
            <a:normAutofit fontScale="55000" lnSpcReduction="20000"/>
          </a:bodyPr>
          <a:lstStyle/>
          <a:p>
            <a:pPr indent="-63500" lvl="0" marL="203200" rtl="0" algn="l">
              <a:lnSpc>
                <a:spcPct val="90000"/>
              </a:lnSpc>
              <a:spcBef>
                <a:spcPts val="0"/>
              </a:spcBef>
              <a:spcAft>
                <a:spcPts val="0"/>
              </a:spcAft>
              <a:buSzPct val="160465"/>
              <a:buNone/>
            </a:pPr>
            <a:r>
              <a:rPr b="1" lang="en-US"/>
              <a:t>Project Goals</a:t>
            </a:r>
            <a:r>
              <a:rPr lang="en-US"/>
              <a:t>:</a:t>
            </a:r>
            <a:endParaRPr/>
          </a:p>
          <a:p>
            <a:pPr indent="-63500" lvl="0" marL="203200" rtl="0" algn="l">
              <a:lnSpc>
                <a:spcPct val="90000"/>
              </a:lnSpc>
              <a:spcBef>
                <a:spcPts val="0"/>
              </a:spcBef>
              <a:spcAft>
                <a:spcPts val="0"/>
              </a:spcAft>
              <a:buSzPct val="160465"/>
              <a:buNone/>
            </a:pPr>
            <a:r>
              <a:t/>
            </a:r>
            <a:endParaRPr/>
          </a:p>
          <a:p>
            <a:pPr indent="-291783" lvl="0" marL="457200" rtl="0" algn="l">
              <a:lnSpc>
                <a:spcPct val="150000"/>
              </a:lnSpc>
              <a:spcBef>
                <a:spcPts val="0"/>
              </a:spcBef>
              <a:spcAft>
                <a:spcPts val="0"/>
              </a:spcAft>
              <a:buSzPct val="160465"/>
              <a:buFont typeface="Noto Sans Symbols"/>
              <a:buChar char="✔"/>
            </a:pPr>
            <a:r>
              <a:rPr lang="en-US"/>
              <a:t>Enhance Wildlife Habitat</a:t>
            </a:r>
            <a:endParaRPr/>
          </a:p>
          <a:p>
            <a:pPr indent="-291783" lvl="0" marL="457200" rtl="0" algn="l">
              <a:lnSpc>
                <a:spcPct val="150000"/>
              </a:lnSpc>
              <a:spcBef>
                <a:spcPts val="0"/>
              </a:spcBef>
              <a:spcAft>
                <a:spcPts val="0"/>
              </a:spcAft>
              <a:buSzPct val="160465"/>
              <a:buFont typeface="Noto Sans Symbols"/>
              <a:buChar char="✔"/>
            </a:pPr>
            <a:r>
              <a:rPr lang="en-US"/>
              <a:t>Plan for Sea Level Rise</a:t>
            </a:r>
            <a:endParaRPr/>
          </a:p>
          <a:p>
            <a:pPr indent="-291783" lvl="0" marL="457200" rtl="0" algn="l">
              <a:lnSpc>
                <a:spcPct val="150000"/>
              </a:lnSpc>
              <a:spcBef>
                <a:spcPts val="0"/>
              </a:spcBef>
              <a:spcAft>
                <a:spcPts val="0"/>
              </a:spcAft>
              <a:buSzPct val="160465"/>
              <a:buFont typeface="Noto Sans Symbols"/>
              <a:buChar char="✔"/>
            </a:pPr>
            <a:r>
              <a:rPr lang="en-US"/>
              <a:t>Improve Public Access Opportunities</a:t>
            </a:r>
            <a:endParaRPr/>
          </a:p>
          <a:p>
            <a:pPr indent="-291783" lvl="0" marL="457200" rtl="0" algn="l">
              <a:lnSpc>
                <a:spcPct val="150000"/>
              </a:lnSpc>
              <a:spcBef>
                <a:spcPts val="0"/>
              </a:spcBef>
              <a:spcAft>
                <a:spcPts val="0"/>
              </a:spcAft>
              <a:buSzPct val="160465"/>
              <a:buFont typeface="Noto Sans Symbols"/>
              <a:buChar char="✔"/>
            </a:pPr>
            <a:r>
              <a:rPr lang="en-US"/>
              <a:t>Improve Management Capabilities</a:t>
            </a:r>
            <a:endParaRPr/>
          </a:p>
          <a:p>
            <a:pPr indent="-63500" lvl="0" marL="203200" rtl="0" algn="l">
              <a:lnSpc>
                <a:spcPct val="90000"/>
              </a:lnSpc>
              <a:spcBef>
                <a:spcPts val="0"/>
              </a:spcBef>
              <a:spcAft>
                <a:spcPts val="0"/>
              </a:spcAft>
              <a:buSzPct val="160465"/>
              <a:buNone/>
            </a:pPr>
            <a:r>
              <a:t/>
            </a:r>
            <a:endParaRPr/>
          </a:p>
          <a:p>
            <a:pPr indent="-63500" lvl="0" marL="203200" rtl="0" algn="l">
              <a:lnSpc>
                <a:spcPct val="90000"/>
              </a:lnSpc>
              <a:spcBef>
                <a:spcPts val="0"/>
              </a:spcBef>
              <a:spcAft>
                <a:spcPts val="0"/>
              </a:spcAft>
              <a:buSzPct val="160465"/>
              <a:buNone/>
            </a:pPr>
            <a:r>
              <a:t/>
            </a:r>
            <a:endParaRPr/>
          </a:p>
          <a:p>
            <a:pPr indent="-63500" lvl="0" marL="203200" rtl="0" algn="l">
              <a:lnSpc>
                <a:spcPct val="90000"/>
              </a:lnSpc>
              <a:spcBef>
                <a:spcPts val="0"/>
              </a:spcBef>
              <a:spcAft>
                <a:spcPts val="0"/>
              </a:spcAft>
              <a:buSzPct val="160465"/>
              <a:buNone/>
            </a:pPr>
            <a:r>
              <a:rPr b="1" lang="en-US"/>
              <a:t>HASPA Master Plan Implementation</a:t>
            </a:r>
            <a:r>
              <a:rPr lang="en-US"/>
              <a:t>:</a:t>
            </a:r>
            <a:endParaRPr/>
          </a:p>
          <a:p>
            <a:pPr indent="-63500" lvl="0" marL="203200" rtl="0" algn="l">
              <a:lnSpc>
                <a:spcPct val="90000"/>
              </a:lnSpc>
              <a:spcBef>
                <a:spcPts val="0"/>
              </a:spcBef>
              <a:spcAft>
                <a:spcPts val="0"/>
              </a:spcAft>
              <a:buSzPct val="160465"/>
              <a:buNone/>
            </a:pPr>
            <a:r>
              <a:t/>
            </a:r>
            <a:endParaRPr/>
          </a:p>
          <a:p>
            <a:pPr indent="-291783" lvl="0" marL="457200" rtl="0" algn="l">
              <a:lnSpc>
                <a:spcPct val="90000"/>
              </a:lnSpc>
              <a:spcBef>
                <a:spcPts val="0"/>
              </a:spcBef>
              <a:spcAft>
                <a:spcPts val="0"/>
              </a:spcAft>
              <a:buSzPct val="160465"/>
              <a:buFont typeface="Noto Sans Symbols"/>
              <a:buChar char="✔"/>
            </a:pPr>
            <a:r>
              <a:rPr lang="en-US"/>
              <a:t>Keep Bay Trail Along the SF Bay</a:t>
            </a:r>
            <a:endParaRPr/>
          </a:p>
          <a:p>
            <a:pPr indent="0" lvl="0" marL="139700" rtl="0" algn="l">
              <a:lnSpc>
                <a:spcPct val="90000"/>
              </a:lnSpc>
              <a:spcBef>
                <a:spcPts val="0"/>
              </a:spcBef>
              <a:spcAft>
                <a:spcPts val="0"/>
              </a:spcAft>
              <a:buSzPct val="160465"/>
              <a:buNone/>
            </a:pPr>
            <a:r>
              <a:t/>
            </a:r>
            <a:endParaRPr/>
          </a:p>
          <a:p>
            <a:pPr indent="-291783" lvl="0" marL="457200" rtl="0" algn="l">
              <a:lnSpc>
                <a:spcPct val="90000"/>
              </a:lnSpc>
              <a:spcBef>
                <a:spcPts val="0"/>
              </a:spcBef>
              <a:spcAft>
                <a:spcPts val="0"/>
              </a:spcAft>
              <a:buSzPct val="160465"/>
              <a:buFont typeface="Noto Sans Symbols"/>
              <a:buChar char="✔"/>
            </a:pPr>
            <a:r>
              <a:rPr lang="en-US"/>
              <a:t>Adaptive Retreat Approach - SF Bay Trail and Least Tern Islands</a:t>
            </a:r>
            <a:endParaRPr/>
          </a:p>
          <a:p>
            <a:pPr indent="-50800" lvl="0" marL="457200" rtl="0" algn="l">
              <a:lnSpc>
                <a:spcPct val="90000"/>
              </a:lnSpc>
              <a:spcBef>
                <a:spcPts val="0"/>
              </a:spcBef>
              <a:spcAft>
                <a:spcPts val="0"/>
              </a:spcAft>
              <a:buSzPct val="160465"/>
              <a:buFont typeface="Noto Sans Symbols"/>
              <a:buNone/>
            </a:pPr>
            <a:r>
              <a:t/>
            </a:r>
            <a:endParaRPr/>
          </a:p>
          <a:p>
            <a:pPr indent="-291783" lvl="0" marL="457200" rtl="0" algn="l">
              <a:lnSpc>
                <a:spcPct val="90000"/>
              </a:lnSpc>
              <a:spcBef>
                <a:spcPts val="0"/>
              </a:spcBef>
              <a:spcAft>
                <a:spcPts val="0"/>
              </a:spcAft>
              <a:buSzPct val="160465"/>
              <a:buFont typeface="Noto Sans Symbols"/>
              <a:buChar char="✔"/>
            </a:pPr>
            <a:r>
              <a:rPr lang="en-US"/>
              <a:t>Tidal Marsh Connectivity to Cogswell and HARD Marshes</a:t>
            </a:r>
            <a:endParaRPr/>
          </a:p>
          <a:p>
            <a:pPr indent="-63500" lvl="0" marL="203200" rtl="0" algn="l">
              <a:lnSpc>
                <a:spcPct val="90000"/>
              </a:lnSpc>
              <a:spcBef>
                <a:spcPts val="0"/>
              </a:spcBef>
              <a:spcAft>
                <a:spcPts val="0"/>
              </a:spcAft>
              <a:buSzPct val="160465"/>
              <a:buNone/>
            </a:pPr>
            <a:r>
              <a:t/>
            </a:r>
            <a:endParaRPr/>
          </a:p>
        </p:txBody>
      </p:sp>
      <p:sp>
        <p:nvSpPr>
          <p:cNvPr id="1163" name="Google Shape;1163;g3edcd3fab0d_0_502"/>
          <p:cNvSpPr txBox="1"/>
          <p:nvPr>
            <p:ph idx="12" type="sldNum"/>
          </p:nvPr>
        </p:nvSpPr>
        <p:spPr>
          <a:xfrm>
            <a:off x="13336731" y="9333706"/>
            <a:ext cx="786000" cy="534900"/>
          </a:xfrm>
          <a:prstGeom prst="rect">
            <a:avLst/>
          </a:prstGeom>
          <a:noFill/>
          <a:ln>
            <a:noFill/>
          </a:ln>
        </p:spPr>
        <p:txBody>
          <a:bodyPr anchorCtr="0" anchor="ctr" bIns="41675" lIns="83450" spcFirstLastPara="1" rIns="83450" wrap="square" tIns="41675">
            <a:noAutofit/>
          </a:bodyPr>
          <a:lstStyle/>
          <a:p>
            <a:pPr indent="0" lvl="0" marL="0" rtl="0" algn="r">
              <a:spcBef>
                <a:spcPts val="0"/>
              </a:spcBef>
              <a:spcAft>
                <a:spcPts val="0"/>
              </a:spcAft>
              <a:buClr>
                <a:srgbClr val="000000"/>
              </a:buClr>
              <a:buSzPts val="1100"/>
              <a:buFont typeface="Arial"/>
              <a:buNone/>
            </a:pPr>
            <a:fld id="{00000000-1234-1234-1234-123412341234}" type="slidenum">
              <a:rPr lang="en-US"/>
              <a:t>‹#›</a:t>
            </a:fld>
            <a:endParaRPr/>
          </a:p>
        </p:txBody>
      </p:sp>
      <p:pic>
        <p:nvPicPr>
          <p:cNvPr id="1164" name="Google Shape;1164;g3edcd3fab0d_0_502"/>
          <p:cNvPicPr preferRelativeResize="0"/>
          <p:nvPr/>
        </p:nvPicPr>
        <p:blipFill rotWithShape="1">
          <a:blip r:embed="rId3">
            <a:alphaModFix/>
          </a:blip>
          <a:srcRect b="0" l="0" r="0" t="0"/>
          <a:stretch/>
        </p:blipFill>
        <p:spPr>
          <a:xfrm>
            <a:off x="8247842" y="1384482"/>
            <a:ext cx="5689825" cy="5316825"/>
          </a:xfrm>
          <a:prstGeom prst="rect">
            <a:avLst/>
          </a:prstGeom>
          <a:noFill/>
          <a:ln>
            <a:noFill/>
          </a:ln>
          <a:effectLst>
            <a:outerShdw blurRad="90687" rotWithShape="0" algn="tl" dir="2700000" dist="68016">
              <a:srgbClr val="000000">
                <a:alpha val="40000"/>
              </a:srgbClr>
            </a:outerShdw>
          </a:effectLst>
        </p:spPr>
      </p:pic>
      <p:pic>
        <p:nvPicPr>
          <p:cNvPr descr="Logo, company name&#10;&#10;AI-generated content may be incorrect." id="1165" name="Google Shape;1165;g3edcd3fab0d_0_502"/>
          <p:cNvPicPr preferRelativeResize="0"/>
          <p:nvPr/>
        </p:nvPicPr>
        <p:blipFill rotWithShape="1">
          <a:blip r:embed="rId4">
            <a:alphaModFix/>
          </a:blip>
          <a:srcRect b="0" l="0" r="0" t="0"/>
          <a:stretch/>
        </p:blipFill>
        <p:spPr>
          <a:xfrm>
            <a:off x="122856" y="9202608"/>
            <a:ext cx="1299260" cy="693005"/>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9" name="Shape 1169"/>
        <p:cNvGrpSpPr/>
        <p:nvPr/>
      </p:nvGrpSpPr>
      <p:grpSpPr>
        <a:xfrm>
          <a:off x="0" y="0"/>
          <a:ext cx="0" cy="0"/>
          <a:chOff x="0" y="0"/>
          <a:chExt cx="0" cy="0"/>
        </a:xfrm>
      </p:grpSpPr>
      <p:pic>
        <p:nvPicPr>
          <p:cNvPr descr="A picture containing grass, outdoor, sky, field&#10;&#10;AI-generated content may be incorrect." id="1170" name="Google Shape;1170;g3edcd3fab0d_0_510"/>
          <p:cNvPicPr preferRelativeResize="0"/>
          <p:nvPr>
            <p:ph idx="3" type="pic"/>
          </p:nvPr>
        </p:nvPicPr>
        <p:blipFill rotWithShape="1">
          <a:blip r:embed="rId3">
            <a:alphaModFix/>
          </a:blip>
          <a:srcRect b="13186" l="0" r="0" t="13193"/>
          <a:stretch/>
        </p:blipFill>
        <p:spPr>
          <a:xfrm>
            <a:off x="7860723" y="5377273"/>
            <a:ext cx="6773577" cy="3864318"/>
          </a:xfrm>
          <a:prstGeom prst="rect">
            <a:avLst/>
          </a:prstGeom>
          <a:noFill/>
          <a:ln>
            <a:noFill/>
          </a:ln>
        </p:spPr>
      </p:pic>
      <p:pic>
        <p:nvPicPr>
          <p:cNvPr descr="A body of water with land in the distance&#10;&#10;AI-generated content may be incorrect." id="1171" name="Google Shape;1171;g3edcd3fab0d_0_510"/>
          <p:cNvPicPr preferRelativeResize="0"/>
          <p:nvPr>
            <p:ph idx="4" type="pic"/>
          </p:nvPr>
        </p:nvPicPr>
        <p:blipFill rotWithShape="1">
          <a:blip r:embed="rId4">
            <a:alphaModFix/>
          </a:blip>
          <a:srcRect b="11396" l="0" r="0" t="11396"/>
          <a:stretch/>
        </p:blipFill>
        <p:spPr>
          <a:xfrm>
            <a:off x="7860724" y="1166012"/>
            <a:ext cx="6771839" cy="4099726"/>
          </a:xfrm>
          <a:prstGeom prst="rect">
            <a:avLst/>
          </a:prstGeom>
          <a:noFill/>
          <a:ln>
            <a:noFill/>
          </a:ln>
        </p:spPr>
      </p:pic>
      <p:pic>
        <p:nvPicPr>
          <p:cNvPr descr="A picture containing text, water, outdoor, nature&#10;&#10;AI-generated content may be incorrect." id="1172" name="Google Shape;1172;g3edcd3fab0d_0_510"/>
          <p:cNvPicPr preferRelativeResize="0"/>
          <p:nvPr>
            <p:ph idx="7" type="pic"/>
          </p:nvPr>
        </p:nvPicPr>
        <p:blipFill rotWithShape="1">
          <a:blip r:embed="rId5">
            <a:alphaModFix/>
          </a:blip>
          <a:srcRect b="13337" l="0" r="0" t="13344"/>
          <a:stretch/>
        </p:blipFill>
        <p:spPr>
          <a:xfrm>
            <a:off x="910630" y="5365751"/>
            <a:ext cx="6773447" cy="3864317"/>
          </a:xfrm>
          <a:prstGeom prst="rect">
            <a:avLst/>
          </a:prstGeom>
          <a:noFill/>
          <a:ln>
            <a:noFill/>
          </a:ln>
        </p:spPr>
      </p:pic>
      <p:pic>
        <p:nvPicPr>
          <p:cNvPr descr="A picture containing outdoor, grass, ground, sky&#10;&#10;AI-generated content may be incorrect." id="1173" name="Google Shape;1173;g3edcd3fab0d_0_510"/>
          <p:cNvPicPr preferRelativeResize="0"/>
          <p:nvPr>
            <p:ph idx="8" type="pic"/>
          </p:nvPr>
        </p:nvPicPr>
        <p:blipFill rotWithShape="1">
          <a:blip r:embed="rId6">
            <a:alphaModFix/>
          </a:blip>
          <a:srcRect b="18668" l="0" r="0" t="18668"/>
          <a:stretch/>
        </p:blipFill>
        <p:spPr>
          <a:xfrm>
            <a:off x="910630" y="1166012"/>
            <a:ext cx="6774114" cy="4099672"/>
          </a:xfrm>
          <a:prstGeom prst="rect">
            <a:avLst/>
          </a:prstGeom>
          <a:noFill/>
          <a:ln>
            <a:noFill/>
          </a:ln>
        </p:spPr>
      </p:pic>
      <p:sp>
        <p:nvSpPr>
          <p:cNvPr id="1174" name="Google Shape;1174;g3edcd3fab0d_0_510"/>
          <p:cNvSpPr txBox="1"/>
          <p:nvPr>
            <p:ph idx="9" type="body"/>
          </p:nvPr>
        </p:nvSpPr>
        <p:spPr>
          <a:xfrm>
            <a:off x="412250" y="519575"/>
            <a:ext cx="10024500" cy="534900"/>
          </a:xfrm>
          <a:prstGeom prst="rect">
            <a:avLst/>
          </a:prstGeom>
          <a:noFill/>
          <a:ln>
            <a:noFill/>
          </a:ln>
        </p:spPr>
        <p:txBody>
          <a:bodyPr anchorCtr="0" anchor="ctr" bIns="41675" lIns="83450" spcFirstLastPara="1" rIns="83450" wrap="square" tIns="41675">
            <a:noAutofit/>
          </a:bodyPr>
          <a:lstStyle/>
          <a:p>
            <a:pPr indent="0" lvl="0" marL="0" rtl="0" algn="l">
              <a:lnSpc>
                <a:spcPct val="90000"/>
              </a:lnSpc>
              <a:spcBef>
                <a:spcPts val="0"/>
              </a:spcBef>
              <a:spcAft>
                <a:spcPts val="0"/>
              </a:spcAft>
              <a:buClr>
                <a:srgbClr val="044851"/>
              </a:buClr>
              <a:buSzPts val="5800"/>
              <a:buNone/>
            </a:pPr>
            <a:r>
              <a:rPr lang="en-US" sz="2400"/>
              <a:t>Restore Hayward Marsh Project | </a:t>
            </a:r>
            <a:r>
              <a:rPr b="0" lang="en-US" sz="2400">
                <a:solidFill>
                  <a:srgbClr val="044851"/>
                </a:solidFill>
              </a:rPr>
              <a:t>Existing Conditions</a:t>
            </a:r>
            <a:endParaRPr sz="2400"/>
          </a:p>
          <a:p>
            <a:pPr indent="0" lvl="0" marL="0" rtl="0" algn="l">
              <a:lnSpc>
                <a:spcPct val="90000"/>
              </a:lnSpc>
              <a:spcBef>
                <a:spcPts val="0"/>
              </a:spcBef>
              <a:spcAft>
                <a:spcPts val="0"/>
              </a:spcAft>
              <a:buSzPts val="7800"/>
              <a:buNone/>
            </a:pPr>
            <a:r>
              <a:t/>
            </a:r>
            <a:endParaRPr/>
          </a:p>
        </p:txBody>
      </p:sp>
      <p:sp>
        <p:nvSpPr>
          <p:cNvPr id="1175" name="Google Shape;1175;g3edcd3fab0d_0_510"/>
          <p:cNvSpPr txBox="1"/>
          <p:nvPr>
            <p:ph idx="12" type="sldNum"/>
          </p:nvPr>
        </p:nvSpPr>
        <p:spPr>
          <a:xfrm>
            <a:off x="13336731" y="9333706"/>
            <a:ext cx="786000" cy="534900"/>
          </a:xfrm>
          <a:prstGeom prst="rect">
            <a:avLst/>
          </a:prstGeom>
          <a:noFill/>
          <a:ln>
            <a:noFill/>
          </a:ln>
        </p:spPr>
        <p:txBody>
          <a:bodyPr anchorCtr="0" anchor="ctr" bIns="41675" lIns="83450" spcFirstLastPara="1" rIns="83450" wrap="square" tIns="41675">
            <a:noAutofit/>
          </a:bodyPr>
          <a:lstStyle/>
          <a:p>
            <a:pPr indent="0" lvl="0" marL="0" rtl="0" algn="r">
              <a:spcBef>
                <a:spcPts val="0"/>
              </a:spcBef>
              <a:spcAft>
                <a:spcPts val="0"/>
              </a:spcAft>
              <a:buClr>
                <a:srgbClr val="000000"/>
              </a:buClr>
              <a:buSzPts val="1100"/>
              <a:buFont typeface="Arial"/>
              <a:buNone/>
            </a:pPr>
            <a:fld id="{00000000-1234-1234-1234-123412341234}" type="slidenum">
              <a:rPr lang="en-US"/>
              <a:t>‹#›</a:t>
            </a:fld>
            <a:endParaRPr/>
          </a:p>
        </p:txBody>
      </p:sp>
      <p:pic>
        <p:nvPicPr>
          <p:cNvPr descr="Logo, company name&#10;&#10;AI-generated content may be incorrect." id="1176" name="Google Shape;1176;g3edcd3fab0d_0_510"/>
          <p:cNvPicPr preferRelativeResize="0"/>
          <p:nvPr/>
        </p:nvPicPr>
        <p:blipFill rotWithShape="1">
          <a:blip r:embed="rId7">
            <a:alphaModFix/>
          </a:blip>
          <a:srcRect b="0" l="0" r="0" t="0"/>
          <a:stretch/>
        </p:blipFill>
        <p:spPr>
          <a:xfrm>
            <a:off x="90110" y="9237010"/>
            <a:ext cx="1187121" cy="63319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3" name="Shape 473"/>
        <p:cNvGrpSpPr/>
        <p:nvPr/>
      </p:nvGrpSpPr>
      <p:grpSpPr>
        <a:xfrm>
          <a:off x="0" y="0"/>
          <a:ext cx="0" cy="0"/>
          <a:chOff x="0" y="0"/>
          <a:chExt cx="0" cy="0"/>
        </a:xfrm>
      </p:grpSpPr>
      <p:sp>
        <p:nvSpPr>
          <p:cNvPr id="474" name="Google Shape;474;g3ec7014a02d_1_119"/>
          <p:cNvSpPr txBox="1"/>
          <p:nvPr/>
        </p:nvSpPr>
        <p:spPr>
          <a:xfrm>
            <a:off x="0" y="519150"/>
            <a:ext cx="7420500" cy="1366800"/>
          </a:xfrm>
          <a:prstGeom prst="rect">
            <a:avLst/>
          </a:prstGeom>
          <a:solidFill>
            <a:schemeClr val="dk1"/>
          </a:solid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3700"/>
              <a:buFont typeface="Arial"/>
              <a:buNone/>
            </a:pPr>
            <a:r>
              <a:rPr b="1" i="0" lang="en-US" sz="3700" u="none" cap="none" strike="noStrike">
                <a:solidFill>
                  <a:srgbClr val="FFFFFF"/>
                </a:solidFill>
                <a:latin typeface="IBM Plex Sans"/>
                <a:ea typeface="IBM Plex Sans"/>
                <a:cs typeface="IBM Plex Sans"/>
                <a:sym typeface="IBM Plex Sans"/>
              </a:rPr>
              <a:t>  Hayward Eden Area Shoreline </a:t>
            </a:r>
            <a:endParaRPr b="1" i="0" sz="3700" u="none" cap="none" strike="noStrike">
              <a:solidFill>
                <a:srgbClr val="FFFFFF"/>
              </a:solidFill>
              <a:latin typeface="IBM Plex Sans"/>
              <a:ea typeface="IBM Plex Sans"/>
              <a:cs typeface="IBM Plex Sans"/>
              <a:sym typeface="IBM Plex Sans"/>
            </a:endParaRPr>
          </a:p>
          <a:p>
            <a:pPr indent="0" lvl="0" marL="0" marR="0" rtl="0" algn="l">
              <a:lnSpc>
                <a:spcPct val="140000"/>
              </a:lnSpc>
              <a:spcBef>
                <a:spcPts val="0"/>
              </a:spcBef>
              <a:spcAft>
                <a:spcPts val="0"/>
              </a:spcAft>
              <a:buClr>
                <a:srgbClr val="000000"/>
              </a:buClr>
              <a:buSzPts val="3700"/>
              <a:buFont typeface="Arial"/>
              <a:buNone/>
            </a:pPr>
            <a:r>
              <a:rPr b="1" i="0" lang="en-US" sz="3700" u="none" cap="none" strike="noStrike">
                <a:solidFill>
                  <a:srgbClr val="FFFFFF"/>
                </a:solidFill>
                <a:latin typeface="IBM Plex Sans"/>
                <a:ea typeface="IBM Plex Sans"/>
                <a:cs typeface="IBM Plex Sans"/>
                <a:sym typeface="IBM Plex Sans"/>
              </a:rPr>
              <a:t>  Resilience Collaborative </a:t>
            </a:r>
            <a:endParaRPr b="1" i="0" sz="3000" u="none" cap="none" strike="noStrike">
              <a:solidFill>
                <a:srgbClr val="FFFFFF"/>
              </a:solidFill>
              <a:latin typeface="IBM Plex Sans"/>
              <a:ea typeface="IBM Plex Sans"/>
              <a:cs typeface="IBM Plex Sans"/>
              <a:sym typeface="IBM Plex Sans"/>
            </a:endParaRPr>
          </a:p>
        </p:txBody>
      </p:sp>
      <p:pic>
        <p:nvPicPr>
          <p:cNvPr id="475" name="Google Shape;475;g3ec7014a02d_1_119"/>
          <p:cNvPicPr preferRelativeResize="0"/>
          <p:nvPr/>
        </p:nvPicPr>
        <p:blipFill rotWithShape="1">
          <a:blip r:embed="rId3">
            <a:alphaModFix/>
          </a:blip>
          <a:srcRect b="0" l="2127" r="1199" t="0"/>
          <a:stretch/>
        </p:blipFill>
        <p:spPr>
          <a:xfrm>
            <a:off x="110875" y="2573075"/>
            <a:ext cx="15323051" cy="5966175"/>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0" name="Shape 1180"/>
        <p:cNvGrpSpPr/>
        <p:nvPr/>
      </p:nvGrpSpPr>
      <p:grpSpPr>
        <a:xfrm>
          <a:off x="0" y="0"/>
          <a:ext cx="0" cy="0"/>
          <a:chOff x="0" y="0"/>
          <a:chExt cx="0" cy="0"/>
        </a:xfrm>
      </p:grpSpPr>
      <p:sp>
        <p:nvSpPr>
          <p:cNvPr id="1181" name="Google Shape;1181;g3edcd3fab0d_0_520"/>
          <p:cNvSpPr txBox="1"/>
          <p:nvPr>
            <p:ph idx="1" type="body"/>
          </p:nvPr>
        </p:nvSpPr>
        <p:spPr>
          <a:xfrm>
            <a:off x="339522" y="546050"/>
            <a:ext cx="11644500" cy="427200"/>
          </a:xfrm>
          <a:prstGeom prst="rect">
            <a:avLst/>
          </a:prstGeom>
          <a:noFill/>
          <a:ln>
            <a:noFill/>
          </a:ln>
        </p:spPr>
        <p:txBody>
          <a:bodyPr anchorCtr="0" anchor="ctr" bIns="41675" lIns="83450" spcFirstLastPara="1" rIns="83450" wrap="square" tIns="41675">
            <a:noAutofit/>
          </a:bodyPr>
          <a:lstStyle/>
          <a:p>
            <a:pPr indent="0" lvl="0" marL="0" rtl="0" algn="l">
              <a:lnSpc>
                <a:spcPct val="70000"/>
              </a:lnSpc>
              <a:spcBef>
                <a:spcPts val="0"/>
              </a:spcBef>
              <a:spcAft>
                <a:spcPts val="0"/>
              </a:spcAft>
              <a:buClr>
                <a:srgbClr val="044851"/>
              </a:buClr>
              <a:buSzPts val="1520"/>
              <a:buNone/>
            </a:pPr>
            <a:r>
              <a:rPr lang="en-US" sz="2400"/>
              <a:t>Restore Hayward Marsh Project | </a:t>
            </a:r>
            <a:r>
              <a:rPr b="0" lang="en-US" sz="2400">
                <a:solidFill>
                  <a:srgbClr val="044851"/>
                </a:solidFill>
              </a:rPr>
              <a:t>Current Conditions / Baseline</a:t>
            </a:r>
            <a:endParaRPr sz="2400"/>
          </a:p>
          <a:p>
            <a:pPr indent="0" lvl="0" marL="0" rtl="0" algn="l">
              <a:lnSpc>
                <a:spcPct val="70000"/>
              </a:lnSpc>
              <a:spcBef>
                <a:spcPts val="0"/>
              </a:spcBef>
              <a:spcAft>
                <a:spcPts val="0"/>
              </a:spcAft>
              <a:buSzPts val="2043"/>
              <a:buNone/>
            </a:pPr>
            <a:r>
              <a:t/>
            </a:r>
            <a:endParaRPr sz="2043"/>
          </a:p>
        </p:txBody>
      </p:sp>
      <p:sp>
        <p:nvSpPr>
          <p:cNvPr id="1182" name="Google Shape;1182;g3edcd3fab0d_0_520"/>
          <p:cNvSpPr txBox="1"/>
          <p:nvPr>
            <p:ph idx="12" type="sldNum"/>
          </p:nvPr>
        </p:nvSpPr>
        <p:spPr>
          <a:xfrm>
            <a:off x="13336731" y="9333706"/>
            <a:ext cx="786000" cy="534900"/>
          </a:xfrm>
          <a:prstGeom prst="rect">
            <a:avLst/>
          </a:prstGeom>
          <a:noFill/>
          <a:ln>
            <a:noFill/>
          </a:ln>
        </p:spPr>
        <p:txBody>
          <a:bodyPr anchorCtr="0" anchor="ctr" bIns="41675" lIns="83450" spcFirstLastPara="1" rIns="83450" wrap="square" tIns="41675">
            <a:noAutofit/>
          </a:bodyPr>
          <a:lstStyle/>
          <a:p>
            <a:pPr indent="0" lvl="0" marL="0" rtl="0" algn="r">
              <a:spcBef>
                <a:spcPts val="0"/>
              </a:spcBef>
              <a:spcAft>
                <a:spcPts val="0"/>
              </a:spcAft>
              <a:buClr>
                <a:srgbClr val="000000"/>
              </a:buClr>
              <a:buSzPts val="1100"/>
              <a:buFont typeface="Arial"/>
              <a:buNone/>
            </a:pPr>
            <a:fld id="{00000000-1234-1234-1234-123412341234}" type="slidenum">
              <a:rPr lang="en-US"/>
              <a:t>‹#›</a:t>
            </a:fld>
            <a:endParaRPr/>
          </a:p>
        </p:txBody>
      </p:sp>
      <p:pic>
        <p:nvPicPr>
          <p:cNvPr id="1183" name="Google Shape;1183;g3edcd3fab0d_0_520"/>
          <p:cNvPicPr preferRelativeResize="0"/>
          <p:nvPr/>
        </p:nvPicPr>
        <p:blipFill rotWithShape="1">
          <a:blip r:embed="rId3">
            <a:alphaModFix/>
          </a:blip>
          <a:srcRect b="0" l="0" r="0" t="0"/>
          <a:stretch/>
        </p:blipFill>
        <p:spPr>
          <a:xfrm>
            <a:off x="795746" y="1205391"/>
            <a:ext cx="13326940" cy="6953866"/>
          </a:xfrm>
          <a:prstGeom prst="rect">
            <a:avLst/>
          </a:prstGeom>
          <a:noFill/>
          <a:ln>
            <a:noFill/>
          </a:ln>
        </p:spPr>
      </p:pic>
      <p:pic>
        <p:nvPicPr>
          <p:cNvPr descr="Logo, company name&#10;&#10;AI-generated content may be incorrect." id="1184" name="Google Shape;1184;g3edcd3fab0d_0_520"/>
          <p:cNvPicPr preferRelativeResize="0"/>
          <p:nvPr/>
        </p:nvPicPr>
        <p:blipFill rotWithShape="1">
          <a:blip r:embed="rId4">
            <a:alphaModFix/>
          </a:blip>
          <a:srcRect b="0" l="0" r="0" t="0"/>
          <a:stretch/>
        </p:blipFill>
        <p:spPr>
          <a:xfrm>
            <a:off x="81704" y="9204610"/>
            <a:ext cx="1224517" cy="653138"/>
          </a:xfrm>
          <a:prstGeom prst="rect">
            <a:avLst/>
          </a:prstGeom>
          <a:noFill/>
          <a:ln>
            <a:noFill/>
          </a:ln>
        </p:spPr>
      </p:pic>
      <p:pic>
        <p:nvPicPr>
          <p:cNvPr descr="Shape&#10;&#10;AI-generated content may be incorrect." id="1185" name="Google Shape;1185;g3edcd3fab0d_0_520"/>
          <p:cNvPicPr preferRelativeResize="0"/>
          <p:nvPr/>
        </p:nvPicPr>
        <p:blipFill rotWithShape="1">
          <a:blip r:embed="rId5">
            <a:alphaModFix/>
          </a:blip>
          <a:srcRect b="0" l="0" r="0" t="0"/>
          <a:stretch/>
        </p:blipFill>
        <p:spPr>
          <a:xfrm>
            <a:off x="13156888" y="8853027"/>
            <a:ext cx="624560" cy="902982"/>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0" name="Shape 1190"/>
        <p:cNvGrpSpPr/>
        <p:nvPr/>
      </p:nvGrpSpPr>
      <p:grpSpPr>
        <a:xfrm>
          <a:off x="0" y="0"/>
          <a:ext cx="0" cy="0"/>
          <a:chOff x="0" y="0"/>
          <a:chExt cx="0" cy="0"/>
        </a:xfrm>
      </p:grpSpPr>
      <p:sp>
        <p:nvSpPr>
          <p:cNvPr id="1191" name="Google Shape;1191;g3ef39dc3149_1_14"/>
          <p:cNvSpPr txBox="1"/>
          <p:nvPr>
            <p:ph idx="12" type="sldNum"/>
          </p:nvPr>
        </p:nvSpPr>
        <p:spPr>
          <a:xfrm>
            <a:off x="10978515" y="9322649"/>
            <a:ext cx="3497700" cy="535500"/>
          </a:xfrm>
          <a:prstGeom prst="rect">
            <a:avLst/>
          </a:prstGeom>
        </p:spPr>
        <p:txBody>
          <a:bodyPr anchorCtr="0" anchor="ctr" bIns="22850" lIns="45725" spcFirstLastPara="1" rIns="45725" wrap="square" tIns="2285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1192" name="Google Shape;1192;g3ef39dc3149_1_14" title="slide 2 for ppt.jpg"/>
          <p:cNvPicPr preferRelativeResize="0"/>
          <p:nvPr/>
        </p:nvPicPr>
        <p:blipFill>
          <a:blip r:embed="rId3">
            <a:alphaModFix/>
          </a:blip>
          <a:stretch>
            <a:fillRect/>
          </a:stretch>
        </p:blipFill>
        <p:spPr>
          <a:xfrm>
            <a:off x="152400" y="152400"/>
            <a:ext cx="14522350" cy="9359026"/>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6" name="Shape 1196"/>
        <p:cNvGrpSpPr/>
        <p:nvPr/>
      </p:nvGrpSpPr>
      <p:grpSpPr>
        <a:xfrm>
          <a:off x="0" y="0"/>
          <a:ext cx="0" cy="0"/>
          <a:chOff x="0" y="0"/>
          <a:chExt cx="0" cy="0"/>
        </a:xfrm>
      </p:grpSpPr>
      <p:sp>
        <p:nvSpPr>
          <p:cNvPr id="1197" name="Google Shape;1197;g3edcd3fab0d_0_534"/>
          <p:cNvSpPr txBox="1"/>
          <p:nvPr>
            <p:ph idx="1" type="body"/>
          </p:nvPr>
        </p:nvSpPr>
        <p:spPr>
          <a:xfrm>
            <a:off x="237750" y="599280"/>
            <a:ext cx="9022800" cy="427200"/>
          </a:xfrm>
          <a:prstGeom prst="rect">
            <a:avLst/>
          </a:prstGeom>
          <a:noFill/>
          <a:ln>
            <a:noFill/>
          </a:ln>
        </p:spPr>
        <p:txBody>
          <a:bodyPr anchorCtr="0" anchor="ctr" bIns="41675" lIns="83450" spcFirstLastPara="1" rIns="83450" wrap="square" tIns="41675">
            <a:noAutofit/>
          </a:bodyPr>
          <a:lstStyle/>
          <a:p>
            <a:pPr indent="0" lvl="0" marL="0" rtl="0" algn="l">
              <a:lnSpc>
                <a:spcPct val="90000"/>
              </a:lnSpc>
              <a:spcBef>
                <a:spcPts val="0"/>
              </a:spcBef>
              <a:spcAft>
                <a:spcPts val="0"/>
              </a:spcAft>
              <a:buClr>
                <a:srgbClr val="044851"/>
              </a:buClr>
              <a:buSzPts val="3200"/>
              <a:buNone/>
            </a:pPr>
            <a:r>
              <a:rPr lang="en-US" sz="2400"/>
              <a:t>Restore Hayward Marsh Project | </a:t>
            </a:r>
            <a:r>
              <a:rPr b="0" lang="en-US" sz="2400">
                <a:solidFill>
                  <a:srgbClr val="044851"/>
                </a:solidFill>
              </a:rPr>
              <a:t>Project Timeline</a:t>
            </a:r>
            <a:endParaRPr sz="2400"/>
          </a:p>
          <a:p>
            <a:pPr indent="0" lvl="0" marL="0" rtl="0" algn="l">
              <a:lnSpc>
                <a:spcPct val="90000"/>
              </a:lnSpc>
              <a:spcBef>
                <a:spcPts val="0"/>
              </a:spcBef>
              <a:spcAft>
                <a:spcPts val="0"/>
              </a:spcAft>
              <a:buSzPts val="4300"/>
              <a:buNone/>
            </a:pPr>
            <a:r>
              <a:t/>
            </a:r>
            <a:endParaRPr/>
          </a:p>
        </p:txBody>
      </p:sp>
      <p:sp>
        <p:nvSpPr>
          <p:cNvPr id="1198" name="Google Shape;1198;g3edcd3fab0d_0_534"/>
          <p:cNvSpPr txBox="1"/>
          <p:nvPr>
            <p:ph idx="12" type="sldNum"/>
          </p:nvPr>
        </p:nvSpPr>
        <p:spPr>
          <a:xfrm>
            <a:off x="13336731" y="9333706"/>
            <a:ext cx="786000" cy="534900"/>
          </a:xfrm>
          <a:prstGeom prst="rect">
            <a:avLst/>
          </a:prstGeom>
          <a:noFill/>
          <a:ln>
            <a:noFill/>
          </a:ln>
        </p:spPr>
        <p:txBody>
          <a:bodyPr anchorCtr="0" anchor="ctr" bIns="41675" lIns="83450" spcFirstLastPara="1" rIns="83450" wrap="square" tIns="41675">
            <a:noAutofit/>
          </a:bodyPr>
          <a:lstStyle/>
          <a:p>
            <a:pPr indent="0" lvl="0" marL="0" rtl="0" algn="r">
              <a:spcBef>
                <a:spcPts val="0"/>
              </a:spcBef>
              <a:spcAft>
                <a:spcPts val="0"/>
              </a:spcAft>
              <a:buClr>
                <a:srgbClr val="000000"/>
              </a:buClr>
              <a:buSzPts val="1100"/>
              <a:buFont typeface="Arial"/>
              <a:buNone/>
            </a:pPr>
            <a:fld id="{00000000-1234-1234-1234-123412341234}" type="slidenum">
              <a:rPr lang="en-US"/>
              <a:t>‹#›</a:t>
            </a:fld>
            <a:endParaRPr/>
          </a:p>
        </p:txBody>
      </p:sp>
      <p:grpSp>
        <p:nvGrpSpPr>
          <p:cNvPr id="1199" name="Google Shape;1199;g3edcd3fab0d_0_534"/>
          <p:cNvGrpSpPr/>
          <p:nvPr/>
        </p:nvGrpSpPr>
        <p:grpSpPr>
          <a:xfrm>
            <a:off x="1472137" y="1949405"/>
            <a:ext cx="12694247" cy="1846869"/>
            <a:chOff x="15171" y="0"/>
            <a:chExt cx="7467204" cy="944400"/>
          </a:xfrm>
        </p:grpSpPr>
        <p:sp>
          <p:nvSpPr>
            <p:cNvPr id="1200" name="Google Shape;1200;g3edcd3fab0d_0_534"/>
            <p:cNvSpPr/>
            <p:nvPr/>
          </p:nvSpPr>
          <p:spPr>
            <a:xfrm>
              <a:off x="15171" y="0"/>
              <a:ext cx="2736600" cy="944400"/>
            </a:xfrm>
            <a:prstGeom prst="homePlate">
              <a:avLst>
                <a:gd fmla="val 50000" name="adj"/>
              </a:avLst>
            </a:prstGeom>
            <a:solidFill>
              <a:srgbClr val="A0AD2D"/>
            </a:solidFill>
            <a:ln cap="flat" cmpd="sng" w="22675">
              <a:solidFill>
                <a:srgbClr val="FFFFFF"/>
              </a:solidFill>
              <a:prstDash val="solid"/>
              <a:miter lim="8000"/>
              <a:headEnd len="sm" w="sm" type="none"/>
              <a:tailEnd len="sm" w="sm" type="none"/>
            </a:ln>
          </p:spPr>
          <p:txBody>
            <a:bodyPr anchorCtr="0" anchor="ctr" bIns="163200" lIns="163200" spcFirstLastPara="1" rIns="163200" wrap="square" tIns="163200">
              <a:noAutofit/>
            </a:bodyPr>
            <a:lstStyle/>
            <a:p>
              <a:pPr indent="0" lvl="0" marL="0" rtl="0" algn="l">
                <a:spcBef>
                  <a:spcPts val="0"/>
                </a:spcBef>
                <a:spcAft>
                  <a:spcPts val="0"/>
                </a:spcAft>
                <a:buNone/>
              </a:pPr>
              <a:r>
                <a:t/>
              </a:r>
              <a:endParaRPr/>
            </a:p>
          </p:txBody>
        </p:sp>
        <p:sp>
          <p:nvSpPr>
            <p:cNvPr id="1201" name="Google Shape;1201;g3edcd3fab0d_0_534"/>
            <p:cNvSpPr txBox="1"/>
            <p:nvPr/>
          </p:nvSpPr>
          <p:spPr>
            <a:xfrm>
              <a:off x="15171" y="0"/>
              <a:ext cx="2500500" cy="944400"/>
            </a:xfrm>
            <a:prstGeom prst="rect">
              <a:avLst/>
            </a:prstGeom>
            <a:noFill/>
            <a:ln>
              <a:noFill/>
            </a:ln>
          </p:spPr>
          <p:txBody>
            <a:bodyPr anchorCtr="0" anchor="ctr" bIns="76150" lIns="152325" spcFirstLastPara="1" rIns="38075" wrap="square" tIns="76150">
              <a:noAutofit/>
            </a:bodyPr>
            <a:lstStyle/>
            <a:p>
              <a:pPr indent="0" lvl="0" marL="0" marR="0" rtl="0" algn="ctr">
                <a:lnSpc>
                  <a:spcPct val="90000"/>
                </a:lnSpc>
                <a:spcBef>
                  <a:spcPts val="0"/>
                </a:spcBef>
                <a:spcAft>
                  <a:spcPts val="0"/>
                </a:spcAft>
                <a:buClr>
                  <a:srgbClr val="FFFFFF"/>
                </a:buClr>
                <a:buSzPts val="2900"/>
                <a:buFont typeface="Arial"/>
                <a:buNone/>
              </a:pPr>
              <a:r>
                <a:rPr b="0" i="0" lang="en-US" sz="2900" u="none" cap="none" strike="noStrike">
                  <a:solidFill>
                    <a:srgbClr val="FFFFFF"/>
                  </a:solidFill>
                  <a:latin typeface="Arial"/>
                  <a:ea typeface="Arial"/>
                  <a:cs typeface="Arial"/>
                  <a:sym typeface="Arial"/>
                </a:rPr>
                <a:t>Feasibility/Pre-Design</a:t>
              </a:r>
              <a:endParaRPr sz="2500"/>
            </a:p>
            <a:p>
              <a:pPr indent="0" lvl="0" marL="0" marR="0" rtl="0" algn="ctr">
                <a:lnSpc>
                  <a:spcPct val="90000"/>
                </a:lnSpc>
                <a:spcBef>
                  <a:spcPts val="1000"/>
                </a:spcBef>
                <a:spcAft>
                  <a:spcPts val="0"/>
                </a:spcAft>
                <a:buClr>
                  <a:srgbClr val="FFFFFF"/>
                </a:buClr>
                <a:buSzPts val="2900"/>
                <a:buFont typeface="Arial"/>
                <a:buNone/>
              </a:pPr>
              <a:r>
                <a:rPr b="0" i="0" lang="en-US" sz="2900" u="none" cap="none" strike="noStrike">
                  <a:solidFill>
                    <a:srgbClr val="FFFFFF"/>
                  </a:solidFill>
                  <a:latin typeface="Arial"/>
                  <a:ea typeface="Arial"/>
                  <a:cs typeface="Arial"/>
                  <a:sym typeface="Arial"/>
                </a:rPr>
                <a:t>2020-2022</a:t>
              </a:r>
              <a:endParaRPr sz="2500"/>
            </a:p>
          </p:txBody>
        </p:sp>
        <p:sp>
          <p:nvSpPr>
            <p:cNvPr id="1202" name="Google Shape;1202;g3edcd3fab0d_0_534"/>
            <p:cNvSpPr/>
            <p:nvPr/>
          </p:nvSpPr>
          <p:spPr>
            <a:xfrm>
              <a:off x="2267537" y="0"/>
              <a:ext cx="3146700" cy="944400"/>
            </a:xfrm>
            <a:prstGeom prst="chevron">
              <a:avLst>
                <a:gd fmla="val 50000" name="adj"/>
              </a:avLst>
            </a:prstGeom>
            <a:solidFill>
              <a:srgbClr val="1A654B"/>
            </a:solidFill>
            <a:ln cap="flat" cmpd="sng" w="22675">
              <a:solidFill>
                <a:srgbClr val="FFFFFF"/>
              </a:solidFill>
              <a:prstDash val="solid"/>
              <a:miter lim="8000"/>
              <a:headEnd len="sm" w="sm" type="none"/>
              <a:tailEnd len="sm" w="sm" type="none"/>
            </a:ln>
          </p:spPr>
          <p:txBody>
            <a:bodyPr anchorCtr="0" anchor="ctr" bIns="163200" lIns="163200" spcFirstLastPara="1" rIns="163200" wrap="square" tIns="163200">
              <a:noAutofit/>
            </a:bodyPr>
            <a:lstStyle/>
            <a:p>
              <a:pPr indent="0" lvl="0" marL="0" rtl="0" algn="l">
                <a:spcBef>
                  <a:spcPts val="0"/>
                </a:spcBef>
                <a:spcAft>
                  <a:spcPts val="0"/>
                </a:spcAft>
                <a:buNone/>
              </a:pPr>
              <a:r>
                <a:t/>
              </a:r>
              <a:endParaRPr/>
            </a:p>
          </p:txBody>
        </p:sp>
        <p:sp>
          <p:nvSpPr>
            <p:cNvPr id="1203" name="Google Shape;1203;g3edcd3fab0d_0_534"/>
            <p:cNvSpPr txBox="1"/>
            <p:nvPr/>
          </p:nvSpPr>
          <p:spPr>
            <a:xfrm>
              <a:off x="2739769" y="0"/>
              <a:ext cx="2202300" cy="944400"/>
            </a:xfrm>
            <a:prstGeom prst="rect">
              <a:avLst/>
            </a:prstGeom>
            <a:noFill/>
            <a:ln>
              <a:noFill/>
            </a:ln>
          </p:spPr>
          <p:txBody>
            <a:bodyPr anchorCtr="0" anchor="ctr" bIns="104700" lIns="157100" spcFirstLastPara="1" rIns="52350" wrap="square" tIns="104700">
              <a:noAutofit/>
            </a:bodyPr>
            <a:lstStyle/>
            <a:p>
              <a:pPr indent="0" lvl="0" marL="0" marR="0" rtl="0" algn="ctr">
                <a:lnSpc>
                  <a:spcPct val="90000"/>
                </a:lnSpc>
                <a:spcBef>
                  <a:spcPts val="0"/>
                </a:spcBef>
                <a:spcAft>
                  <a:spcPts val="0"/>
                </a:spcAft>
                <a:buClr>
                  <a:schemeClr val="dk1"/>
                </a:buClr>
                <a:buSzPts val="3900"/>
                <a:buFont typeface="Arial"/>
                <a:buNone/>
              </a:pPr>
              <a:r>
                <a:t/>
              </a:r>
              <a:endParaRPr b="0" i="0" sz="3900" u="none" cap="none" strike="noStrike">
                <a:solidFill>
                  <a:srgbClr val="FFFFFF"/>
                </a:solidFill>
                <a:latin typeface="Arial"/>
                <a:ea typeface="Arial"/>
                <a:cs typeface="Arial"/>
                <a:sym typeface="Arial"/>
              </a:endParaRPr>
            </a:p>
            <a:p>
              <a:pPr indent="0" lvl="0" marL="0" marR="0" rtl="0" algn="ctr">
                <a:lnSpc>
                  <a:spcPct val="90000"/>
                </a:lnSpc>
                <a:spcBef>
                  <a:spcPts val="1400"/>
                </a:spcBef>
                <a:spcAft>
                  <a:spcPts val="0"/>
                </a:spcAft>
                <a:buClr>
                  <a:schemeClr val="dk1"/>
                </a:buClr>
                <a:buSzPts val="4300"/>
                <a:buFont typeface="Arial"/>
                <a:buNone/>
              </a:pPr>
              <a:r>
                <a:t/>
              </a:r>
              <a:endParaRPr b="0" i="0" sz="4300" u="none" cap="none" strike="noStrike">
                <a:solidFill>
                  <a:srgbClr val="FFFFFF"/>
                </a:solidFill>
                <a:latin typeface="Arial"/>
                <a:ea typeface="Arial"/>
                <a:cs typeface="Arial"/>
                <a:sym typeface="Arial"/>
              </a:endParaRPr>
            </a:p>
            <a:p>
              <a:pPr indent="0" lvl="0" marL="0" marR="0" rtl="0" algn="ctr">
                <a:lnSpc>
                  <a:spcPct val="90000"/>
                </a:lnSpc>
                <a:spcBef>
                  <a:spcPts val="1500"/>
                </a:spcBef>
                <a:spcAft>
                  <a:spcPts val="0"/>
                </a:spcAft>
                <a:buClr>
                  <a:srgbClr val="FFFFFF"/>
                </a:buClr>
                <a:buSzPts val="2900"/>
                <a:buFont typeface="Arial"/>
                <a:buNone/>
              </a:pPr>
              <a:r>
                <a:rPr b="0" i="0" lang="en-US" sz="2900" u="none" cap="none" strike="noStrike">
                  <a:solidFill>
                    <a:srgbClr val="FFFFFF"/>
                  </a:solidFill>
                  <a:latin typeface="Arial"/>
                  <a:ea typeface="Arial"/>
                  <a:cs typeface="Arial"/>
                  <a:sym typeface="Arial"/>
                </a:rPr>
                <a:t>Design/Permitting</a:t>
              </a:r>
              <a:endParaRPr sz="2500"/>
            </a:p>
            <a:p>
              <a:pPr indent="0" lvl="0" marL="0" marR="0" rtl="0" algn="ctr">
                <a:lnSpc>
                  <a:spcPct val="90000"/>
                </a:lnSpc>
                <a:spcBef>
                  <a:spcPts val="1000"/>
                </a:spcBef>
                <a:spcAft>
                  <a:spcPts val="0"/>
                </a:spcAft>
                <a:buClr>
                  <a:srgbClr val="FFFFFF"/>
                </a:buClr>
                <a:buSzPts val="2900"/>
                <a:buFont typeface="Arial"/>
                <a:buNone/>
              </a:pPr>
              <a:r>
                <a:rPr b="0" i="0" lang="en-US" sz="2900" u="none" cap="none" strike="noStrike">
                  <a:solidFill>
                    <a:srgbClr val="FFFFFF"/>
                  </a:solidFill>
                  <a:latin typeface="Arial"/>
                  <a:ea typeface="Arial"/>
                  <a:cs typeface="Arial"/>
                  <a:sym typeface="Arial"/>
                </a:rPr>
                <a:t>2023-2025</a:t>
              </a:r>
              <a:endParaRPr sz="2500"/>
            </a:p>
            <a:p>
              <a:pPr indent="0" lvl="0" marL="0" marR="0" rtl="0" algn="ctr">
                <a:lnSpc>
                  <a:spcPct val="90000"/>
                </a:lnSpc>
                <a:spcBef>
                  <a:spcPts val="1000"/>
                </a:spcBef>
                <a:spcAft>
                  <a:spcPts val="0"/>
                </a:spcAft>
                <a:buClr>
                  <a:schemeClr val="dk1"/>
                </a:buClr>
                <a:buSzPts val="3600"/>
                <a:buFont typeface="Arial"/>
                <a:buNone/>
              </a:pPr>
              <a:r>
                <a:t/>
              </a:r>
              <a:endParaRPr b="0" i="0" sz="3600" u="none" cap="none" strike="noStrike">
                <a:solidFill>
                  <a:srgbClr val="FFFFFF"/>
                </a:solidFill>
                <a:latin typeface="Arial"/>
                <a:ea typeface="Arial"/>
                <a:cs typeface="Arial"/>
                <a:sym typeface="Arial"/>
              </a:endParaRPr>
            </a:p>
            <a:p>
              <a:pPr indent="0" lvl="0" marL="0" marR="0" rtl="0" algn="ctr">
                <a:lnSpc>
                  <a:spcPct val="90000"/>
                </a:lnSpc>
                <a:spcBef>
                  <a:spcPts val="1200"/>
                </a:spcBef>
                <a:spcAft>
                  <a:spcPts val="0"/>
                </a:spcAft>
                <a:buClr>
                  <a:schemeClr val="dk1"/>
                </a:buClr>
                <a:buSzPts val="3600"/>
                <a:buFont typeface="Arial"/>
                <a:buNone/>
              </a:pPr>
              <a:r>
                <a:t/>
              </a:r>
              <a:endParaRPr b="0" i="0" sz="3600" u="none" cap="none" strike="noStrike">
                <a:solidFill>
                  <a:srgbClr val="FFFFFF"/>
                </a:solidFill>
                <a:latin typeface="Arial"/>
                <a:ea typeface="Arial"/>
                <a:cs typeface="Arial"/>
                <a:sym typeface="Arial"/>
              </a:endParaRPr>
            </a:p>
          </p:txBody>
        </p:sp>
        <p:sp>
          <p:nvSpPr>
            <p:cNvPr id="1204" name="Google Shape;1204;g3edcd3fab0d_0_534"/>
            <p:cNvSpPr/>
            <p:nvPr/>
          </p:nvSpPr>
          <p:spPr>
            <a:xfrm>
              <a:off x="4941975" y="0"/>
              <a:ext cx="2540400" cy="944400"/>
            </a:xfrm>
            <a:prstGeom prst="chevron">
              <a:avLst>
                <a:gd fmla="val 50000" name="adj"/>
              </a:avLst>
            </a:prstGeom>
            <a:solidFill>
              <a:srgbClr val="DDA300"/>
            </a:solidFill>
            <a:ln cap="flat" cmpd="sng" w="22675">
              <a:solidFill>
                <a:srgbClr val="FFFFFF"/>
              </a:solidFill>
              <a:prstDash val="solid"/>
              <a:miter lim="8000"/>
              <a:headEnd len="sm" w="sm" type="none"/>
              <a:tailEnd len="sm" w="sm" type="none"/>
            </a:ln>
          </p:spPr>
          <p:txBody>
            <a:bodyPr anchorCtr="0" anchor="ctr" bIns="163200" lIns="163200" spcFirstLastPara="1" rIns="163200" wrap="square" tIns="163200">
              <a:noAutofit/>
            </a:bodyPr>
            <a:lstStyle/>
            <a:p>
              <a:pPr indent="0" lvl="0" marL="0" rtl="0" algn="l">
                <a:spcBef>
                  <a:spcPts val="0"/>
                </a:spcBef>
                <a:spcAft>
                  <a:spcPts val="0"/>
                </a:spcAft>
                <a:buNone/>
              </a:pPr>
              <a:r>
                <a:t/>
              </a:r>
              <a:endParaRPr/>
            </a:p>
          </p:txBody>
        </p:sp>
        <p:sp>
          <p:nvSpPr>
            <p:cNvPr id="1205" name="Google Shape;1205;g3edcd3fab0d_0_534"/>
            <p:cNvSpPr txBox="1"/>
            <p:nvPr/>
          </p:nvSpPr>
          <p:spPr>
            <a:xfrm>
              <a:off x="5414207" y="0"/>
              <a:ext cx="1596000" cy="944400"/>
            </a:xfrm>
            <a:prstGeom prst="rect">
              <a:avLst/>
            </a:prstGeom>
            <a:noFill/>
            <a:ln>
              <a:noFill/>
            </a:ln>
          </p:spPr>
          <p:txBody>
            <a:bodyPr anchorCtr="0" anchor="ctr" bIns="76150" lIns="114250" spcFirstLastPara="1" rIns="38075" wrap="square" tIns="76150">
              <a:noAutofit/>
            </a:bodyPr>
            <a:lstStyle/>
            <a:p>
              <a:pPr indent="0" lvl="0" marL="0" marR="0" rtl="0" algn="ctr">
                <a:lnSpc>
                  <a:spcPct val="90000"/>
                </a:lnSpc>
                <a:spcBef>
                  <a:spcPts val="0"/>
                </a:spcBef>
                <a:spcAft>
                  <a:spcPts val="0"/>
                </a:spcAft>
                <a:buClr>
                  <a:srgbClr val="FFFFFF"/>
                </a:buClr>
                <a:buSzPts val="2900"/>
                <a:buFont typeface="Arial"/>
                <a:buNone/>
              </a:pPr>
              <a:r>
                <a:rPr b="0" i="0" lang="en-US" sz="2900" u="none" cap="none" strike="noStrike">
                  <a:solidFill>
                    <a:srgbClr val="FFFFFF"/>
                  </a:solidFill>
                  <a:latin typeface="Arial"/>
                  <a:ea typeface="Arial"/>
                  <a:cs typeface="Arial"/>
                  <a:sym typeface="Arial"/>
                </a:rPr>
                <a:t>Construction</a:t>
              </a:r>
              <a:endParaRPr sz="2500"/>
            </a:p>
            <a:p>
              <a:pPr indent="0" lvl="0" marL="0" marR="0" rtl="0" algn="ctr">
                <a:lnSpc>
                  <a:spcPct val="90000"/>
                </a:lnSpc>
                <a:spcBef>
                  <a:spcPts val="1000"/>
                </a:spcBef>
                <a:spcAft>
                  <a:spcPts val="0"/>
                </a:spcAft>
                <a:buClr>
                  <a:srgbClr val="FFFFFF"/>
                </a:buClr>
                <a:buSzPts val="2900"/>
                <a:buFont typeface="Arial"/>
                <a:buNone/>
              </a:pPr>
              <a:r>
                <a:rPr b="0" i="0" lang="en-US" sz="2900" u="none" cap="none" strike="noStrike">
                  <a:solidFill>
                    <a:srgbClr val="FFFFFF"/>
                  </a:solidFill>
                  <a:latin typeface="Arial"/>
                  <a:ea typeface="Arial"/>
                  <a:cs typeface="Arial"/>
                  <a:sym typeface="Arial"/>
                </a:rPr>
                <a:t>2026 - ongoing</a:t>
              </a:r>
              <a:endParaRPr sz="2500"/>
            </a:p>
          </p:txBody>
        </p:sp>
      </p:grpSp>
      <p:sp>
        <p:nvSpPr>
          <p:cNvPr id="1206" name="Google Shape;1206;g3edcd3fab0d_0_534"/>
          <p:cNvSpPr txBox="1"/>
          <p:nvPr/>
        </p:nvSpPr>
        <p:spPr>
          <a:xfrm>
            <a:off x="1637015" y="4035975"/>
            <a:ext cx="3672900" cy="4105200"/>
          </a:xfrm>
          <a:prstGeom prst="rect">
            <a:avLst/>
          </a:prstGeom>
          <a:noFill/>
          <a:ln>
            <a:noFill/>
          </a:ln>
        </p:spPr>
        <p:txBody>
          <a:bodyPr anchorCtr="0" anchor="t" bIns="81575" lIns="163200" spcFirstLastPara="1" rIns="163200" wrap="square" tIns="81575">
            <a:spAutoFit/>
          </a:bodyPr>
          <a:lstStyle/>
          <a:p>
            <a:pPr indent="-266700" lvl="0" marL="266700" marR="0" rtl="0" algn="l">
              <a:lnSpc>
                <a:spcPct val="150000"/>
              </a:lnSpc>
              <a:spcBef>
                <a:spcPts val="0"/>
              </a:spcBef>
              <a:spcAft>
                <a:spcPts val="0"/>
              </a:spcAft>
              <a:buClr>
                <a:srgbClr val="000000"/>
              </a:buClr>
              <a:buSzPts val="1600"/>
              <a:buFont typeface="Arial"/>
              <a:buChar char="•"/>
            </a:pPr>
            <a:r>
              <a:rPr b="0" i="0" lang="en-US" sz="1600" u="none" cap="none" strike="noStrike">
                <a:solidFill>
                  <a:srgbClr val="000000"/>
                </a:solidFill>
                <a:latin typeface="Arial"/>
                <a:ea typeface="Arial"/>
                <a:cs typeface="Arial"/>
                <a:sym typeface="Arial"/>
              </a:rPr>
              <a:t>Feasibility Studies</a:t>
            </a:r>
            <a:endParaRPr sz="2500"/>
          </a:p>
          <a:p>
            <a:pPr indent="-266700" lvl="0" marL="266700" marR="0" rtl="0" algn="l">
              <a:lnSpc>
                <a:spcPct val="150000"/>
              </a:lnSpc>
              <a:spcBef>
                <a:spcPts val="0"/>
              </a:spcBef>
              <a:spcAft>
                <a:spcPts val="0"/>
              </a:spcAft>
              <a:buClr>
                <a:srgbClr val="000000"/>
              </a:buClr>
              <a:buSzPts val="1600"/>
              <a:buFont typeface="Arial"/>
              <a:buChar char="•"/>
            </a:pPr>
            <a:r>
              <a:rPr b="0" i="0" lang="en-US" sz="1600" u="none" cap="none" strike="noStrike">
                <a:solidFill>
                  <a:srgbClr val="000000"/>
                </a:solidFill>
                <a:latin typeface="Arial"/>
                <a:ea typeface="Arial"/>
                <a:cs typeface="Arial"/>
                <a:sym typeface="Arial"/>
              </a:rPr>
              <a:t>Schematic Design Development</a:t>
            </a:r>
            <a:endParaRPr sz="2500"/>
          </a:p>
          <a:p>
            <a:pPr indent="-266700" lvl="0" marL="266700" marR="0" rtl="0" algn="l">
              <a:lnSpc>
                <a:spcPct val="150000"/>
              </a:lnSpc>
              <a:spcBef>
                <a:spcPts val="0"/>
              </a:spcBef>
              <a:spcAft>
                <a:spcPts val="0"/>
              </a:spcAft>
              <a:buClr>
                <a:srgbClr val="000000"/>
              </a:buClr>
              <a:buSzPts val="1600"/>
              <a:buFont typeface="Arial"/>
              <a:buChar char="•"/>
            </a:pPr>
            <a:r>
              <a:rPr b="0" i="0" lang="en-US" sz="1600" u="none" cap="none" strike="noStrike">
                <a:solidFill>
                  <a:srgbClr val="000000"/>
                </a:solidFill>
                <a:latin typeface="Arial"/>
                <a:ea typeface="Arial"/>
                <a:cs typeface="Arial"/>
                <a:sym typeface="Arial"/>
              </a:rPr>
              <a:t>Technical Advisory Committee</a:t>
            </a:r>
            <a:endParaRPr sz="2500"/>
          </a:p>
          <a:p>
            <a:pPr indent="-266700" lvl="0" marL="266700" marR="0" rtl="0" algn="l">
              <a:lnSpc>
                <a:spcPct val="150000"/>
              </a:lnSpc>
              <a:spcBef>
                <a:spcPts val="0"/>
              </a:spcBef>
              <a:spcAft>
                <a:spcPts val="0"/>
              </a:spcAft>
              <a:buClr>
                <a:srgbClr val="000000"/>
              </a:buClr>
              <a:buSzPts val="1600"/>
              <a:buFont typeface="Arial"/>
              <a:buChar char="•"/>
            </a:pPr>
            <a:r>
              <a:rPr b="0" i="0" lang="en-US" sz="1600" u="none" cap="none" strike="noStrike">
                <a:solidFill>
                  <a:srgbClr val="000000"/>
                </a:solidFill>
                <a:latin typeface="Arial"/>
                <a:ea typeface="Arial"/>
                <a:cs typeface="Arial"/>
                <a:sym typeface="Arial"/>
              </a:rPr>
              <a:t>Consultant Contract Award</a:t>
            </a:r>
            <a:endParaRPr sz="2500"/>
          </a:p>
          <a:p>
            <a:pPr indent="-266700" lvl="0" marL="266700" marR="0" rtl="0" algn="l">
              <a:lnSpc>
                <a:spcPct val="150000"/>
              </a:lnSpc>
              <a:spcBef>
                <a:spcPts val="0"/>
              </a:spcBef>
              <a:spcAft>
                <a:spcPts val="0"/>
              </a:spcAft>
              <a:buClr>
                <a:srgbClr val="000000"/>
              </a:buClr>
              <a:buSzPts val="1600"/>
              <a:buFont typeface="Arial"/>
              <a:buChar char="•"/>
            </a:pPr>
            <a:r>
              <a:rPr b="0" i="0" lang="en-US" sz="1600" u="none" cap="none" strike="noStrike">
                <a:solidFill>
                  <a:srgbClr val="000000"/>
                </a:solidFill>
                <a:latin typeface="Arial"/>
                <a:ea typeface="Arial"/>
                <a:cs typeface="Arial"/>
                <a:sym typeface="Arial"/>
              </a:rPr>
              <a:t>Public Outreach &amp; Participation Plan</a:t>
            </a:r>
            <a:endParaRPr sz="2500"/>
          </a:p>
          <a:p>
            <a:pPr indent="-266700" lvl="0" marL="266700" marR="0" rtl="0" algn="l">
              <a:lnSpc>
                <a:spcPct val="150000"/>
              </a:lnSpc>
              <a:spcBef>
                <a:spcPts val="0"/>
              </a:spcBef>
              <a:spcAft>
                <a:spcPts val="0"/>
              </a:spcAft>
              <a:buClr>
                <a:srgbClr val="000000"/>
              </a:buClr>
              <a:buSzPts val="1600"/>
              <a:buFont typeface="Arial"/>
              <a:buChar char="•"/>
            </a:pPr>
            <a:r>
              <a:rPr b="0" i="0" lang="en-US" sz="1600" u="none" cap="none" strike="noStrike">
                <a:solidFill>
                  <a:srgbClr val="000000"/>
                </a:solidFill>
                <a:latin typeface="Arial"/>
                <a:ea typeface="Arial"/>
                <a:cs typeface="Arial"/>
                <a:sym typeface="Arial"/>
              </a:rPr>
              <a:t>Public Workshop</a:t>
            </a:r>
            <a:endParaRPr sz="2500"/>
          </a:p>
          <a:p>
            <a:pPr indent="-266700" lvl="0" marL="266700" marR="0" rtl="0" algn="l">
              <a:lnSpc>
                <a:spcPct val="150000"/>
              </a:lnSpc>
              <a:spcBef>
                <a:spcPts val="0"/>
              </a:spcBef>
              <a:spcAft>
                <a:spcPts val="0"/>
              </a:spcAft>
              <a:buClr>
                <a:srgbClr val="000000"/>
              </a:buClr>
              <a:buSzPts val="1600"/>
              <a:buFont typeface="Arial"/>
              <a:buChar char="•"/>
            </a:pPr>
            <a:r>
              <a:rPr b="0" i="0" lang="en-US" sz="1600" u="none" cap="none" strike="noStrike">
                <a:solidFill>
                  <a:srgbClr val="000000"/>
                </a:solidFill>
                <a:latin typeface="Arial"/>
                <a:ea typeface="Arial"/>
                <a:cs typeface="Arial"/>
                <a:sym typeface="Arial"/>
              </a:rPr>
              <a:t>Stakeholder Engagement </a:t>
            </a:r>
            <a:endParaRPr sz="2500"/>
          </a:p>
          <a:p>
            <a:pPr indent="-266700" lvl="0" marL="266700" marR="0" rtl="0" algn="l">
              <a:lnSpc>
                <a:spcPct val="150000"/>
              </a:lnSpc>
              <a:spcBef>
                <a:spcPts val="0"/>
              </a:spcBef>
              <a:spcAft>
                <a:spcPts val="0"/>
              </a:spcAft>
              <a:buClr>
                <a:srgbClr val="000000"/>
              </a:buClr>
              <a:buSzPts val="1600"/>
              <a:buFont typeface="Arial"/>
              <a:buChar char="•"/>
            </a:pPr>
            <a:r>
              <a:rPr b="0" i="0" lang="en-US" sz="1600" u="none" cap="none" strike="noStrike">
                <a:solidFill>
                  <a:srgbClr val="000000"/>
                </a:solidFill>
                <a:latin typeface="Arial"/>
                <a:ea typeface="Arial"/>
                <a:cs typeface="Arial"/>
                <a:sym typeface="Arial"/>
              </a:rPr>
              <a:t>Project Webpage</a:t>
            </a:r>
            <a:endParaRPr sz="2500"/>
          </a:p>
          <a:p>
            <a:pPr indent="-266700" lvl="0" marL="266700" marR="0" rtl="0" algn="l">
              <a:lnSpc>
                <a:spcPct val="150000"/>
              </a:lnSpc>
              <a:spcBef>
                <a:spcPts val="0"/>
              </a:spcBef>
              <a:spcAft>
                <a:spcPts val="0"/>
              </a:spcAft>
              <a:buClr>
                <a:srgbClr val="000000"/>
              </a:buClr>
              <a:buSzPts val="1600"/>
              <a:buFont typeface="Arial"/>
              <a:buChar char="•"/>
            </a:pPr>
            <a:r>
              <a:rPr b="0" i="0" lang="en-US" sz="1600" u="none" cap="none" strike="noStrike">
                <a:solidFill>
                  <a:srgbClr val="000000"/>
                </a:solidFill>
                <a:latin typeface="Arial"/>
                <a:ea typeface="Arial"/>
                <a:cs typeface="Arial"/>
                <a:sym typeface="Arial"/>
              </a:rPr>
              <a:t>Project Brochures</a:t>
            </a:r>
            <a:endParaRPr sz="2500"/>
          </a:p>
          <a:p>
            <a:pPr indent="-266700" lvl="0" marL="266700" marR="0" rtl="0" algn="l">
              <a:lnSpc>
                <a:spcPct val="150000"/>
              </a:lnSpc>
              <a:spcBef>
                <a:spcPts val="0"/>
              </a:spcBef>
              <a:spcAft>
                <a:spcPts val="0"/>
              </a:spcAft>
              <a:buClr>
                <a:srgbClr val="000000"/>
              </a:buClr>
              <a:buSzPts val="1600"/>
              <a:buFont typeface="Arial"/>
              <a:buChar char="•"/>
            </a:pPr>
            <a:r>
              <a:rPr b="0" i="0" lang="en-US" sz="1600" u="none" cap="none" strike="noStrike">
                <a:solidFill>
                  <a:srgbClr val="000000"/>
                </a:solidFill>
                <a:latin typeface="Arial"/>
                <a:ea typeface="Arial"/>
                <a:cs typeface="Arial"/>
                <a:sym typeface="Arial"/>
              </a:rPr>
              <a:t>Site Visits</a:t>
            </a:r>
            <a:endParaRPr sz="2500"/>
          </a:p>
        </p:txBody>
      </p:sp>
      <p:sp>
        <p:nvSpPr>
          <p:cNvPr id="1207" name="Google Shape;1207;g3edcd3fab0d_0_534"/>
          <p:cNvSpPr txBox="1"/>
          <p:nvPr/>
        </p:nvSpPr>
        <p:spPr>
          <a:xfrm>
            <a:off x="5794275" y="4035971"/>
            <a:ext cx="4111500" cy="4474800"/>
          </a:xfrm>
          <a:prstGeom prst="rect">
            <a:avLst/>
          </a:prstGeom>
          <a:noFill/>
          <a:ln>
            <a:noFill/>
          </a:ln>
        </p:spPr>
        <p:txBody>
          <a:bodyPr anchorCtr="0" anchor="t" bIns="81575" lIns="163200" spcFirstLastPara="1" rIns="163200" wrap="square" tIns="81575">
            <a:spAutoFit/>
          </a:bodyPr>
          <a:lstStyle/>
          <a:p>
            <a:pPr indent="-266700" lvl="0" marL="266700" marR="0" rtl="0" algn="l">
              <a:lnSpc>
                <a:spcPct val="150000"/>
              </a:lnSpc>
              <a:spcBef>
                <a:spcPts val="0"/>
              </a:spcBef>
              <a:spcAft>
                <a:spcPts val="0"/>
              </a:spcAft>
              <a:buClr>
                <a:srgbClr val="000000"/>
              </a:buClr>
              <a:buSzPts val="1600"/>
              <a:buFont typeface="Arial"/>
              <a:buChar char="•"/>
            </a:pPr>
            <a:r>
              <a:rPr b="0" i="0" lang="en-US" sz="1600" u="none" cap="none" strike="noStrike">
                <a:solidFill>
                  <a:srgbClr val="000000"/>
                </a:solidFill>
                <a:latin typeface="Arial"/>
                <a:ea typeface="Arial"/>
                <a:cs typeface="Arial"/>
                <a:sym typeface="Arial"/>
              </a:rPr>
              <a:t>Preferred Concept Approval</a:t>
            </a:r>
            <a:endParaRPr sz="2500"/>
          </a:p>
          <a:p>
            <a:pPr indent="-266700" lvl="0" marL="266700" marR="0" rtl="0" algn="l">
              <a:lnSpc>
                <a:spcPct val="150000"/>
              </a:lnSpc>
              <a:spcBef>
                <a:spcPts val="0"/>
              </a:spcBef>
              <a:spcAft>
                <a:spcPts val="0"/>
              </a:spcAft>
              <a:buClr>
                <a:srgbClr val="000000"/>
              </a:buClr>
              <a:buSzPts val="1600"/>
              <a:buFont typeface="Arial"/>
              <a:buChar char="•"/>
            </a:pPr>
            <a:r>
              <a:rPr b="0" i="0" lang="en-US" sz="1600" u="none" cap="none" strike="noStrike">
                <a:solidFill>
                  <a:srgbClr val="000000"/>
                </a:solidFill>
                <a:latin typeface="Arial"/>
                <a:ea typeface="Arial"/>
                <a:cs typeface="Arial"/>
                <a:sym typeface="Arial"/>
              </a:rPr>
              <a:t>Consultant Contract Amendment</a:t>
            </a:r>
            <a:endParaRPr sz="2500"/>
          </a:p>
          <a:p>
            <a:pPr indent="-266700" lvl="0" marL="266700" marR="0" rtl="0" algn="l">
              <a:lnSpc>
                <a:spcPct val="150000"/>
              </a:lnSpc>
              <a:spcBef>
                <a:spcPts val="0"/>
              </a:spcBef>
              <a:spcAft>
                <a:spcPts val="0"/>
              </a:spcAft>
              <a:buClr>
                <a:srgbClr val="000000"/>
              </a:buClr>
              <a:buSzPts val="1600"/>
              <a:buFont typeface="Arial"/>
              <a:buChar char="•"/>
            </a:pPr>
            <a:r>
              <a:rPr b="0" i="0" lang="en-US" sz="1600" u="none" cap="none" strike="noStrike">
                <a:solidFill>
                  <a:srgbClr val="000000"/>
                </a:solidFill>
                <a:latin typeface="Arial"/>
                <a:ea typeface="Arial"/>
                <a:cs typeface="Arial"/>
                <a:sym typeface="Arial"/>
              </a:rPr>
              <a:t>CEQA Exemption – SERP</a:t>
            </a:r>
            <a:endParaRPr sz="2500"/>
          </a:p>
          <a:p>
            <a:pPr indent="-266700" lvl="0" marL="266700" marR="0" rtl="0" algn="l">
              <a:lnSpc>
                <a:spcPct val="150000"/>
              </a:lnSpc>
              <a:spcBef>
                <a:spcPts val="0"/>
              </a:spcBef>
              <a:spcAft>
                <a:spcPts val="0"/>
              </a:spcAft>
              <a:buClr>
                <a:srgbClr val="000000"/>
              </a:buClr>
              <a:buSzPts val="1600"/>
              <a:buFont typeface="Arial"/>
              <a:buChar char="•"/>
            </a:pPr>
            <a:r>
              <a:rPr b="0" i="0" lang="en-US" sz="1600" u="none" cap="none" strike="noStrike">
                <a:solidFill>
                  <a:srgbClr val="000000"/>
                </a:solidFill>
                <a:latin typeface="Arial"/>
                <a:ea typeface="Arial"/>
                <a:cs typeface="Arial"/>
                <a:sym typeface="Arial"/>
              </a:rPr>
              <a:t>Regulatory Agency Meetings/BRRIT</a:t>
            </a:r>
            <a:endParaRPr sz="2500"/>
          </a:p>
          <a:p>
            <a:pPr indent="-266700" lvl="0" marL="266700" marR="0" rtl="0" algn="l">
              <a:lnSpc>
                <a:spcPct val="150000"/>
              </a:lnSpc>
              <a:spcBef>
                <a:spcPts val="0"/>
              </a:spcBef>
              <a:spcAft>
                <a:spcPts val="0"/>
              </a:spcAft>
              <a:buClr>
                <a:srgbClr val="000000"/>
              </a:buClr>
              <a:buSzPts val="1600"/>
              <a:buFont typeface="Arial"/>
              <a:buChar char="•"/>
            </a:pPr>
            <a:r>
              <a:rPr b="0" i="0" lang="en-US" sz="1600" u="none" cap="none" strike="noStrike">
                <a:solidFill>
                  <a:srgbClr val="000000"/>
                </a:solidFill>
                <a:latin typeface="Arial"/>
                <a:ea typeface="Arial"/>
                <a:cs typeface="Arial"/>
                <a:sym typeface="Arial"/>
              </a:rPr>
              <a:t>Technical Advisory Committee</a:t>
            </a:r>
            <a:endParaRPr sz="2500"/>
          </a:p>
          <a:p>
            <a:pPr indent="-266700" lvl="0" marL="266700" marR="0" rtl="0" algn="l">
              <a:lnSpc>
                <a:spcPct val="150000"/>
              </a:lnSpc>
              <a:spcBef>
                <a:spcPts val="0"/>
              </a:spcBef>
              <a:spcAft>
                <a:spcPts val="0"/>
              </a:spcAft>
              <a:buClr>
                <a:srgbClr val="000000"/>
              </a:buClr>
              <a:buSzPts val="1600"/>
              <a:buFont typeface="Arial"/>
              <a:buChar char="•"/>
            </a:pPr>
            <a:r>
              <a:rPr b="0" i="0" lang="en-US" sz="1600" u="none" cap="none" strike="noStrike">
                <a:solidFill>
                  <a:srgbClr val="000000"/>
                </a:solidFill>
                <a:latin typeface="Arial"/>
                <a:ea typeface="Arial"/>
                <a:cs typeface="Arial"/>
                <a:sym typeface="Arial"/>
              </a:rPr>
              <a:t>Design Development to 100%</a:t>
            </a:r>
            <a:endParaRPr sz="2500"/>
          </a:p>
          <a:p>
            <a:pPr indent="-266700" lvl="0" marL="266700" marR="0" rtl="0" algn="l">
              <a:lnSpc>
                <a:spcPct val="150000"/>
              </a:lnSpc>
              <a:spcBef>
                <a:spcPts val="0"/>
              </a:spcBef>
              <a:spcAft>
                <a:spcPts val="0"/>
              </a:spcAft>
              <a:buClr>
                <a:srgbClr val="000000"/>
              </a:buClr>
              <a:buSzPts val="1600"/>
              <a:buFont typeface="Arial"/>
              <a:buChar char="•"/>
            </a:pPr>
            <a:r>
              <a:rPr b="0" i="0" lang="en-US" sz="1600" u="none" cap="none" strike="noStrike">
                <a:solidFill>
                  <a:srgbClr val="000000"/>
                </a:solidFill>
                <a:latin typeface="Arial"/>
                <a:ea typeface="Arial"/>
                <a:cs typeface="Arial"/>
                <a:sym typeface="Arial"/>
              </a:rPr>
              <a:t>Regulatory Permits</a:t>
            </a:r>
            <a:endParaRPr sz="2500"/>
          </a:p>
          <a:p>
            <a:pPr indent="-266700" lvl="0" marL="266700" marR="0" rtl="0" algn="l">
              <a:lnSpc>
                <a:spcPct val="150000"/>
              </a:lnSpc>
              <a:spcBef>
                <a:spcPts val="0"/>
              </a:spcBef>
              <a:spcAft>
                <a:spcPts val="0"/>
              </a:spcAft>
              <a:buClr>
                <a:srgbClr val="000000"/>
              </a:buClr>
              <a:buSzPts val="1600"/>
              <a:buFont typeface="Arial"/>
              <a:buChar char="•"/>
            </a:pPr>
            <a:r>
              <a:rPr b="0" i="0" lang="en-US" sz="1600" u="none" cap="none" strike="noStrike">
                <a:solidFill>
                  <a:srgbClr val="000000"/>
                </a:solidFill>
                <a:latin typeface="Arial"/>
                <a:ea typeface="Arial"/>
                <a:cs typeface="Arial"/>
                <a:sym typeface="Arial"/>
              </a:rPr>
              <a:t>Quality Assurance Project Plan (QAPP)</a:t>
            </a:r>
            <a:endParaRPr sz="2500"/>
          </a:p>
          <a:p>
            <a:pPr indent="-266700" lvl="0" marL="266700" marR="0" rtl="0" algn="l">
              <a:lnSpc>
                <a:spcPct val="150000"/>
              </a:lnSpc>
              <a:spcBef>
                <a:spcPts val="0"/>
              </a:spcBef>
              <a:spcAft>
                <a:spcPts val="0"/>
              </a:spcAft>
              <a:buClr>
                <a:srgbClr val="000000"/>
              </a:buClr>
              <a:buSzPts val="1600"/>
              <a:buFont typeface="Arial"/>
              <a:buChar char="•"/>
            </a:pPr>
            <a:r>
              <a:rPr b="0" i="0" lang="en-US" sz="1600" u="none" cap="none" strike="noStrike">
                <a:solidFill>
                  <a:srgbClr val="000000"/>
                </a:solidFill>
                <a:latin typeface="Arial"/>
                <a:ea typeface="Arial"/>
                <a:cs typeface="Arial"/>
                <a:sym typeface="Arial"/>
              </a:rPr>
              <a:t>Site Visits </a:t>
            </a:r>
            <a:endParaRPr sz="2500"/>
          </a:p>
          <a:p>
            <a:pPr indent="-266700" lvl="0" marL="266700" marR="0" rtl="0" algn="l">
              <a:lnSpc>
                <a:spcPct val="150000"/>
              </a:lnSpc>
              <a:spcBef>
                <a:spcPts val="0"/>
              </a:spcBef>
              <a:spcAft>
                <a:spcPts val="0"/>
              </a:spcAft>
              <a:buClr>
                <a:srgbClr val="000000"/>
              </a:buClr>
              <a:buSzPts val="1600"/>
              <a:buFont typeface="Arial"/>
              <a:buChar char="•"/>
            </a:pPr>
            <a:r>
              <a:rPr b="0" i="0" lang="en-US" sz="1600" u="none" cap="none" strike="noStrike">
                <a:solidFill>
                  <a:srgbClr val="000000"/>
                </a:solidFill>
                <a:latin typeface="Arial"/>
                <a:ea typeface="Arial"/>
                <a:cs typeface="Arial"/>
                <a:sym typeface="Arial"/>
              </a:rPr>
              <a:t>HARD Marsh Acquisition</a:t>
            </a:r>
            <a:endParaRPr sz="2500"/>
          </a:p>
          <a:p>
            <a:pPr indent="-165100" lvl="0" marL="266700" marR="0" rtl="0" algn="l">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p:txBody>
      </p:sp>
      <p:sp>
        <p:nvSpPr>
          <p:cNvPr id="1208" name="Google Shape;1208;g3edcd3fab0d_0_534"/>
          <p:cNvSpPr txBox="1"/>
          <p:nvPr/>
        </p:nvSpPr>
        <p:spPr>
          <a:xfrm>
            <a:off x="10271327" y="4035973"/>
            <a:ext cx="3453600" cy="2627700"/>
          </a:xfrm>
          <a:prstGeom prst="rect">
            <a:avLst/>
          </a:prstGeom>
          <a:noFill/>
          <a:ln>
            <a:noFill/>
          </a:ln>
        </p:spPr>
        <p:txBody>
          <a:bodyPr anchorCtr="0" anchor="t" bIns="81575" lIns="163200" spcFirstLastPara="1" rIns="163200" wrap="square" tIns="81575">
            <a:spAutoFit/>
          </a:bodyPr>
          <a:lstStyle/>
          <a:p>
            <a:pPr indent="-266700" lvl="0" marL="266700" marR="0" rtl="0" algn="l">
              <a:lnSpc>
                <a:spcPct val="150000"/>
              </a:lnSpc>
              <a:spcBef>
                <a:spcPts val="0"/>
              </a:spcBef>
              <a:spcAft>
                <a:spcPts val="0"/>
              </a:spcAft>
              <a:buClr>
                <a:srgbClr val="000000"/>
              </a:buClr>
              <a:buSzPts val="1600"/>
              <a:buFont typeface="Arial"/>
              <a:buChar char="•"/>
            </a:pPr>
            <a:r>
              <a:rPr b="0" i="0" lang="en-US" sz="1600" u="none" cap="none" strike="noStrike">
                <a:solidFill>
                  <a:srgbClr val="000000"/>
                </a:solidFill>
                <a:latin typeface="Arial"/>
                <a:ea typeface="Arial"/>
                <a:cs typeface="Arial"/>
                <a:sym typeface="Arial"/>
              </a:rPr>
              <a:t>Phase 1A Construction</a:t>
            </a:r>
            <a:endParaRPr sz="2500"/>
          </a:p>
          <a:p>
            <a:pPr indent="-101600" lvl="2" marL="419100" marR="0" rtl="0" algn="l">
              <a:lnSpc>
                <a:spcPct val="150000"/>
              </a:lnSpc>
              <a:spcBef>
                <a:spcPts val="0"/>
              </a:spcBef>
              <a:spcAft>
                <a:spcPts val="0"/>
              </a:spcAft>
              <a:buClr>
                <a:srgbClr val="000000"/>
              </a:buClr>
              <a:buSzPts val="1600"/>
              <a:buFont typeface="Arial"/>
              <a:buChar char="•"/>
            </a:pPr>
            <a:r>
              <a:rPr b="0" i="0" lang="en-US" sz="1600" u="none" cap="none" strike="noStrike">
                <a:solidFill>
                  <a:srgbClr val="000000"/>
                </a:solidFill>
                <a:latin typeface="Arial"/>
                <a:ea typeface="Arial"/>
                <a:cs typeface="Arial"/>
                <a:sym typeface="Arial"/>
              </a:rPr>
              <a:t>Grading Permit</a:t>
            </a:r>
            <a:endParaRPr sz="2500"/>
          </a:p>
          <a:p>
            <a:pPr indent="-101600" lvl="2" marL="419100" marR="0" rtl="0" algn="l">
              <a:lnSpc>
                <a:spcPct val="150000"/>
              </a:lnSpc>
              <a:spcBef>
                <a:spcPts val="0"/>
              </a:spcBef>
              <a:spcAft>
                <a:spcPts val="0"/>
              </a:spcAft>
              <a:buClr>
                <a:srgbClr val="000000"/>
              </a:buClr>
              <a:buSzPts val="1600"/>
              <a:buFont typeface="Arial"/>
              <a:buChar char="•"/>
            </a:pPr>
            <a:r>
              <a:rPr b="0" i="0" lang="en-US" sz="1600" u="none" cap="none" strike="noStrike">
                <a:solidFill>
                  <a:srgbClr val="000000"/>
                </a:solidFill>
                <a:latin typeface="Arial"/>
                <a:ea typeface="Arial"/>
                <a:cs typeface="Arial"/>
                <a:sym typeface="Arial"/>
              </a:rPr>
              <a:t>Bid Set Plans</a:t>
            </a:r>
            <a:endParaRPr sz="2500"/>
          </a:p>
          <a:p>
            <a:pPr indent="-101600" lvl="2" marL="419100" marR="0" rtl="0" algn="l">
              <a:lnSpc>
                <a:spcPct val="150000"/>
              </a:lnSpc>
              <a:spcBef>
                <a:spcPts val="0"/>
              </a:spcBef>
              <a:spcAft>
                <a:spcPts val="0"/>
              </a:spcAft>
              <a:buClr>
                <a:srgbClr val="000000"/>
              </a:buClr>
              <a:buSzPts val="1600"/>
              <a:buFont typeface="Arial"/>
              <a:buChar char="•"/>
            </a:pPr>
            <a:r>
              <a:rPr b="0" i="0" lang="en-US" sz="1600" u="none" cap="none" strike="noStrike">
                <a:solidFill>
                  <a:srgbClr val="000000"/>
                </a:solidFill>
                <a:latin typeface="Arial"/>
                <a:ea typeface="Arial"/>
                <a:cs typeface="Arial"/>
                <a:sym typeface="Arial"/>
              </a:rPr>
              <a:t>Bid Process</a:t>
            </a:r>
            <a:endParaRPr sz="2500"/>
          </a:p>
          <a:p>
            <a:pPr indent="-101600" lvl="2" marL="419100" marR="0" rtl="0" algn="l">
              <a:lnSpc>
                <a:spcPct val="150000"/>
              </a:lnSpc>
              <a:spcBef>
                <a:spcPts val="0"/>
              </a:spcBef>
              <a:spcAft>
                <a:spcPts val="0"/>
              </a:spcAft>
              <a:buClr>
                <a:srgbClr val="000000"/>
              </a:buClr>
              <a:buSzPts val="1600"/>
              <a:buFont typeface="Arial"/>
              <a:buChar char="•"/>
            </a:pPr>
            <a:r>
              <a:rPr b="0" i="0" lang="en-US" sz="1600" u="none" cap="none" strike="noStrike">
                <a:solidFill>
                  <a:srgbClr val="000000"/>
                </a:solidFill>
                <a:latin typeface="Arial"/>
                <a:ea typeface="Arial"/>
                <a:cs typeface="Arial"/>
                <a:sym typeface="Arial"/>
              </a:rPr>
              <a:t>Award Construction Contract</a:t>
            </a:r>
            <a:endParaRPr sz="2500"/>
          </a:p>
          <a:p>
            <a:pPr indent="-101600" lvl="2" marL="419100" marR="0" rtl="0" algn="l">
              <a:lnSpc>
                <a:spcPct val="150000"/>
              </a:lnSpc>
              <a:spcBef>
                <a:spcPts val="0"/>
              </a:spcBef>
              <a:spcAft>
                <a:spcPts val="0"/>
              </a:spcAft>
              <a:buClr>
                <a:srgbClr val="000000"/>
              </a:buClr>
              <a:buSzPts val="1600"/>
              <a:buFont typeface="Arial"/>
              <a:buChar char="•"/>
            </a:pPr>
            <a:r>
              <a:rPr b="0" i="0" lang="en-US" sz="1600" u="none" cap="none" strike="noStrike">
                <a:solidFill>
                  <a:srgbClr val="000000"/>
                </a:solidFill>
                <a:latin typeface="Arial"/>
                <a:ea typeface="Arial"/>
                <a:cs typeface="Arial"/>
                <a:sym typeface="Arial"/>
              </a:rPr>
              <a:t>Construction ~ September</a:t>
            </a:r>
            <a:endParaRPr sz="2500"/>
          </a:p>
          <a:p>
            <a:pPr indent="-254000" lvl="2" marL="254000" marR="0" rtl="0" algn="l">
              <a:lnSpc>
                <a:spcPct val="150000"/>
              </a:lnSpc>
              <a:spcBef>
                <a:spcPts val="0"/>
              </a:spcBef>
              <a:spcAft>
                <a:spcPts val="0"/>
              </a:spcAft>
              <a:buClr>
                <a:srgbClr val="000000"/>
              </a:buClr>
              <a:buSzPts val="1600"/>
              <a:buFont typeface="Arial"/>
              <a:buChar char="•"/>
            </a:pPr>
            <a:r>
              <a:rPr b="0" i="0" lang="en-US" sz="1600" u="none" cap="none" strike="noStrike">
                <a:solidFill>
                  <a:srgbClr val="000000"/>
                </a:solidFill>
                <a:latin typeface="Arial"/>
                <a:ea typeface="Arial"/>
                <a:cs typeface="Arial"/>
                <a:sym typeface="Arial"/>
              </a:rPr>
              <a:t>Future Phases: 1B, 1C, 2 </a:t>
            </a:r>
            <a:endParaRPr sz="2500"/>
          </a:p>
        </p:txBody>
      </p:sp>
      <p:pic>
        <p:nvPicPr>
          <p:cNvPr id="1209" name="Google Shape;1209;g3edcd3fab0d_0_534"/>
          <p:cNvPicPr preferRelativeResize="0"/>
          <p:nvPr/>
        </p:nvPicPr>
        <p:blipFill rotWithShape="1">
          <a:blip r:embed="rId3">
            <a:alphaModFix/>
          </a:blip>
          <a:srcRect b="0" l="0" r="0" t="0"/>
          <a:stretch/>
        </p:blipFill>
        <p:spPr>
          <a:xfrm>
            <a:off x="124683" y="9203206"/>
            <a:ext cx="1297432" cy="691963"/>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3" name="Shape 1213"/>
        <p:cNvGrpSpPr/>
        <p:nvPr/>
      </p:nvGrpSpPr>
      <p:grpSpPr>
        <a:xfrm>
          <a:off x="0" y="0"/>
          <a:ext cx="0" cy="0"/>
          <a:chOff x="0" y="0"/>
          <a:chExt cx="0" cy="0"/>
        </a:xfrm>
      </p:grpSpPr>
      <p:sp>
        <p:nvSpPr>
          <p:cNvPr id="1214" name="Google Shape;1214;g3edcd3fab0d_0_550"/>
          <p:cNvSpPr txBox="1"/>
          <p:nvPr>
            <p:ph idx="1" type="body"/>
          </p:nvPr>
        </p:nvSpPr>
        <p:spPr>
          <a:xfrm>
            <a:off x="200752" y="535875"/>
            <a:ext cx="12591600" cy="534900"/>
          </a:xfrm>
          <a:prstGeom prst="rect">
            <a:avLst/>
          </a:prstGeom>
          <a:noFill/>
          <a:ln>
            <a:noFill/>
          </a:ln>
        </p:spPr>
        <p:txBody>
          <a:bodyPr anchorCtr="0" anchor="ctr" bIns="41675" lIns="83450" spcFirstLastPara="1" rIns="83450" wrap="square" tIns="41675">
            <a:noAutofit/>
          </a:bodyPr>
          <a:lstStyle/>
          <a:p>
            <a:pPr indent="0" lvl="0" marL="0" rtl="0" algn="l">
              <a:lnSpc>
                <a:spcPct val="90000"/>
              </a:lnSpc>
              <a:spcBef>
                <a:spcPts val="0"/>
              </a:spcBef>
              <a:spcAft>
                <a:spcPts val="0"/>
              </a:spcAft>
              <a:buClr>
                <a:srgbClr val="044851"/>
              </a:buClr>
              <a:buSzPts val="5100"/>
              <a:buNone/>
            </a:pPr>
            <a:r>
              <a:rPr lang="en-US" sz="2400"/>
              <a:t>Restore Hayward Marsh Project | </a:t>
            </a:r>
            <a:r>
              <a:rPr b="0" lang="en-US" sz="2400">
                <a:solidFill>
                  <a:srgbClr val="044851"/>
                </a:solidFill>
              </a:rPr>
              <a:t>Permits | Agency Coordination | Right of Way</a:t>
            </a:r>
            <a:endParaRPr sz="2400"/>
          </a:p>
          <a:p>
            <a:pPr indent="0" lvl="0" marL="0" rtl="0" algn="l">
              <a:lnSpc>
                <a:spcPct val="90000"/>
              </a:lnSpc>
              <a:spcBef>
                <a:spcPts val="0"/>
              </a:spcBef>
              <a:spcAft>
                <a:spcPts val="0"/>
              </a:spcAft>
              <a:buSzPts val="6900"/>
              <a:buNone/>
            </a:pPr>
            <a:r>
              <a:t/>
            </a:r>
            <a:endParaRPr/>
          </a:p>
        </p:txBody>
      </p:sp>
      <p:sp>
        <p:nvSpPr>
          <p:cNvPr id="1215" name="Google Shape;1215;g3edcd3fab0d_0_550"/>
          <p:cNvSpPr txBox="1"/>
          <p:nvPr>
            <p:ph idx="12" type="sldNum"/>
          </p:nvPr>
        </p:nvSpPr>
        <p:spPr>
          <a:xfrm>
            <a:off x="13336731" y="9333706"/>
            <a:ext cx="786000" cy="534900"/>
          </a:xfrm>
          <a:prstGeom prst="rect">
            <a:avLst/>
          </a:prstGeom>
          <a:noFill/>
          <a:ln>
            <a:noFill/>
          </a:ln>
        </p:spPr>
        <p:txBody>
          <a:bodyPr anchorCtr="0" anchor="ctr" bIns="41675" lIns="83450" spcFirstLastPara="1" rIns="83450" wrap="square" tIns="41675">
            <a:noAutofit/>
          </a:bodyPr>
          <a:lstStyle/>
          <a:p>
            <a:pPr indent="0" lvl="0" marL="0" rtl="0" algn="r">
              <a:spcBef>
                <a:spcPts val="0"/>
              </a:spcBef>
              <a:spcAft>
                <a:spcPts val="0"/>
              </a:spcAft>
              <a:buClr>
                <a:srgbClr val="000000"/>
              </a:buClr>
              <a:buSzPts val="1100"/>
              <a:buFont typeface="Arial"/>
              <a:buNone/>
            </a:pPr>
            <a:fld id="{00000000-1234-1234-1234-123412341234}" type="slidenum">
              <a:rPr lang="en-US"/>
              <a:t>‹#›</a:t>
            </a:fld>
            <a:endParaRPr/>
          </a:p>
        </p:txBody>
      </p:sp>
      <p:sp>
        <p:nvSpPr>
          <p:cNvPr id="1216" name="Google Shape;1216;g3edcd3fab0d_0_550"/>
          <p:cNvSpPr txBox="1"/>
          <p:nvPr/>
        </p:nvSpPr>
        <p:spPr>
          <a:xfrm>
            <a:off x="953046" y="1745586"/>
            <a:ext cx="4777200" cy="5317500"/>
          </a:xfrm>
          <a:prstGeom prst="rect">
            <a:avLst/>
          </a:prstGeom>
          <a:noFill/>
          <a:ln cap="flat" cmpd="sng" w="17000">
            <a:solidFill>
              <a:srgbClr val="4A7436"/>
            </a:solidFill>
            <a:prstDash val="solid"/>
            <a:round/>
            <a:headEnd len="sm" w="sm" type="none"/>
            <a:tailEnd len="sm" w="sm" type="none"/>
          </a:ln>
        </p:spPr>
        <p:txBody>
          <a:bodyPr anchorCtr="0" anchor="t" bIns="41725" lIns="83450" spcFirstLastPara="1" rIns="83450" wrap="square" tIns="41725">
            <a:normAutofit/>
          </a:bodyPr>
          <a:lstStyle/>
          <a:p>
            <a:pPr indent="0" lvl="0" marL="0" marR="0" rtl="0" algn="ctr">
              <a:lnSpc>
                <a:spcPct val="90000"/>
              </a:lnSpc>
              <a:spcBef>
                <a:spcPts val="0"/>
              </a:spcBef>
              <a:spcAft>
                <a:spcPts val="0"/>
              </a:spcAft>
              <a:buClr>
                <a:srgbClr val="000000"/>
              </a:buClr>
              <a:buSzPts val="2200"/>
              <a:buFont typeface="Arial"/>
              <a:buNone/>
            </a:pPr>
            <a:r>
              <a:rPr b="1" i="0" lang="en-US" sz="2200" u="none" cap="none" strike="noStrike">
                <a:solidFill>
                  <a:srgbClr val="000000"/>
                </a:solidFill>
                <a:latin typeface="Calibri"/>
                <a:ea typeface="Calibri"/>
                <a:cs typeface="Calibri"/>
                <a:sym typeface="Calibri"/>
              </a:rPr>
              <a:t>PERMITS</a:t>
            </a:r>
            <a:endParaRPr sz="2500"/>
          </a:p>
          <a:p>
            <a:pPr indent="-152400" lvl="0" marL="152400" marR="0" rtl="0" algn="l">
              <a:lnSpc>
                <a:spcPct val="90000"/>
              </a:lnSpc>
              <a:spcBef>
                <a:spcPts val="70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BRRIT - Consultation</a:t>
            </a:r>
            <a:endParaRPr b="0" i="0" sz="1800" u="none" cap="none" strike="noStrike">
              <a:solidFill>
                <a:srgbClr val="000000"/>
              </a:solidFill>
              <a:latin typeface="Calibri"/>
              <a:ea typeface="Calibri"/>
              <a:cs typeface="Calibri"/>
              <a:sym typeface="Calibri"/>
            </a:endParaRPr>
          </a:p>
          <a:p>
            <a:pPr indent="-152400" lvl="0" marL="152400" marR="0" rtl="0" algn="l">
              <a:lnSpc>
                <a:spcPct val="90000"/>
              </a:lnSpc>
              <a:spcBef>
                <a:spcPts val="70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BCDC – Major Permit</a:t>
            </a:r>
            <a:endParaRPr b="0" i="0" sz="1800" u="none" cap="none" strike="noStrike">
              <a:solidFill>
                <a:srgbClr val="000000"/>
              </a:solidFill>
              <a:latin typeface="Calibri"/>
              <a:ea typeface="Calibri"/>
              <a:cs typeface="Calibri"/>
              <a:sym typeface="Calibri"/>
            </a:endParaRPr>
          </a:p>
          <a:p>
            <a:pPr indent="-152400" lvl="0" marL="152400" marR="0" rtl="0" algn="l">
              <a:lnSpc>
                <a:spcPct val="90000"/>
              </a:lnSpc>
              <a:spcBef>
                <a:spcPts val="70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CDFW – RMP </a:t>
            </a:r>
            <a:endParaRPr b="0" i="0" sz="1800" u="none" cap="none" strike="noStrike">
              <a:solidFill>
                <a:srgbClr val="000000"/>
              </a:solidFill>
              <a:latin typeface="Calibri"/>
              <a:ea typeface="Calibri"/>
              <a:cs typeface="Calibri"/>
              <a:sym typeface="Calibri"/>
            </a:endParaRPr>
          </a:p>
          <a:p>
            <a:pPr indent="-152400" lvl="0" marL="152400" marR="0" rtl="0" algn="l">
              <a:lnSpc>
                <a:spcPct val="90000"/>
              </a:lnSpc>
              <a:spcBef>
                <a:spcPts val="70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RWQCB - 401</a:t>
            </a:r>
            <a:endParaRPr b="0" i="0" sz="1800" u="none" cap="none" strike="noStrike">
              <a:solidFill>
                <a:srgbClr val="000000"/>
              </a:solidFill>
              <a:latin typeface="Calibri"/>
              <a:ea typeface="Calibri"/>
              <a:cs typeface="Calibri"/>
              <a:sym typeface="Calibri"/>
            </a:endParaRPr>
          </a:p>
          <a:p>
            <a:pPr indent="-152400" lvl="0" marL="152400" marR="0" rtl="0" algn="l">
              <a:lnSpc>
                <a:spcPct val="90000"/>
              </a:lnSpc>
              <a:spcBef>
                <a:spcPts val="70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ACOE – 404</a:t>
            </a:r>
            <a:endParaRPr sz="2500"/>
          </a:p>
          <a:p>
            <a:pPr indent="-152400" lvl="0" marL="152400" marR="0" rtl="0" algn="l">
              <a:lnSpc>
                <a:spcPct val="90000"/>
              </a:lnSpc>
              <a:spcBef>
                <a:spcPts val="70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NMFS – Biological Opinion</a:t>
            </a:r>
            <a:endParaRPr sz="2500"/>
          </a:p>
          <a:p>
            <a:pPr indent="-152400" lvl="0" marL="152400" marR="0" rtl="0" algn="l">
              <a:lnSpc>
                <a:spcPct val="90000"/>
              </a:lnSpc>
              <a:spcBef>
                <a:spcPts val="70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USFWS – Biological Opinion</a:t>
            </a:r>
            <a:endParaRPr sz="2500"/>
          </a:p>
          <a:p>
            <a:pPr indent="-152400" lvl="0" marL="152400" marR="0" rtl="0" algn="l">
              <a:lnSpc>
                <a:spcPct val="90000"/>
              </a:lnSpc>
              <a:spcBef>
                <a:spcPts val="70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CEQA – SERP </a:t>
            </a:r>
            <a:endParaRPr b="0" i="0" sz="1800" u="none" cap="none" strike="noStrike">
              <a:solidFill>
                <a:srgbClr val="000000"/>
              </a:solidFill>
              <a:latin typeface="Calibri"/>
              <a:ea typeface="Calibri"/>
              <a:cs typeface="Calibri"/>
              <a:sym typeface="Calibri"/>
            </a:endParaRPr>
          </a:p>
          <a:p>
            <a:pPr indent="-152400" lvl="0" marL="152400" marR="0" rtl="0" algn="l">
              <a:lnSpc>
                <a:spcPct val="90000"/>
              </a:lnSpc>
              <a:spcBef>
                <a:spcPts val="70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Office of Historic Preservation - 106</a:t>
            </a:r>
            <a:endParaRPr b="0" i="0" sz="1800" u="none" cap="none" strike="noStrike">
              <a:solidFill>
                <a:srgbClr val="000000"/>
              </a:solidFill>
              <a:latin typeface="Calibri"/>
              <a:ea typeface="Calibri"/>
              <a:cs typeface="Calibri"/>
              <a:sym typeface="Calibri"/>
            </a:endParaRPr>
          </a:p>
          <a:p>
            <a:pPr indent="-152400" lvl="0" marL="152400" marR="0" rtl="0" algn="l">
              <a:lnSpc>
                <a:spcPct val="90000"/>
              </a:lnSpc>
              <a:spcBef>
                <a:spcPts val="70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City of Hayward (Grading)</a:t>
            </a:r>
            <a:endParaRPr b="0" i="0" sz="1800" u="none" cap="none" strike="noStrike">
              <a:solidFill>
                <a:srgbClr val="000000"/>
              </a:solidFill>
              <a:latin typeface="Calibri"/>
              <a:ea typeface="Calibri"/>
              <a:cs typeface="Calibri"/>
              <a:sym typeface="Calibri"/>
            </a:endParaRPr>
          </a:p>
          <a:p>
            <a:pPr indent="-38100" lvl="0" marL="152400" marR="0" rtl="0" algn="l">
              <a:lnSpc>
                <a:spcPct val="90000"/>
              </a:lnSpc>
              <a:spcBef>
                <a:spcPts val="70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a:p>
            <a:pPr indent="0" lvl="0" marL="152400" marR="0" rtl="0" algn="l">
              <a:lnSpc>
                <a:spcPct val="90000"/>
              </a:lnSpc>
              <a:spcBef>
                <a:spcPts val="700"/>
              </a:spcBef>
              <a:spcAft>
                <a:spcPts val="0"/>
              </a:spcAft>
              <a:buClr>
                <a:schemeClr val="dk1"/>
              </a:buClr>
              <a:buSzPts val="2600"/>
              <a:buFont typeface="Arial"/>
              <a:buNone/>
            </a:pPr>
            <a:r>
              <a:t/>
            </a:r>
            <a:endParaRPr b="1" i="0" sz="2600" u="none" cap="none" strike="noStrike">
              <a:solidFill>
                <a:srgbClr val="000000"/>
              </a:solidFill>
              <a:latin typeface="Calibri"/>
              <a:ea typeface="Calibri"/>
              <a:cs typeface="Calibri"/>
              <a:sym typeface="Calibri"/>
            </a:endParaRPr>
          </a:p>
        </p:txBody>
      </p:sp>
      <p:sp>
        <p:nvSpPr>
          <p:cNvPr id="1217" name="Google Shape;1217;g3edcd3fab0d_0_550"/>
          <p:cNvSpPr txBox="1"/>
          <p:nvPr/>
        </p:nvSpPr>
        <p:spPr>
          <a:xfrm>
            <a:off x="5960480" y="1751210"/>
            <a:ext cx="4199400" cy="5311800"/>
          </a:xfrm>
          <a:prstGeom prst="rect">
            <a:avLst/>
          </a:prstGeom>
          <a:noFill/>
          <a:ln cap="flat" cmpd="sng" w="17000">
            <a:solidFill>
              <a:srgbClr val="4A7436"/>
            </a:solidFill>
            <a:prstDash val="solid"/>
            <a:round/>
            <a:headEnd len="sm" w="sm" type="none"/>
            <a:tailEnd len="sm" w="sm" type="none"/>
          </a:ln>
        </p:spPr>
        <p:txBody>
          <a:bodyPr anchorCtr="0" anchor="t" bIns="41725" lIns="83450" spcFirstLastPara="1" rIns="83450" wrap="square" tIns="41725">
            <a:normAutofit/>
          </a:bodyPr>
          <a:lstStyle/>
          <a:p>
            <a:pPr indent="0" lvl="0" marL="0" marR="0" rtl="0" algn="ctr">
              <a:lnSpc>
                <a:spcPct val="90000"/>
              </a:lnSpc>
              <a:spcBef>
                <a:spcPts val="0"/>
              </a:spcBef>
              <a:spcAft>
                <a:spcPts val="0"/>
              </a:spcAft>
              <a:buClr>
                <a:srgbClr val="000000"/>
              </a:buClr>
              <a:buSzPts val="2200"/>
              <a:buFont typeface="Arial"/>
              <a:buNone/>
            </a:pPr>
            <a:r>
              <a:rPr b="1" i="0" lang="en-US" sz="2200" u="none" cap="none" strike="noStrike">
                <a:solidFill>
                  <a:srgbClr val="000000"/>
                </a:solidFill>
                <a:latin typeface="Calibri"/>
                <a:ea typeface="Calibri"/>
                <a:cs typeface="Calibri"/>
                <a:sym typeface="Calibri"/>
              </a:rPr>
              <a:t>COORDINATION</a:t>
            </a:r>
            <a:endParaRPr sz="2500"/>
          </a:p>
          <a:p>
            <a:pPr indent="-152400" lvl="0" marL="152400" marR="0" rtl="0" algn="l">
              <a:lnSpc>
                <a:spcPct val="90000"/>
              </a:lnSpc>
              <a:spcBef>
                <a:spcPts val="700"/>
              </a:spcBef>
              <a:spcAft>
                <a:spcPts val="0"/>
              </a:spcAft>
              <a:buClr>
                <a:srgbClr val="000000"/>
              </a:buClr>
              <a:buSzPts val="1600"/>
              <a:buFont typeface="Arial"/>
              <a:buChar char="•"/>
            </a:pPr>
            <a:r>
              <a:rPr b="0" i="0" lang="en-US" sz="1600" u="none" cap="none" strike="noStrike">
                <a:solidFill>
                  <a:srgbClr val="000000"/>
                </a:solidFill>
                <a:latin typeface="Calibri"/>
                <a:ea typeface="Calibri"/>
                <a:cs typeface="Calibri"/>
                <a:sym typeface="Calibri"/>
              </a:rPr>
              <a:t>HASPA</a:t>
            </a:r>
            <a:endParaRPr b="0" i="0" sz="1600" u="none" cap="none" strike="noStrike">
              <a:solidFill>
                <a:srgbClr val="000000"/>
              </a:solidFill>
              <a:latin typeface="Calibri"/>
              <a:ea typeface="Calibri"/>
              <a:cs typeface="Calibri"/>
              <a:sym typeface="Calibri"/>
            </a:endParaRPr>
          </a:p>
          <a:p>
            <a:pPr indent="-152400" lvl="0" marL="152400" marR="0" rtl="0" algn="l">
              <a:lnSpc>
                <a:spcPct val="90000"/>
              </a:lnSpc>
              <a:spcBef>
                <a:spcPts val="700"/>
              </a:spcBef>
              <a:spcAft>
                <a:spcPts val="0"/>
              </a:spcAft>
              <a:buClr>
                <a:srgbClr val="000000"/>
              </a:buClr>
              <a:buSzPts val="1600"/>
              <a:buFont typeface="Arial"/>
              <a:buChar char="•"/>
            </a:pPr>
            <a:r>
              <a:rPr b="0" i="0" lang="en-US" sz="1600" u="none" cap="none" strike="noStrike">
                <a:solidFill>
                  <a:srgbClr val="000000"/>
                </a:solidFill>
                <a:latin typeface="Calibri"/>
                <a:ea typeface="Calibri"/>
                <a:cs typeface="Calibri"/>
                <a:sym typeface="Calibri"/>
              </a:rPr>
              <a:t>City of Hayward</a:t>
            </a:r>
            <a:endParaRPr b="0" i="0" sz="1600" u="none" cap="none" strike="noStrike">
              <a:solidFill>
                <a:srgbClr val="000000"/>
              </a:solidFill>
              <a:latin typeface="Calibri"/>
              <a:ea typeface="Calibri"/>
              <a:cs typeface="Calibri"/>
              <a:sym typeface="Calibri"/>
            </a:endParaRPr>
          </a:p>
          <a:p>
            <a:pPr indent="-152400" lvl="0" marL="152400" marR="0" rtl="0" algn="l">
              <a:lnSpc>
                <a:spcPct val="90000"/>
              </a:lnSpc>
              <a:spcBef>
                <a:spcPts val="700"/>
              </a:spcBef>
              <a:spcAft>
                <a:spcPts val="0"/>
              </a:spcAft>
              <a:buClr>
                <a:srgbClr val="000000"/>
              </a:buClr>
              <a:buSzPts val="1600"/>
              <a:buFont typeface="Arial"/>
              <a:buChar char="•"/>
            </a:pPr>
            <a:r>
              <a:rPr b="0" i="0" lang="en-US" sz="1600" u="none" cap="none" strike="noStrike">
                <a:solidFill>
                  <a:srgbClr val="000000"/>
                </a:solidFill>
                <a:latin typeface="Calibri"/>
                <a:ea typeface="Calibri"/>
                <a:cs typeface="Calibri"/>
                <a:sym typeface="Calibri"/>
              </a:rPr>
              <a:t>Alameda County Flood Control</a:t>
            </a:r>
            <a:endParaRPr b="0" i="0" sz="1600" u="none" cap="none" strike="noStrike">
              <a:solidFill>
                <a:srgbClr val="000000"/>
              </a:solidFill>
              <a:latin typeface="Calibri"/>
              <a:ea typeface="Calibri"/>
              <a:cs typeface="Calibri"/>
              <a:sym typeface="Calibri"/>
            </a:endParaRPr>
          </a:p>
          <a:p>
            <a:pPr indent="-152400" lvl="0" marL="152400" marR="0" rtl="0" algn="l">
              <a:lnSpc>
                <a:spcPct val="90000"/>
              </a:lnSpc>
              <a:spcBef>
                <a:spcPts val="700"/>
              </a:spcBef>
              <a:spcAft>
                <a:spcPts val="0"/>
              </a:spcAft>
              <a:buClr>
                <a:srgbClr val="000000"/>
              </a:buClr>
              <a:buSzPts val="1600"/>
              <a:buFont typeface="Arial"/>
              <a:buChar char="•"/>
            </a:pPr>
            <a:r>
              <a:rPr b="0" i="0" lang="en-US" sz="1600" u="none" cap="none" strike="noStrike">
                <a:solidFill>
                  <a:srgbClr val="000000"/>
                </a:solidFill>
                <a:latin typeface="Calibri"/>
                <a:ea typeface="Calibri"/>
                <a:cs typeface="Calibri"/>
                <a:sym typeface="Calibri"/>
              </a:rPr>
              <a:t>Hayward Area Recreation and Park District (HARD)</a:t>
            </a:r>
            <a:endParaRPr sz="2500"/>
          </a:p>
          <a:p>
            <a:pPr indent="-152400" lvl="0" marL="152400" marR="0" rtl="0" algn="l">
              <a:lnSpc>
                <a:spcPct val="90000"/>
              </a:lnSpc>
              <a:spcBef>
                <a:spcPts val="700"/>
              </a:spcBef>
              <a:spcAft>
                <a:spcPts val="0"/>
              </a:spcAft>
              <a:buClr>
                <a:srgbClr val="000000"/>
              </a:buClr>
              <a:buSzPts val="1600"/>
              <a:buFont typeface="Arial"/>
              <a:buChar char="•"/>
            </a:pPr>
            <a:r>
              <a:rPr b="0" i="0" lang="en-US" sz="1600" u="none" cap="none" strike="noStrike">
                <a:solidFill>
                  <a:srgbClr val="000000"/>
                </a:solidFill>
                <a:latin typeface="Calibri"/>
                <a:ea typeface="Calibri"/>
                <a:cs typeface="Calibri"/>
                <a:sym typeface="Calibri"/>
              </a:rPr>
              <a:t>Mosquito Abatement</a:t>
            </a:r>
            <a:endParaRPr b="0" i="0" sz="1600" u="none" cap="none" strike="noStrike">
              <a:solidFill>
                <a:srgbClr val="000000"/>
              </a:solidFill>
              <a:latin typeface="Calibri"/>
              <a:ea typeface="Calibri"/>
              <a:cs typeface="Calibri"/>
              <a:sym typeface="Calibri"/>
            </a:endParaRPr>
          </a:p>
          <a:p>
            <a:pPr indent="-152400" lvl="0" marL="152400" marR="0" rtl="0" algn="l">
              <a:lnSpc>
                <a:spcPct val="90000"/>
              </a:lnSpc>
              <a:spcBef>
                <a:spcPts val="700"/>
              </a:spcBef>
              <a:spcAft>
                <a:spcPts val="0"/>
              </a:spcAft>
              <a:buClr>
                <a:srgbClr val="000000"/>
              </a:buClr>
              <a:buSzPts val="1600"/>
              <a:buFont typeface="Arial"/>
              <a:buChar char="•"/>
            </a:pPr>
            <a:r>
              <a:rPr b="0" i="0" lang="en-US" sz="1600" u="none" cap="none" strike="noStrike">
                <a:solidFill>
                  <a:srgbClr val="000000"/>
                </a:solidFill>
                <a:latin typeface="Calibri"/>
                <a:ea typeface="Calibri"/>
                <a:cs typeface="Calibri"/>
                <a:sym typeface="Calibri"/>
              </a:rPr>
              <a:t>Eden Landing / South Bay Salt Ponds</a:t>
            </a:r>
            <a:endParaRPr b="0" i="0" sz="1600" u="none" cap="none" strike="noStrike">
              <a:solidFill>
                <a:srgbClr val="000000"/>
              </a:solidFill>
              <a:latin typeface="Calibri"/>
              <a:ea typeface="Calibri"/>
              <a:cs typeface="Calibri"/>
              <a:sym typeface="Calibri"/>
            </a:endParaRPr>
          </a:p>
          <a:p>
            <a:pPr indent="-152400" lvl="0" marL="152400" marR="0" rtl="0" algn="l">
              <a:lnSpc>
                <a:spcPct val="90000"/>
              </a:lnSpc>
              <a:spcBef>
                <a:spcPts val="700"/>
              </a:spcBef>
              <a:spcAft>
                <a:spcPts val="0"/>
              </a:spcAft>
              <a:buClr>
                <a:srgbClr val="000000"/>
              </a:buClr>
              <a:buSzPts val="1600"/>
              <a:buFont typeface="Arial"/>
              <a:buChar char="•"/>
            </a:pPr>
            <a:r>
              <a:rPr b="0" i="0" lang="en-US" sz="1600" u="none" cap="none" strike="noStrike">
                <a:solidFill>
                  <a:srgbClr val="000000"/>
                </a:solidFill>
                <a:latin typeface="Calibri"/>
                <a:ea typeface="Calibri"/>
                <a:cs typeface="Calibri"/>
                <a:sym typeface="Calibri"/>
              </a:rPr>
              <a:t>East Bay Dischargers Authority</a:t>
            </a:r>
            <a:endParaRPr b="0" i="0" sz="1600" u="none" cap="none" strike="noStrike">
              <a:solidFill>
                <a:srgbClr val="000000"/>
              </a:solidFill>
              <a:latin typeface="Calibri"/>
              <a:ea typeface="Calibri"/>
              <a:cs typeface="Calibri"/>
              <a:sym typeface="Calibri"/>
            </a:endParaRPr>
          </a:p>
          <a:p>
            <a:pPr indent="-152400" lvl="0" marL="152400" marR="0" rtl="0" algn="l">
              <a:lnSpc>
                <a:spcPct val="90000"/>
              </a:lnSpc>
              <a:spcBef>
                <a:spcPts val="700"/>
              </a:spcBef>
              <a:spcAft>
                <a:spcPts val="0"/>
              </a:spcAft>
              <a:buClr>
                <a:srgbClr val="000000"/>
              </a:buClr>
              <a:buSzPts val="1600"/>
              <a:buFont typeface="Arial"/>
              <a:buChar char="•"/>
            </a:pPr>
            <a:r>
              <a:rPr b="0" i="0" lang="en-US" sz="1600" u="none" cap="none" strike="noStrike">
                <a:solidFill>
                  <a:srgbClr val="000000"/>
                </a:solidFill>
                <a:latin typeface="Calibri"/>
                <a:ea typeface="Calibri"/>
                <a:cs typeface="Calibri"/>
                <a:sym typeface="Calibri"/>
              </a:rPr>
              <a:t>Invasive Spartina Program</a:t>
            </a:r>
            <a:endParaRPr sz="2500"/>
          </a:p>
          <a:p>
            <a:pPr indent="-152400" lvl="0" marL="152400" marR="0" rtl="0" algn="l">
              <a:lnSpc>
                <a:spcPct val="90000"/>
              </a:lnSpc>
              <a:spcBef>
                <a:spcPts val="700"/>
              </a:spcBef>
              <a:spcAft>
                <a:spcPts val="0"/>
              </a:spcAft>
              <a:buClr>
                <a:srgbClr val="000000"/>
              </a:buClr>
              <a:buSzPts val="1600"/>
              <a:buFont typeface="Arial"/>
              <a:buChar char="•"/>
            </a:pPr>
            <a:r>
              <a:rPr b="0" i="0" lang="en-US" sz="1600" u="none" cap="none" strike="noStrike">
                <a:solidFill>
                  <a:srgbClr val="000000"/>
                </a:solidFill>
                <a:latin typeface="Calibri"/>
                <a:ea typeface="Calibri"/>
                <a:cs typeface="Calibri"/>
                <a:sym typeface="Calibri"/>
              </a:rPr>
              <a:t>ACOE – Beneficial Reuse/Design with Nature</a:t>
            </a:r>
            <a:endParaRPr sz="2500"/>
          </a:p>
          <a:p>
            <a:pPr indent="-152400" lvl="0" marL="152400" marR="0" rtl="0" algn="l">
              <a:lnSpc>
                <a:spcPct val="90000"/>
              </a:lnSpc>
              <a:spcBef>
                <a:spcPts val="700"/>
              </a:spcBef>
              <a:spcAft>
                <a:spcPts val="0"/>
              </a:spcAft>
              <a:buClr>
                <a:srgbClr val="000000"/>
              </a:buClr>
              <a:buSzPts val="1600"/>
              <a:buFont typeface="Arial"/>
              <a:buChar char="•"/>
            </a:pPr>
            <a:r>
              <a:rPr b="0" i="0" lang="en-US" sz="1600" u="none" cap="none" strike="noStrike">
                <a:solidFill>
                  <a:srgbClr val="000000"/>
                </a:solidFill>
                <a:latin typeface="Calibri"/>
                <a:ea typeface="Calibri"/>
                <a:cs typeface="Calibri"/>
                <a:sym typeface="Calibri"/>
              </a:rPr>
              <a:t>SFEI – Regionally Adapting to Living Shorelines</a:t>
            </a:r>
            <a:endParaRPr sz="2500"/>
          </a:p>
          <a:p>
            <a:pPr indent="0" lvl="0" marL="0" marR="0" rtl="0" algn="l">
              <a:lnSpc>
                <a:spcPct val="90000"/>
              </a:lnSpc>
              <a:spcBef>
                <a:spcPts val="700"/>
              </a:spcBef>
              <a:spcAft>
                <a:spcPts val="0"/>
              </a:spcAft>
              <a:buClr>
                <a:schemeClr val="dk1"/>
              </a:buClr>
              <a:buSzPts val="1600"/>
              <a:buFont typeface="Arial"/>
              <a:buNone/>
            </a:pPr>
            <a:r>
              <a:t/>
            </a:r>
            <a:endParaRPr b="0" i="0" sz="1600" u="none" cap="none" strike="noStrike">
              <a:solidFill>
                <a:srgbClr val="000000"/>
              </a:solidFill>
              <a:latin typeface="Calibri"/>
              <a:ea typeface="Calibri"/>
              <a:cs typeface="Calibri"/>
              <a:sym typeface="Calibri"/>
            </a:endParaRPr>
          </a:p>
          <a:p>
            <a:pPr indent="0" lvl="0" marL="0" marR="0" rtl="0" algn="l">
              <a:lnSpc>
                <a:spcPct val="90000"/>
              </a:lnSpc>
              <a:spcBef>
                <a:spcPts val="700"/>
              </a:spcBef>
              <a:spcAft>
                <a:spcPts val="0"/>
              </a:spcAft>
              <a:buClr>
                <a:schemeClr val="dk1"/>
              </a:buClr>
              <a:buSzPts val="2200"/>
              <a:buFont typeface="Arial"/>
              <a:buNone/>
            </a:pPr>
            <a:r>
              <a:t/>
            </a:r>
            <a:endParaRPr b="1" i="0" sz="2200" u="none" cap="none" strike="noStrike">
              <a:solidFill>
                <a:srgbClr val="000000"/>
              </a:solidFill>
              <a:latin typeface="Calibri"/>
              <a:ea typeface="Calibri"/>
              <a:cs typeface="Calibri"/>
              <a:sym typeface="Calibri"/>
            </a:endParaRPr>
          </a:p>
          <a:p>
            <a:pPr indent="0" lvl="0" marL="0" marR="0" rtl="0" algn="l">
              <a:lnSpc>
                <a:spcPct val="90000"/>
              </a:lnSpc>
              <a:spcBef>
                <a:spcPts val="700"/>
              </a:spcBef>
              <a:spcAft>
                <a:spcPts val="0"/>
              </a:spcAft>
              <a:buClr>
                <a:schemeClr val="dk1"/>
              </a:buClr>
              <a:buSzPts val="2200"/>
              <a:buFont typeface="Arial"/>
              <a:buNone/>
            </a:pPr>
            <a:r>
              <a:t/>
            </a:r>
            <a:endParaRPr b="0" i="0" sz="2200" u="none" cap="none" strike="noStrike">
              <a:solidFill>
                <a:srgbClr val="000000"/>
              </a:solidFill>
              <a:latin typeface="Calibri"/>
              <a:ea typeface="Calibri"/>
              <a:cs typeface="Calibri"/>
              <a:sym typeface="Calibri"/>
            </a:endParaRPr>
          </a:p>
        </p:txBody>
      </p:sp>
      <p:sp>
        <p:nvSpPr>
          <p:cNvPr id="1218" name="Google Shape;1218;g3edcd3fab0d_0_550"/>
          <p:cNvSpPr txBox="1"/>
          <p:nvPr/>
        </p:nvSpPr>
        <p:spPr>
          <a:xfrm>
            <a:off x="10389797" y="1751212"/>
            <a:ext cx="3732600" cy="5311800"/>
          </a:xfrm>
          <a:prstGeom prst="rect">
            <a:avLst/>
          </a:prstGeom>
          <a:noFill/>
          <a:ln cap="flat" cmpd="sng" w="17000">
            <a:solidFill>
              <a:srgbClr val="4A7436"/>
            </a:solidFill>
            <a:prstDash val="solid"/>
            <a:round/>
            <a:headEnd len="sm" w="sm" type="none"/>
            <a:tailEnd len="sm" w="sm" type="none"/>
          </a:ln>
        </p:spPr>
        <p:txBody>
          <a:bodyPr anchorCtr="0" anchor="t" bIns="41725" lIns="83450" spcFirstLastPara="1" rIns="83450" wrap="square" tIns="41725">
            <a:normAutofit/>
          </a:bodyPr>
          <a:lstStyle/>
          <a:p>
            <a:pPr indent="0" lvl="0" marL="0" marR="0" rtl="0" algn="ctr">
              <a:lnSpc>
                <a:spcPct val="90000"/>
              </a:lnSpc>
              <a:spcBef>
                <a:spcPts val="0"/>
              </a:spcBef>
              <a:spcAft>
                <a:spcPts val="0"/>
              </a:spcAft>
              <a:buClr>
                <a:srgbClr val="000000"/>
              </a:buClr>
              <a:buSzPts val="2200"/>
              <a:buFont typeface="Arial"/>
              <a:buNone/>
            </a:pPr>
            <a:r>
              <a:rPr b="1" i="0" lang="en-US" sz="2200" u="none" cap="none" strike="noStrike">
                <a:solidFill>
                  <a:srgbClr val="000000"/>
                </a:solidFill>
                <a:latin typeface="Calibri"/>
                <a:ea typeface="Calibri"/>
                <a:cs typeface="Calibri"/>
                <a:sym typeface="Calibri"/>
              </a:rPr>
              <a:t>RIGHT-OF-WAY</a:t>
            </a:r>
            <a:endParaRPr sz="2500"/>
          </a:p>
          <a:p>
            <a:pPr indent="-152400" lvl="0" marL="152400" marR="0" rtl="0" algn="l">
              <a:lnSpc>
                <a:spcPct val="90000"/>
              </a:lnSpc>
              <a:spcBef>
                <a:spcPts val="70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HARD</a:t>
            </a:r>
            <a:endParaRPr b="0" i="0" sz="1800" u="none" cap="none" strike="noStrike">
              <a:solidFill>
                <a:srgbClr val="000000"/>
              </a:solidFill>
              <a:latin typeface="Calibri"/>
              <a:ea typeface="Calibri"/>
              <a:cs typeface="Calibri"/>
              <a:sym typeface="Calibri"/>
            </a:endParaRPr>
          </a:p>
          <a:p>
            <a:pPr indent="-152400" lvl="0" marL="152400" marR="0" rtl="0" algn="l">
              <a:lnSpc>
                <a:spcPct val="90000"/>
              </a:lnSpc>
              <a:spcBef>
                <a:spcPts val="70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City of Hayward</a:t>
            </a:r>
            <a:endParaRPr b="0" i="0" sz="2200" u="none" cap="none" strike="noStrike">
              <a:solidFill>
                <a:srgbClr val="383639"/>
              </a:solidFill>
              <a:latin typeface="Arial"/>
              <a:ea typeface="Arial"/>
              <a:cs typeface="Arial"/>
              <a:sym typeface="Arial"/>
            </a:endParaRPr>
          </a:p>
          <a:p>
            <a:pPr indent="-152400" lvl="0" marL="152400" marR="0" rtl="0" algn="l">
              <a:lnSpc>
                <a:spcPct val="90000"/>
              </a:lnSpc>
              <a:spcBef>
                <a:spcPts val="70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USD</a:t>
            </a:r>
            <a:endParaRPr b="0" i="0" sz="1800" u="none" cap="none" strike="noStrike">
              <a:solidFill>
                <a:srgbClr val="000000"/>
              </a:solidFill>
              <a:latin typeface="Calibri"/>
              <a:ea typeface="Calibri"/>
              <a:cs typeface="Calibri"/>
              <a:sym typeface="Calibri"/>
            </a:endParaRPr>
          </a:p>
          <a:p>
            <a:pPr indent="-152400" lvl="0" marL="152400" marR="0" rtl="0" algn="l">
              <a:lnSpc>
                <a:spcPct val="90000"/>
              </a:lnSpc>
              <a:spcBef>
                <a:spcPts val="70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EBDA</a:t>
            </a:r>
            <a:endParaRPr b="0" i="0" sz="1800" u="none" cap="none" strike="noStrike">
              <a:solidFill>
                <a:srgbClr val="000000"/>
              </a:solidFill>
              <a:latin typeface="Calibri"/>
              <a:ea typeface="Calibri"/>
              <a:cs typeface="Calibri"/>
              <a:sym typeface="Calibri"/>
            </a:endParaRPr>
          </a:p>
          <a:p>
            <a:pPr indent="-152400" lvl="0" marL="152400" marR="0" rtl="0" algn="l">
              <a:lnSpc>
                <a:spcPct val="90000"/>
              </a:lnSpc>
              <a:spcBef>
                <a:spcPts val="70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Flood Control</a:t>
            </a:r>
            <a:endParaRPr sz="2500"/>
          </a:p>
          <a:p>
            <a:pPr indent="-152400" lvl="0" marL="152400" marR="0" rtl="0" algn="l">
              <a:lnSpc>
                <a:spcPct val="90000"/>
              </a:lnSpc>
              <a:spcBef>
                <a:spcPts val="70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Caltrans</a:t>
            </a:r>
            <a:endParaRPr sz="2500"/>
          </a:p>
          <a:p>
            <a:pPr indent="-152400" lvl="0" marL="152400" marR="0" rtl="0" algn="l">
              <a:lnSpc>
                <a:spcPct val="90000"/>
              </a:lnSpc>
              <a:spcBef>
                <a:spcPts val="70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State Lands</a:t>
            </a:r>
            <a:endParaRPr sz="2500"/>
          </a:p>
          <a:p>
            <a:pPr indent="-152400" lvl="0" marL="152400" marR="0" rtl="0" algn="l">
              <a:lnSpc>
                <a:spcPct val="90000"/>
              </a:lnSpc>
              <a:spcBef>
                <a:spcPts val="70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Private/Adjacent Land Owners</a:t>
            </a:r>
            <a:endParaRPr sz="2500"/>
          </a:p>
          <a:p>
            <a:pPr indent="0" lvl="0" marL="152400" marR="0" rtl="0" algn="l">
              <a:lnSpc>
                <a:spcPct val="90000"/>
              </a:lnSpc>
              <a:spcBef>
                <a:spcPts val="700"/>
              </a:spcBef>
              <a:spcAft>
                <a:spcPts val="0"/>
              </a:spcAft>
              <a:buClr>
                <a:schemeClr val="dk1"/>
              </a:buClr>
              <a:buSzPts val="2600"/>
              <a:buFont typeface="Arial"/>
              <a:buNone/>
            </a:pPr>
            <a:r>
              <a:t/>
            </a:r>
            <a:endParaRPr b="1" i="0" sz="2600" u="none" cap="none" strike="noStrike">
              <a:solidFill>
                <a:srgbClr val="000000"/>
              </a:solidFill>
              <a:latin typeface="Calibri"/>
              <a:ea typeface="Calibri"/>
              <a:cs typeface="Calibri"/>
              <a:sym typeface="Calibri"/>
            </a:endParaRPr>
          </a:p>
        </p:txBody>
      </p:sp>
      <p:pic>
        <p:nvPicPr>
          <p:cNvPr id="1219" name="Google Shape;1219;g3edcd3fab0d_0_550"/>
          <p:cNvPicPr preferRelativeResize="0"/>
          <p:nvPr/>
        </p:nvPicPr>
        <p:blipFill rotWithShape="1">
          <a:blip r:embed="rId3">
            <a:alphaModFix/>
          </a:blip>
          <a:srcRect b="0" l="0" r="0" t="0"/>
          <a:stretch/>
        </p:blipFill>
        <p:spPr>
          <a:xfrm>
            <a:off x="79458" y="9110660"/>
            <a:ext cx="1342657" cy="716084"/>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3" name="Shape 1223"/>
        <p:cNvGrpSpPr/>
        <p:nvPr/>
      </p:nvGrpSpPr>
      <p:grpSpPr>
        <a:xfrm>
          <a:off x="0" y="0"/>
          <a:ext cx="0" cy="0"/>
          <a:chOff x="0" y="0"/>
          <a:chExt cx="0" cy="0"/>
        </a:xfrm>
      </p:grpSpPr>
      <p:sp>
        <p:nvSpPr>
          <p:cNvPr id="1224" name="Google Shape;1224;g3edcd3fab0d_0_559"/>
          <p:cNvSpPr/>
          <p:nvPr/>
        </p:nvSpPr>
        <p:spPr>
          <a:xfrm>
            <a:off x="751109" y="5343192"/>
            <a:ext cx="7872300" cy="2075700"/>
          </a:xfrm>
          <a:prstGeom prst="rect">
            <a:avLst/>
          </a:prstGeom>
          <a:noFill/>
          <a:ln cap="flat" cmpd="sng" w="96350">
            <a:solidFill>
              <a:srgbClr val="676538"/>
            </a:solidFill>
            <a:prstDash val="dash"/>
            <a:round/>
            <a:headEnd len="sm" w="sm" type="none"/>
            <a:tailEnd len="sm" w="sm" type="none"/>
          </a:ln>
        </p:spPr>
        <p:txBody>
          <a:bodyPr anchorCtr="0" anchor="ctr" bIns="81575" lIns="163200" spcFirstLastPara="1" rIns="163200" wrap="square" tIns="81575">
            <a:noAutofit/>
          </a:bodyPr>
          <a:lstStyle/>
          <a:p>
            <a:pPr indent="0" lvl="0" marL="0" marR="0" rtl="0" algn="ctr">
              <a:spcBef>
                <a:spcPts val="0"/>
              </a:spcBef>
              <a:spcAft>
                <a:spcPts val="0"/>
              </a:spcAft>
              <a:buNone/>
            </a:pPr>
            <a:r>
              <a:t/>
            </a:r>
            <a:endParaRPr b="0" i="0" sz="1300" u="none" cap="none" strike="noStrike">
              <a:solidFill>
                <a:srgbClr val="FFFFFF"/>
              </a:solidFill>
              <a:latin typeface="Arial"/>
              <a:ea typeface="Arial"/>
              <a:cs typeface="Arial"/>
              <a:sym typeface="Arial"/>
            </a:endParaRPr>
          </a:p>
        </p:txBody>
      </p:sp>
      <p:sp>
        <p:nvSpPr>
          <p:cNvPr id="1225" name="Google Shape;1225;g3edcd3fab0d_0_559"/>
          <p:cNvSpPr txBox="1"/>
          <p:nvPr>
            <p:ph idx="1" type="body"/>
          </p:nvPr>
        </p:nvSpPr>
        <p:spPr>
          <a:xfrm>
            <a:off x="321026" y="439625"/>
            <a:ext cx="6151500" cy="427200"/>
          </a:xfrm>
          <a:prstGeom prst="rect">
            <a:avLst/>
          </a:prstGeom>
          <a:noFill/>
          <a:ln>
            <a:noFill/>
          </a:ln>
        </p:spPr>
        <p:txBody>
          <a:bodyPr anchorCtr="0" anchor="ctr" bIns="41675" lIns="83450" spcFirstLastPara="1" rIns="83450" wrap="square" tIns="41675">
            <a:normAutofit fontScale="25000" lnSpcReduction="20000"/>
          </a:bodyPr>
          <a:lstStyle/>
          <a:p>
            <a:pPr indent="0" lvl="0" marL="0" rtl="0" algn="l">
              <a:lnSpc>
                <a:spcPct val="90000"/>
              </a:lnSpc>
              <a:spcBef>
                <a:spcPts val="0"/>
              </a:spcBef>
              <a:spcAft>
                <a:spcPts val="0"/>
              </a:spcAft>
              <a:buClr>
                <a:srgbClr val="044851"/>
              </a:buClr>
              <a:buSzPct val="69388"/>
              <a:buNone/>
            </a:pPr>
            <a:r>
              <a:rPr lang="en-US" sz="7350"/>
              <a:t>Restore Hayward Marsh Project | </a:t>
            </a:r>
            <a:r>
              <a:rPr b="0" lang="en-US" sz="7350">
                <a:solidFill>
                  <a:srgbClr val="044851"/>
                </a:solidFill>
              </a:rPr>
              <a:t>Next Steps </a:t>
            </a:r>
            <a:endParaRPr sz="7350"/>
          </a:p>
          <a:p>
            <a:pPr indent="0" lvl="0" marL="0" rtl="0" algn="l">
              <a:lnSpc>
                <a:spcPct val="90000"/>
              </a:lnSpc>
              <a:spcBef>
                <a:spcPts val="0"/>
              </a:spcBef>
              <a:spcAft>
                <a:spcPts val="0"/>
              </a:spcAft>
              <a:buSzPct val="160465"/>
              <a:buNone/>
            </a:pPr>
            <a:r>
              <a:t/>
            </a:r>
            <a:endParaRPr/>
          </a:p>
        </p:txBody>
      </p:sp>
      <p:sp>
        <p:nvSpPr>
          <p:cNvPr id="1226" name="Google Shape;1226;g3edcd3fab0d_0_559"/>
          <p:cNvSpPr txBox="1"/>
          <p:nvPr>
            <p:ph idx="12" type="sldNum"/>
          </p:nvPr>
        </p:nvSpPr>
        <p:spPr>
          <a:xfrm>
            <a:off x="13336731" y="9333706"/>
            <a:ext cx="786000" cy="534900"/>
          </a:xfrm>
          <a:prstGeom prst="rect">
            <a:avLst/>
          </a:prstGeom>
          <a:noFill/>
          <a:ln>
            <a:noFill/>
          </a:ln>
        </p:spPr>
        <p:txBody>
          <a:bodyPr anchorCtr="0" anchor="ctr" bIns="41675" lIns="83450" spcFirstLastPara="1" rIns="83450" wrap="square" tIns="41675">
            <a:noAutofit/>
          </a:bodyPr>
          <a:lstStyle/>
          <a:p>
            <a:pPr indent="0" lvl="0" marL="0" rtl="0" algn="r">
              <a:spcBef>
                <a:spcPts val="0"/>
              </a:spcBef>
              <a:spcAft>
                <a:spcPts val="0"/>
              </a:spcAft>
              <a:buClr>
                <a:srgbClr val="000000"/>
              </a:buClr>
              <a:buSzPts val="1100"/>
              <a:buFont typeface="Arial"/>
              <a:buNone/>
            </a:pPr>
            <a:fld id="{00000000-1234-1234-1234-123412341234}" type="slidenum">
              <a:rPr lang="en-US"/>
              <a:t>‹#›</a:t>
            </a:fld>
            <a:endParaRPr/>
          </a:p>
        </p:txBody>
      </p:sp>
      <p:pic>
        <p:nvPicPr>
          <p:cNvPr id="1227" name="Google Shape;1227;g3edcd3fab0d_0_559"/>
          <p:cNvPicPr preferRelativeResize="0"/>
          <p:nvPr/>
        </p:nvPicPr>
        <p:blipFill rotWithShape="1">
          <a:blip r:embed="rId3">
            <a:alphaModFix/>
          </a:blip>
          <a:srcRect b="0" l="0" r="0" t="0"/>
          <a:stretch/>
        </p:blipFill>
        <p:spPr>
          <a:xfrm>
            <a:off x="712470" y="1694393"/>
            <a:ext cx="9661963" cy="5621506"/>
          </a:xfrm>
          <a:prstGeom prst="rect">
            <a:avLst/>
          </a:prstGeom>
          <a:noFill/>
          <a:ln>
            <a:noFill/>
          </a:ln>
        </p:spPr>
      </p:pic>
      <p:pic>
        <p:nvPicPr>
          <p:cNvPr id="1228" name="Google Shape;1228;g3edcd3fab0d_0_559"/>
          <p:cNvPicPr preferRelativeResize="0"/>
          <p:nvPr/>
        </p:nvPicPr>
        <p:blipFill rotWithShape="1">
          <a:blip r:embed="rId4">
            <a:alphaModFix/>
          </a:blip>
          <a:srcRect b="0" l="0" r="0" t="0"/>
          <a:stretch/>
        </p:blipFill>
        <p:spPr>
          <a:xfrm>
            <a:off x="10524923" y="1101997"/>
            <a:ext cx="4307407" cy="3279823"/>
          </a:xfrm>
          <a:prstGeom prst="rect">
            <a:avLst/>
          </a:prstGeom>
          <a:noFill/>
          <a:ln>
            <a:noFill/>
          </a:ln>
        </p:spPr>
      </p:pic>
      <p:pic>
        <p:nvPicPr>
          <p:cNvPr descr="A group of people walking on a path&#10;&#10;AI-generated content may be incorrect." id="1229" name="Google Shape;1229;g3edcd3fab0d_0_559"/>
          <p:cNvPicPr preferRelativeResize="0"/>
          <p:nvPr/>
        </p:nvPicPr>
        <p:blipFill rotWithShape="1">
          <a:blip r:embed="rId5">
            <a:alphaModFix/>
          </a:blip>
          <a:srcRect b="0" l="1371" r="0" t="0"/>
          <a:stretch/>
        </p:blipFill>
        <p:spPr>
          <a:xfrm>
            <a:off x="10358027" y="5264383"/>
            <a:ext cx="4474304" cy="3086102"/>
          </a:xfrm>
          <a:prstGeom prst="rect">
            <a:avLst/>
          </a:prstGeom>
          <a:noFill/>
          <a:ln>
            <a:noFill/>
          </a:ln>
        </p:spPr>
      </p:pic>
      <p:pic>
        <p:nvPicPr>
          <p:cNvPr id="1230" name="Google Shape;1230;g3edcd3fab0d_0_559"/>
          <p:cNvPicPr preferRelativeResize="0"/>
          <p:nvPr/>
        </p:nvPicPr>
        <p:blipFill rotWithShape="1">
          <a:blip r:embed="rId6">
            <a:alphaModFix/>
          </a:blip>
          <a:srcRect b="0" l="0" r="0" t="0"/>
          <a:stretch/>
        </p:blipFill>
        <p:spPr>
          <a:xfrm>
            <a:off x="117881" y="9091714"/>
            <a:ext cx="1266456" cy="675442"/>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4" name="Shape 1234"/>
        <p:cNvGrpSpPr/>
        <p:nvPr/>
      </p:nvGrpSpPr>
      <p:grpSpPr>
        <a:xfrm>
          <a:off x="0" y="0"/>
          <a:ext cx="0" cy="0"/>
          <a:chOff x="0" y="0"/>
          <a:chExt cx="0" cy="0"/>
        </a:xfrm>
      </p:grpSpPr>
      <p:pic>
        <p:nvPicPr>
          <p:cNvPr id="1235" name="Google Shape;1235;g3edcd3fab0d_0_569"/>
          <p:cNvPicPr preferRelativeResize="0"/>
          <p:nvPr/>
        </p:nvPicPr>
        <p:blipFill rotWithShape="1">
          <a:blip r:embed="rId3">
            <a:alphaModFix/>
          </a:blip>
          <a:srcRect b="0" l="0" r="0" t="0"/>
          <a:stretch/>
        </p:blipFill>
        <p:spPr>
          <a:xfrm>
            <a:off x="1984125" y="1401749"/>
            <a:ext cx="12442776" cy="7316776"/>
          </a:xfrm>
          <a:prstGeom prst="rect">
            <a:avLst/>
          </a:prstGeom>
          <a:noFill/>
          <a:ln>
            <a:noFill/>
          </a:ln>
          <a:effectLst>
            <a:outerShdw blurRad="90687" rotWithShape="0" algn="tl" dir="2700000" dist="68016">
              <a:srgbClr val="000000">
                <a:alpha val="40000"/>
              </a:srgbClr>
            </a:outerShdw>
          </a:effectLst>
        </p:spPr>
      </p:pic>
      <p:sp>
        <p:nvSpPr>
          <p:cNvPr id="1236" name="Google Shape;1236;g3edcd3fab0d_0_569"/>
          <p:cNvSpPr txBox="1"/>
          <p:nvPr>
            <p:ph idx="1" type="body"/>
          </p:nvPr>
        </p:nvSpPr>
        <p:spPr>
          <a:xfrm>
            <a:off x="200752" y="465850"/>
            <a:ext cx="10906500" cy="534900"/>
          </a:xfrm>
          <a:prstGeom prst="rect">
            <a:avLst/>
          </a:prstGeom>
          <a:noFill/>
          <a:ln>
            <a:noFill/>
          </a:ln>
        </p:spPr>
        <p:txBody>
          <a:bodyPr anchorCtr="0" anchor="ctr" bIns="41675" lIns="83450" spcFirstLastPara="1" rIns="83450" wrap="square" tIns="41675">
            <a:noAutofit/>
          </a:bodyPr>
          <a:lstStyle/>
          <a:p>
            <a:pPr indent="0" lvl="0" marL="0" rtl="0" algn="l">
              <a:lnSpc>
                <a:spcPct val="90000"/>
              </a:lnSpc>
              <a:spcBef>
                <a:spcPts val="0"/>
              </a:spcBef>
              <a:spcAft>
                <a:spcPts val="0"/>
              </a:spcAft>
              <a:buSzPts val="6900"/>
              <a:buNone/>
            </a:pPr>
            <a:r>
              <a:rPr lang="en-US" sz="2400"/>
              <a:t>Restore Hayward Marsh Project | </a:t>
            </a:r>
            <a:r>
              <a:rPr b="0" lang="en-US" sz="2400"/>
              <a:t>Construction Implementation - Phase 1A</a:t>
            </a:r>
            <a:endParaRPr sz="2400"/>
          </a:p>
          <a:p>
            <a:pPr indent="0" lvl="0" marL="0" rtl="0" algn="l">
              <a:lnSpc>
                <a:spcPct val="90000"/>
              </a:lnSpc>
              <a:spcBef>
                <a:spcPts val="0"/>
              </a:spcBef>
              <a:spcAft>
                <a:spcPts val="0"/>
              </a:spcAft>
              <a:buSzPts val="6900"/>
              <a:buNone/>
            </a:pPr>
            <a:r>
              <a:t/>
            </a:r>
            <a:endParaRPr/>
          </a:p>
        </p:txBody>
      </p:sp>
      <p:sp>
        <p:nvSpPr>
          <p:cNvPr id="1237" name="Google Shape;1237;g3edcd3fab0d_0_569"/>
          <p:cNvSpPr txBox="1"/>
          <p:nvPr>
            <p:ph idx="12" type="sldNum"/>
          </p:nvPr>
        </p:nvSpPr>
        <p:spPr>
          <a:xfrm>
            <a:off x="13336731" y="9333706"/>
            <a:ext cx="786000" cy="534900"/>
          </a:xfrm>
          <a:prstGeom prst="rect">
            <a:avLst/>
          </a:prstGeom>
          <a:noFill/>
          <a:ln>
            <a:noFill/>
          </a:ln>
        </p:spPr>
        <p:txBody>
          <a:bodyPr anchorCtr="0" anchor="ctr" bIns="41675" lIns="83450" spcFirstLastPara="1" rIns="83450" wrap="square" tIns="41675">
            <a:noAutofit/>
          </a:bodyPr>
          <a:lstStyle/>
          <a:p>
            <a:pPr indent="0" lvl="0" marL="0" rtl="0" algn="r">
              <a:spcBef>
                <a:spcPts val="0"/>
              </a:spcBef>
              <a:spcAft>
                <a:spcPts val="0"/>
              </a:spcAft>
              <a:buClr>
                <a:srgbClr val="000000"/>
              </a:buClr>
              <a:buSzPts val="1100"/>
              <a:buFont typeface="Arial"/>
              <a:buNone/>
            </a:pPr>
            <a:fld id="{00000000-1234-1234-1234-123412341234}" type="slidenum">
              <a:rPr lang="en-US"/>
              <a:t>‹#›</a:t>
            </a:fld>
            <a:endParaRPr/>
          </a:p>
        </p:txBody>
      </p:sp>
      <p:sp>
        <p:nvSpPr>
          <p:cNvPr id="1238" name="Google Shape;1238;g3edcd3fab0d_0_569"/>
          <p:cNvSpPr/>
          <p:nvPr/>
        </p:nvSpPr>
        <p:spPr>
          <a:xfrm rot="-7286522">
            <a:off x="1524271" y="6031452"/>
            <a:ext cx="653329" cy="1521779"/>
          </a:xfrm>
          <a:prstGeom prst="downArrow">
            <a:avLst>
              <a:gd fmla="val 50000" name="adj1"/>
              <a:gd fmla="val 50000" name="adj2"/>
            </a:avLst>
          </a:prstGeom>
          <a:solidFill>
            <a:srgbClr val="FFFFFF"/>
          </a:solidFill>
          <a:ln cap="flat" cmpd="sng" w="68025">
            <a:solidFill>
              <a:srgbClr val="FF0000"/>
            </a:solidFill>
            <a:prstDash val="solid"/>
            <a:miter lim="8000"/>
            <a:headEnd len="sm" w="sm" type="none"/>
            <a:tailEnd len="sm" w="sm" type="none"/>
          </a:ln>
        </p:spPr>
        <p:txBody>
          <a:bodyPr anchorCtr="0" anchor="ctr" bIns="81575" lIns="163200" spcFirstLastPara="1" rIns="163200" wrap="square" tIns="81575">
            <a:noAutofit/>
          </a:bodyPr>
          <a:lstStyle/>
          <a:p>
            <a:pPr indent="0" lvl="0" marL="0" marR="0" rtl="0" algn="ctr">
              <a:spcBef>
                <a:spcPts val="0"/>
              </a:spcBef>
              <a:spcAft>
                <a:spcPts val="0"/>
              </a:spcAft>
              <a:buNone/>
            </a:pPr>
            <a:r>
              <a:t/>
            </a:r>
            <a:endParaRPr b="0" i="0" sz="1600" u="none" cap="none" strike="noStrike">
              <a:solidFill>
                <a:srgbClr val="FFFFFF"/>
              </a:solidFill>
              <a:latin typeface="Arial"/>
              <a:ea typeface="Arial"/>
              <a:cs typeface="Arial"/>
              <a:sym typeface="Arial"/>
            </a:endParaRPr>
          </a:p>
        </p:txBody>
      </p:sp>
      <p:sp>
        <p:nvSpPr>
          <p:cNvPr id="1239" name="Google Shape;1239;g3edcd3fab0d_0_569"/>
          <p:cNvSpPr txBox="1"/>
          <p:nvPr/>
        </p:nvSpPr>
        <p:spPr>
          <a:xfrm rot="-2309854">
            <a:off x="1155964" y="6616139"/>
            <a:ext cx="1389921" cy="352430"/>
          </a:xfrm>
          <a:prstGeom prst="rect">
            <a:avLst/>
          </a:prstGeom>
          <a:noFill/>
          <a:ln>
            <a:noFill/>
          </a:ln>
        </p:spPr>
        <p:txBody>
          <a:bodyPr anchorCtr="0" anchor="t" bIns="81575" lIns="163200" spcFirstLastPara="1" rIns="163200" wrap="square" tIns="81575">
            <a:spAutoFit/>
          </a:bodyPr>
          <a:lstStyle/>
          <a:p>
            <a:pPr indent="0" lvl="0" marL="0" marR="0" rtl="0" algn="l">
              <a:spcBef>
                <a:spcPts val="0"/>
              </a:spcBef>
              <a:spcAft>
                <a:spcPts val="0"/>
              </a:spcAft>
              <a:buNone/>
            </a:pPr>
            <a:r>
              <a:rPr b="0" i="0" lang="en-US" sz="1200" u="none" cap="none" strike="noStrike">
                <a:solidFill>
                  <a:srgbClr val="000000"/>
                </a:solidFill>
                <a:latin typeface="Arial"/>
                <a:ea typeface="Arial"/>
                <a:cs typeface="Arial"/>
                <a:sym typeface="Arial"/>
              </a:rPr>
              <a:t>B</a:t>
            </a:r>
            <a:r>
              <a:rPr b="0" i="0" lang="en-US" sz="1100" u="none" cap="none" strike="noStrike">
                <a:solidFill>
                  <a:srgbClr val="000000"/>
                </a:solidFill>
                <a:latin typeface="Arial"/>
                <a:ea typeface="Arial"/>
                <a:cs typeface="Arial"/>
                <a:sym typeface="Arial"/>
              </a:rPr>
              <a:t>AY TRAIL</a:t>
            </a:r>
            <a:endParaRPr sz="2500"/>
          </a:p>
        </p:txBody>
      </p:sp>
      <p:pic>
        <p:nvPicPr>
          <p:cNvPr descr="Logo, company name&#10;&#10;AI-generated content may be incorrect." id="1240" name="Google Shape;1240;g3edcd3fab0d_0_569"/>
          <p:cNvPicPr preferRelativeResize="0"/>
          <p:nvPr/>
        </p:nvPicPr>
        <p:blipFill rotWithShape="1">
          <a:blip r:embed="rId4">
            <a:alphaModFix/>
          </a:blip>
          <a:srcRect b="0" l="0" r="0" t="0"/>
          <a:stretch/>
        </p:blipFill>
        <p:spPr>
          <a:xfrm>
            <a:off x="91147" y="9175598"/>
            <a:ext cx="1330966" cy="709920"/>
          </a:xfrm>
          <a:prstGeom prst="rect">
            <a:avLst/>
          </a:prstGeom>
          <a:noFill/>
          <a:ln>
            <a:noFill/>
          </a:ln>
        </p:spPr>
      </p:pic>
      <p:pic>
        <p:nvPicPr>
          <p:cNvPr descr="Shape&#10;&#10;AI-generated content may be incorrect." id="1241" name="Google Shape;1241;g3edcd3fab0d_0_569"/>
          <p:cNvPicPr preferRelativeResize="0"/>
          <p:nvPr/>
        </p:nvPicPr>
        <p:blipFill rotWithShape="1">
          <a:blip r:embed="rId5">
            <a:alphaModFix/>
          </a:blip>
          <a:srcRect b="0" l="0" r="0" t="0"/>
          <a:stretch/>
        </p:blipFill>
        <p:spPr>
          <a:xfrm>
            <a:off x="14566213" y="8785052"/>
            <a:ext cx="624560" cy="902982"/>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6" name="Shape 1246"/>
        <p:cNvGrpSpPr/>
        <p:nvPr/>
      </p:nvGrpSpPr>
      <p:grpSpPr>
        <a:xfrm>
          <a:off x="0" y="0"/>
          <a:ext cx="0" cy="0"/>
          <a:chOff x="0" y="0"/>
          <a:chExt cx="0" cy="0"/>
        </a:xfrm>
      </p:grpSpPr>
      <p:sp>
        <p:nvSpPr>
          <p:cNvPr id="1247" name="Google Shape;1247;g3ef39dc3149_1_2"/>
          <p:cNvSpPr txBox="1"/>
          <p:nvPr>
            <p:ph idx="12" type="sldNum"/>
          </p:nvPr>
        </p:nvSpPr>
        <p:spPr>
          <a:xfrm>
            <a:off x="14173203" y="9333706"/>
            <a:ext cx="904200" cy="534900"/>
          </a:xfrm>
          <a:prstGeom prst="rect">
            <a:avLst/>
          </a:prstGeom>
        </p:spPr>
        <p:txBody>
          <a:bodyPr anchorCtr="0" anchor="ctr" bIns="81575" lIns="163200" spcFirstLastPara="1" rIns="163200" wrap="square" tIns="81575">
            <a:noAutofit/>
          </a:bodyPr>
          <a:lstStyle/>
          <a:p>
            <a:pPr indent="0" lvl="0" marL="0" rtl="0" algn="r">
              <a:spcBef>
                <a:spcPts val="0"/>
              </a:spcBef>
              <a:spcAft>
                <a:spcPts val="0"/>
              </a:spcAft>
              <a:buClr>
                <a:srgbClr val="A5A5A5"/>
              </a:buClr>
              <a:buSzPts val="1100"/>
              <a:buFont typeface="Arial"/>
              <a:buNone/>
            </a:pPr>
            <a:fld id="{00000000-1234-1234-1234-123412341234}" type="slidenum">
              <a:rPr lang="en-US"/>
              <a:t>‹#›</a:t>
            </a:fld>
            <a:endParaRPr/>
          </a:p>
        </p:txBody>
      </p:sp>
      <p:pic>
        <p:nvPicPr>
          <p:cNvPr id="1248" name="Google Shape;1248;g3ef39dc3149_1_2" title="Slide 1 for ppt.jpg"/>
          <p:cNvPicPr preferRelativeResize="0"/>
          <p:nvPr/>
        </p:nvPicPr>
        <p:blipFill>
          <a:blip r:embed="rId3">
            <a:alphaModFix/>
          </a:blip>
          <a:stretch>
            <a:fillRect/>
          </a:stretch>
        </p:blipFill>
        <p:spPr>
          <a:xfrm>
            <a:off x="152400" y="152400"/>
            <a:ext cx="14924999" cy="9585095"/>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2" name="Shape 1252"/>
        <p:cNvGrpSpPr/>
        <p:nvPr/>
      </p:nvGrpSpPr>
      <p:grpSpPr>
        <a:xfrm>
          <a:off x="0" y="0"/>
          <a:ext cx="0" cy="0"/>
          <a:chOff x="0" y="0"/>
          <a:chExt cx="0" cy="0"/>
        </a:xfrm>
      </p:grpSpPr>
      <p:sp>
        <p:nvSpPr>
          <p:cNvPr id="1253" name="Google Shape;1253;g3edcd3fab0d_0_591"/>
          <p:cNvSpPr txBox="1"/>
          <p:nvPr>
            <p:ph idx="10" type="dt"/>
          </p:nvPr>
        </p:nvSpPr>
        <p:spPr>
          <a:xfrm>
            <a:off x="1422116" y="9333706"/>
            <a:ext cx="1581000" cy="534900"/>
          </a:xfrm>
          <a:prstGeom prst="rect">
            <a:avLst/>
          </a:prstGeom>
          <a:noFill/>
          <a:ln>
            <a:noFill/>
          </a:ln>
        </p:spPr>
        <p:txBody>
          <a:bodyPr anchorCtr="0" anchor="ctr" bIns="41675" lIns="83450" spcFirstLastPara="1" rIns="83450" wrap="square" tIns="41675">
            <a:noAutofit/>
          </a:bodyPr>
          <a:lstStyle/>
          <a:p>
            <a:pPr indent="0" lvl="0" marL="0" rtl="0" algn="l">
              <a:spcBef>
                <a:spcPts val="0"/>
              </a:spcBef>
              <a:spcAft>
                <a:spcPts val="0"/>
              </a:spcAft>
              <a:buClr>
                <a:srgbClr val="000000"/>
              </a:buClr>
              <a:buSzPts val="2500"/>
              <a:buFont typeface="Arial"/>
              <a:buNone/>
            </a:pPr>
            <a:r>
              <a:t/>
            </a:r>
            <a:endParaRPr/>
          </a:p>
        </p:txBody>
      </p:sp>
      <p:sp>
        <p:nvSpPr>
          <p:cNvPr id="1254" name="Google Shape;1254;g3edcd3fab0d_0_591"/>
          <p:cNvSpPr txBox="1"/>
          <p:nvPr>
            <p:ph idx="12" type="sldNum"/>
          </p:nvPr>
        </p:nvSpPr>
        <p:spPr>
          <a:xfrm>
            <a:off x="13336731" y="9333706"/>
            <a:ext cx="786000" cy="534900"/>
          </a:xfrm>
          <a:prstGeom prst="rect">
            <a:avLst/>
          </a:prstGeom>
          <a:noFill/>
          <a:ln>
            <a:noFill/>
          </a:ln>
        </p:spPr>
        <p:txBody>
          <a:bodyPr anchorCtr="0" anchor="ctr" bIns="41675" lIns="83450" spcFirstLastPara="1" rIns="83450" wrap="square" tIns="41675">
            <a:noAutofit/>
          </a:bodyPr>
          <a:lstStyle/>
          <a:p>
            <a:pPr indent="0" lvl="0" marL="0" rtl="0" algn="r">
              <a:spcBef>
                <a:spcPts val="0"/>
              </a:spcBef>
              <a:spcAft>
                <a:spcPts val="0"/>
              </a:spcAft>
              <a:buClr>
                <a:srgbClr val="000000"/>
              </a:buClr>
              <a:buSzPts val="1100"/>
              <a:buFont typeface="Arial"/>
              <a:buNone/>
            </a:pPr>
            <a:fld id="{00000000-1234-1234-1234-123412341234}" type="slidenum">
              <a:rPr lang="en-US"/>
              <a:t>‹#›</a:t>
            </a:fld>
            <a:endParaRPr/>
          </a:p>
        </p:txBody>
      </p:sp>
      <p:pic>
        <p:nvPicPr>
          <p:cNvPr id="1255" name="Google Shape;1255;g3edcd3fab0d_0_591"/>
          <p:cNvPicPr preferRelativeResize="0"/>
          <p:nvPr/>
        </p:nvPicPr>
        <p:blipFill rotWithShape="1">
          <a:blip r:embed="rId3">
            <a:alphaModFix/>
          </a:blip>
          <a:srcRect b="2859" l="0" r="0" t="1209"/>
          <a:stretch/>
        </p:blipFill>
        <p:spPr>
          <a:xfrm>
            <a:off x="0" y="-290700"/>
            <a:ext cx="15751374" cy="1034910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9" name="Shape 1259"/>
        <p:cNvGrpSpPr/>
        <p:nvPr/>
      </p:nvGrpSpPr>
      <p:grpSpPr>
        <a:xfrm>
          <a:off x="0" y="0"/>
          <a:ext cx="0" cy="0"/>
          <a:chOff x="0" y="0"/>
          <a:chExt cx="0" cy="0"/>
        </a:xfrm>
      </p:grpSpPr>
      <p:sp>
        <p:nvSpPr>
          <p:cNvPr id="1260" name="Google Shape;1260;g3eed323b2a6_0_326"/>
          <p:cNvSpPr txBox="1"/>
          <p:nvPr/>
        </p:nvSpPr>
        <p:spPr>
          <a:xfrm>
            <a:off x="944125" y="576500"/>
            <a:ext cx="6650700" cy="7806000"/>
          </a:xfrm>
          <a:prstGeom prst="rect">
            <a:avLst/>
          </a:prstGeom>
          <a:noFill/>
          <a:ln>
            <a:noFill/>
          </a:ln>
        </p:spPr>
        <p:txBody>
          <a:bodyPr anchorCtr="0" anchor="t" bIns="0" lIns="0" spcFirstLastPara="1" rIns="0" wrap="square" tIns="0">
            <a:spAutoFit/>
          </a:bodyPr>
          <a:lstStyle/>
          <a:p>
            <a:pPr indent="0" lvl="0" marL="0" marR="0" rtl="0" algn="l">
              <a:lnSpc>
                <a:spcPct val="119984"/>
              </a:lnSpc>
              <a:spcBef>
                <a:spcPts val="0"/>
              </a:spcBef>
              <a:spcAft>
                <a:spcPts val="0"/>
              </a:spcAft>
              <a:buClr>
                <a:srgbClr val="000000"/>
              </a:buClr>
              <a:buSzPts val="6904"/>
              <a:buFont typeface="Arial"/>
              <a:buNone/>
            </a:pPr>
            <a:r>
              <a:rPr b="1" i="0" lang="en-US" sz="6904" u="none" cap="none" strike="noStrike">
                <a:solidFill>
                  <a:schemeClr val="lt1"/>
                </a:solidFill>
                <a:latin typeface="Open Sans"/>
                <a:ea typeface="Open Sans"/>
                <a:cs typeface="Open Sans"/>
                <a:sym typeface="Open Sans"/>
              </a:rPr>
              <a:t>GALLERY WALK</a:t>
            </a:r>
            <a:endParaRPr b="0" i="0" sz="3300" u="none" cap="none" strike="noStrike">
              <a:solidFill>
                <a:schemeClr val="lt1"/>
              </a:solidFill>
              <a:latin typeface="Arial"/>
              <a:ea typeface="Arial"/>
              <a:cs typeface="Arial"/>
              <a:sym typeface="Arial"/>
            </a:endParaRPr>
          </a:p>
          <a:p>
            <a:pPr indent="0" lvl="0" marL="0" marR="0" rtl="0" algn="l">
              <a:lnSpc>
                <a:spcPct val="119984"/>
              </a:lnSpc>
              <a:spcBef>
                <a:spcPts val="0"/>
              </a:spcBef>
              <a:spcAft>
                <a:spcPts val="0"/>
              </a:spcAft>
              <a:buClr>
                <a:srgbClr val="000000"/>
              </a:buClr>
              <a:buSzPts val="4336"/>
              <a:buFont typeface="Arial"/>
              <a:buNone/>
            </a:pPr>
            <a:r>
              <a:rPr b="1" i="0" lang="en-US" sz="4336" u="none" cap="none" strike="noStrike">
                <a:solidFill>
                  <a:schemeClr val="lt1"/>
                </a:solidFill>
                <a:latin typeface="Open Sans"/>
                <a:ea typeface="Open Sans"/>
                <a:cs typeface="Open Sans"/>
                <a:sym typeface="Open Sans"/>
              </a:rPr>
              <a:t>Stations</a:t>
            </a:r>
            <a:endParaRPr b="1" i="0" sz="4336" u="none" cap="none" strike="noStrike">
              <a:solidFill>
                <a:schemeClr val="lt1"/>
              </a:solidFill>
              <a:latin typeface="Open Sans"/>
              <a:ea typeface="Open Sans"/>
              <a:cs typeface="Open Sans"/>
              <a:sym typeface="Open Sans"/>
            </a:endParaRPr>
          </a:p>
          <a:p>
            <a:pPr indent="-393700" lvl="0" marL="457200" marR="0" rtl="0" algn="l">
              <a:lnSpc>
                <a:spcPct val="119984"/>
              </a:lnSpc>
              <a:spcBef>
                <a:spcPts val="0"/>
              </a:spcBef>
              <a:spcAft>
                <a:spcPts val="0"/>
              </a:spcAft>
              <a:buClr>
                <a:schemeClr val="lt1"/>
              </a:buClr>
              <a:buSzPts val="2936"/>
              <a:buFont typeface="Open Sans"/>
              <a:buChar char="●"/>
            </a:pPr>
            <a:r>
              <a:rPr b="0" i="0" lang="en-US" sz="2936" u="none" cap="none" strike="noStrike">
                <a:solidFill>
                  <a:schemeClr val="lt1"/>
                </a:solidFill>
                <a:latin typeface="Open Sans"/>
                <a:ea typeface="Open Sans"/>
                <a:cs typeface="Open Sans"/>
                <a:sym typeface="Open Sans"/>
              </a:rPr>
              <a:t>HASPA Long Term Planning Process</a:t>
            </a:r>
            <a:endParaRPr b="0" i="0" sz="2936" u="none" cap="none" strike="noStrike">
              <a:solidFill>
                <a:schemeClr val="lt1"/>
              </a:solidFill>
              <a:latin typeface="Open Sans"/>
              <a:ea typeface="Open Sans"/>
              <a:cs typeface="Open Sans"/>
              <a:sym typeface="Open Sans"/>
            </a:endParaRPr>
          </a:p>
          <a:p>
            <a:pPr indent="-393700" lvl="0" marL="457200" marR="0" rtl="0" algn="l">
              <a:lnSpc>
                <a:spcPct val="119984"/>
              </a:lnSpc>
              <a:spcBef>
                <a:spcPts val="0"/>
              </a:spcBef>
              <a:spcAft>
                <a:spcPts val="0"/>
              </a:spcAft>
              <a:buClr>
                <a:schemeClr val="lt1"/>
              </a:buClr>
              <a:buSzPts val="2936"/>
              <a:buFont typeface="Open Sans"/>
              <a:buChar char="●"/>
            </a:pPr>
            <a:r>
              <a:rPr b="0" i="0" lang="en-US" sz="2936" u="none" cap="none" strike="noStrike">
                <a:solidFill>
                  <a:schemeClr val="lt1"/>
                </a:solidFill>
                <a:latin typeface="Open Sans"/>
                <a:ea typeface="Open Sans"/>
                <a:cs typeface="Open Sans"/>
                <a:sym typeface="Open Sans"/>
              </a:rPr>
              <a:t>First Mile Horizontal Levee</a:t>
            </a:r>
            <a:endParaRPr b="0" i="0" sz="2936" u="none" cap="none" strike="noStrike">
              <a:solidFill>
                <a:schemeClr val="lt1"/>
              </a:solidFill>
              <a:latin typeface="Open Sans"/>
              <a:ea typeface="Open Sans"/>
              <a:cs typeface="Open Sans"/>
              <a:sym typeface="Open Sans"/>
            </a:endParaRPr>
          </a:p>
          <a:p>
            <a:pPr indent="-393700" lvl="0" marL="457200" marR="0" rtl="0" algn="l">
              <a:lnSpc>
                <a:spcPct val="119984"/>
              </a:lnSpc>
              <a:spcBef>
                <a:spcPts val="0"/>
              </a:spcBef>
              <a:spcAft>
                <a:spcPts val="0"/>
              </a:spcAft>
              <a:buClr>
                <a:schemeClr val="lt1"/>
              </a:buClr>
              <a:buSzPts val="2936"/>
              <a:buFont typeface="Open Sans"/>
              <a:buChar char="●"/>
            </a:pPr>
            <a:r>
              <a:rPr b="0" i="0" lang="en-US" sz="2936" u="none" cap="none" strike="noStrike">
                <a:solidFill>
                  <a:schemeClr val="lt1"/>
                </a:solidFill>
                <a:latin typeface="Open Sans"/>
                <a:ea typeface="Open Sans"/>
                <a:cs typeface="Open Sans"/>
                <a:sym typeface="Open Sans"/>
              </a:rPr>
              <a:t>Nature Based Solutions </a:t>
            </a:r>
            <a:endParaRPr b="0" i="0" sz="2936" u="none" cap="none" strike="noStrike">
              <a:solidFill>
                <a:schemeClr val="lt1"/>
              </a:solidFill>
              <a:latin typeface="Open Sans"/>
              <a:ea typeface="Open Sans"/>
              <a:cs typeface="Open Sans"/>
              <a:sym typeface="Open Sans"/>
            </a:endParaRPr>
          </a:p>
          <a:p>
            <a:pPr indent="-393700" lvl="0" marL="457200" marR="0" rtl="0" algn="l">
              <a:lnSpc>
                <a:spcPct val="119984"/>
              </a:lnSpc>
              <a:spcBef>
                <a:spcPts val="0"/>
              </a:spcBef>
              <a:spcAft>
                <a:spcPts val="0"/>
              </a:spcAft>
              <a:buClr>
                <a:schemeClr val="lt1"/>
              </a:buClr>
              <a:buSzPts val="2936"/>
              <a:buFont typeface="Open Sans"/>
              <a:buChar char="●"/>
            </a:pPr>
            <a:r>
              <a:rPr lang="en-US" sz="2936">
                <a:solidFill>
                  <a:schemeClr val="lt1"/>
                </a:solidFill>
                <a:latin typeface="Open Sans"/>
                <a:ea typeface="Open Sans"/>
                <a:cs typeface="Open Sans"/>
                <a:sym typeface="Open Sans"/>
              </a:rPr>
              <a:t>Hayward Marsh</a:t>
            </a:r>
            <a:endParaRPr sz="2936">
              <a:solidFill>
                <a:schemeClr val="lt1"/>
              </a:solidFill>
              <a:latin typeface="Open Sans"/>
              <a:ea typeface="Open Sans"/>
              <a:cs typeface="Open Sans"/>
              <a:sym typeface="Open Sans"/>
            </a:endParaRPr>
          </a:p>
          <a:p>
            <a:pPr indent="-393700" lvl="0" marL="457200" marR="0" rtl="0" algn="l">
              <a:lnSpc>
                <a:spcPct val="119984"/>
              </a:lnSpc>
              <a:spcBef>
                <a:spcPts val="0"/>
              </a:spcBef>
              <a:spcAft>
                <a:spcPts val="0"/>
              </a:spcAft>
              <a:buClr>
                <a:schemeClr val="lt1"/>
              </a:buClr>
              <a:buSzPts val="2936"/>
              <a:buFont typeface="Open Sans"/>
              <a:buChar char="●"/>
            </a:pPr>
            <a:r>
              <a:rPr lang="en-US" sz="2936">
                <a:solidFill>
                  <a:schemeClr val="lt1"/>
                </a:solidFill>
                <a:latin typeface="Open Sans"/>
                <a:ea typeface="Open Sans"/>
                <a:cs typeface="Open Sans"/>
                <a:sym typeface="Open Sans"/>
              </a:rPr>
              <a:t>Teach Earth Action</a:t>
            </a:r>
            <a:endParaRPr sz="2936">
              <a:solidFill>
                <a:schemeClr val="lt1"/>
              </a:solidFill>
              <a:latin typeface="Open Sans"/>
              <a:ea typeface="Open Sans"/>
              <a:cs typeface="Open Sans"/>
              <a:sym typeface="Open Sans"/>
            </a:endParaRPr>
          </a:p>
          <a:p>
            <a:pPr indent="-393700" lvl="0" marL="457200" marR="0" rtl="0" algn="l">
              <a:lnSpc>
                <a:spcPct val="119984"/>
              </a:lnSpc>
              <a:spcBef>
                <a:spcPts val="0"/>
              </a:spcBef>
              <a:spcAft>
                <a:spcPts val="0"/>
              </a:spcAft>
              <a:buClr>
                <a:schemeClr val="lt1"/>
              </a:buClr>
              <a:buSzPts val="2936"/>
              <a:buFont typeface="Open Sans"/>
              <a:buChar char="●"/>
            </a:pPr>
            <a:r>
              <a:rPr lang="en-US" sz="2936">
                <a:solidFill>
                  <a:schemeClr val="lt1"/>
                </a:solidFill>
                <a:latin typeface="Open Sans"/>
                <a:ea typeface="Open Sans"/>
                <a:cs typeface="Open Sans"/>
                <a:sym typeface="Open Sans"/>
              </a:rPr>
              <a:t>Plantify</a:t>
            </a:r>
            <a:endParaRPr sz="2936">
              <a:solidFill>
                <a:schemeClr val="lt1"/>
              </a:solidFill>
              <a:latin typeface="Open Sans"/>
              <a:ea typeface="Open Sans"/>
              <a:cs typeface="Open Sans"/>
              <a:sym typeface="Open Sans"/>
            </a:endParaRPr>
          </a:p>
          <a:p>
            <a:pPr indent="-393700" lvl="0" marL="457200" marR="0" rtl="0" algn="l">
              <a:lnSpc>
                <a:spcPct val="119984"/>
              </a:lnSpc>
              <a:spcBef>
                <a:spcPts val="0"/>
              </a:spcBef>
              <a:spcAft>
                <a:spcPts val="0"/>
              </a:spcAft>
              <a:buClr>
                <a:schemeClr val="lt1"/>
              </a:buClr>
              <a:buSzPts val="2936"/>
              <a:buFont typeface="Open Sans"/>
              <a:buChar char="●"/>
            </a:pPr>
            <a:r>
              <a:rPr b="0" i="0" lang="en-US" sz="2936" u="none" cap="none" strike="noStrike">
                <a:solidFill>
                  <a:schemeClr val="lt1"/>
                </a:solidFill>
                <a:latin typeface="Open Sans"/>
                <a:ea typeface="Open Sans"/>
                <a:cs typeface="Open Sans"/>
                <a:sym typeface="Open Sans"/>
              </a:rPr>
              <a:t>Community Mapping Exercise</a:t>
            </a:r>
            <a:endParaRPr b="0" i="0" sz="2936" u="none" cap="none" strike="noStrike">
              <a:solidFill>
                <a:schemeClr val="lt1"/>
              </a:solidFill>
              <a:latin typeface="Open Sans"/>
              <a:ea typeface="Open Sans"/>
              <a:cs typeface="Open Sans"/>
              <a:sym typeface="Open Sans"/>
            </a:endParaRPr>
          </a:p>
          <a:p>
            <a:pPr indent="0" lvl="0" marL="457200" marR="0" rtl="0" algn="l">
              <a:lnSpc>
                <a:spcPct val="119984"/>
              </a:lnSpc>
              <a:spcBef>
                <a:spcPts val="0"/>
              </a:spcBef>
              <a:spcAft>
                <a:spcPts val="0"/>
              </a:spcAft>
              <a:buClr>
                <a:srgbClr val="000000"/>
              </a:buClr>
              <a:buSzPts val="4036"/>
              <a:buFont typeface="Arial"/>
              <a:buNone/>
            </a:pPr>
            <a:r>
              <a:t/>
            </a:r>
            <a:endParaRPr b="0" i="0" sz="4036" u="none" cap="none" strike="noStrike">
              <a:solidFill>
                <a:schemeClr val="lt1"/>
              </a:solidFill>
              <a:latin typeface="Open Sans"/>
              <a:ea typeface="Open Sans"/>
              <a:cs typeface="Open Sans"/>
              <a:sym typeface="Open Sans"/>
            </a:endParaRPr>
          </a:p>
          <a:p>
            <a:pPr indent="0" lvl="0" marL="0" marR="0" rtl="0" algn="l">
              <a:lnSpc>
                <a:spcPct val="119984"/>
              </a:lnSpc>
              <a:spcBef>
                <a:spcPts val="0"/>
              </a:spcBef>
              <a:spcAft>
                <a:spcPts val="0"/>
              </a:spcAft>
              <a:buClr>
                <a:srgbClr val="000000"/>
              </a:buClr>
              <a:buSzPts val="2636"/>
              <a:buFont typeface="Arial"/>
              <a:buNone/>
            </a:pPr>
            <a:r>
              <a:rPr b="0" i="0" lang="en-US" sz="2636" u="none" cap="none" strike="noStrike">
                <a:solidFill>
                  <a:schemeClr val="lt1"/>
                </a:solidFill>
                <a:latin typeface="Open Sans"/>
                <a:ea typeface="Open Sans"/>
                <a:cs typeface="Open Sans"/>
                <a:sym typeface="Open Sans"/>
              </a:rPr>
              <a:t>Walk around each station to learn more and ask questions about </a:t>
            </a:r>
            <a:r>
              <a:rPr lang="en-US" sz="2636">
                <a:solidFill>
                  <a:schemeClr val="lt1"/>
                </a:solidFill>
                <a:latin typeface="Open Sans"/>
                <a:ea typeface="Open Sans"/>
                <a:cs typeface="Open Sans"/>
                <a:sym typeface="Open Sans"/>
              </a:rPr>
              <a:t>each </a:t>
            </a:r>
            <a:r>
              <a:rPr b="0" i="0" lang="en-US" sz="2636" u="none" cap="none" strike="noStrike">
                <a:solidFill>
                  <a:schemeClr val="lt1"/>
                </a:solidFill>
                <a:latin typeface="Open Sans"/>
                <a:ea typeface="Open Sans"/>
                <a:cs typeface="Open Sans"/>
                <a:sym typeface="Open Sans"/>
              </a:rPr>
              <a:t>project.</a:t>
            </a:r>
            <a:endParaRPr b="0" i="0" sz="2636" u="none" cap="none" strike="noStrike">
              <a:solidFill>
                <a:schemeClr val="lt1"/>
              </a:solidFill>
              <a:latin typeface="Open Sans"/>
              <a:ea typeface="Open Sans"/>
              <a:cs typeface="Open Sans"/>
              <a:sym typeface="Open Sans"/>
            </a:endParaRPr>
          </a:p>
          <a:p>
            <a:pPr indent="0" lvl="0" marL="1371600" marR="0" rtl="0" algn="l">
              <a:lnSpc>
                <a:spcPct val="119984"/>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261" name="Google Shape;1261;g3eed323b2a6_0_326"/>
          <p:cNvSpPr txBox="1"/>
          <p:nvPr/>
        </p:nvSpPr>
        <p:spPr>
          <a:xfrm>
            <a:off x="3775529" y="5143195"/>
            <a:ext cx="79200" cy="369300"/>
          </a:xfrm>
          <a:prstGeom prst="rect">
            <a:avLst/>
          </a:prstGeom>
          <a:noFill/>
          <a:ln>
            <a:noFill/>
          </a:ln>
        </p:spPr>
        <p:txBody>
          <a:bodyPr anchorCtr="0" anchor="t" bIns="0" lIns="0" spcFirstLastPara="1" rIns="0" wrap="square" tIns="0">
            <a:spAutoFit/>
          </a:bodyPr>
          <a:lstStyle/>
          <a:p>
            <a:pPr indent="0" lvl="0" marL="0" marR="0" rtl="0" algn="l">
              <a:lnSpc>
                <a:spcPct val="155375"/>
              </a:lnSpc>
              <a:spcBef>
                <a:spcPts val="0"/>
              </a:spcBef>
              <a:spcAft>
                <a:spcPts val="0"/>
              </a:spcAft>
              <a:buClr>
                <a:srgbClr val="000000"/>
              </a:buClr>
              <a:buSzPts val="2400"/>
              <a:buFont typeface="Arial"/>
              <a:buNone/>
            </a:pPr>
            <a:r>
              <a:rPr b="1" i="0" lang="en-US" sz="2400" u="none" cap="none" strike="noStrike">
                <a:solidFill>
                  <a:srgbClr val="745753"/>
                </a:solidFill>
                <a:latin typeface="Open Sans"/>
                <a:ea typeface="Open Sans"/>
                <a:cs typeface="Open Sans"/>
                <a:sym typeface="Open Sans"/>
              </a:rPr>
              <a:t> </a:t>
            </a:r>
            <a:endParaRPr b="0" i="0" sz="1400" u="none" cap="none" strike="noStrike">
              <a:solidFill>
                <a:srgbClr val="000000"/>
              </a:solidFill>
              <a:latin typeface="Arial"/>
              <a:ea typeface="Arial"/>
              <a:cs typeface="Arial"/>
              <a:sym typeface="Arial"/>
            </a:endParaRPr>
          </a:p>
        </p:txBody>
      </p:sp>
      <p:pic>
        <p:nvPicPr>
          <p:cNvPr id="1262" name="Google Shape;1262;g3eed323b2a6_0_326" title="8.5x11 Project Map.jpg"/>
          <p:cNvPicPr preferRelativeResize="0"/>
          <p:nvPr/>
        </p:nvPicPr>
        <p:blipFill rotWithShape="1">
          <a:blip r:embed="rId4">
            <a:alphaModFix/>
          </a:blip>
          <a:srcRect b="0" l="0" r="0" t="0"/>
          <a:stretch/>
        </p:blipFill>
        <p:spPr>
          <a:xfrm>
            <a:off x="7770162" y="0"/>
            <a:ext cx="7774639" cy="10058399"/>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7" name="Shape 1267"/>
        <p:cNvGrpSpPr/>
        <p:nvPr/>
      </p:nvGrpSpPr>
      <p:grpSpPr>
        <a:xfrm>
          <a:off x="0" y="0"/>
          <a:ext cx="0" cy="0"/>
          <a:chOff x="0" y="0"/>
          <a:chExt cx="0" cy="0"/>
        </a:xfrm>
      </p:grpSpPr>
      <p:sp>
        <p:nvSpPr>
          <p:cNvPr id="1268" name="Google Shape;1268;g3eed323b2a6_0_332"/>
          <p:cNvSpPr txBox="1"/>
          <p:nvPr/>
        </p:nvSpPr>
        <p:spPr>
          <a:xfrm>
            <a:off x="593950" y="489350"/>
            <a:ext cx="6667500" cy="428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700"/>
              <a:buFont typeface="Arial"/>
              <a:buNone/>
            </a:pPr>
            <a:r>
              <a:rPr b="1" i="0" lang="en-US" sz="7700" u="none" cap="none" strike="noStrike">
                <a:solidFill>
                  <a:schemeClr val="lt1"/>
                </a:solidFill>
                <a:latin typeface="Arial"/>
                <a:ea typeface="Arial"/>
                <a:cs typeface="Arial"/>
                <a:sym typeface="Arial"/>
              </a:rPr>
              <a:t>QUESTIONS?</a:t>
            </a:r>
            <a:endParaRPr b="1" i="0" sz="77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100"/>
              <a:buFont typeface="Arial"/>
              <a:buNone/>
            </a:pPr>
            <a:r>
              <a:t/>
            </a:r>
            <a:endParaRPr b="0" i="0" sz="41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100"/>
              <a:buFont typeface="Arial"/>
              <a:buNone/>
            </a:pPr>
            <a:r>
              <a:rPr b="0" i="0" lang="en-US" sz="4100" u="none" cap="none" strike="noStrike">
                <a:solidFill>
                  <a:schemeClr val="lt1"/>
                </a:solidFill>
                <a:latin typeface="Arial"/>
                <a:ea typeface="Arial"/>
                <a:cs typeface="Arial"/>
                <a:sym typeface="Arial"/>
              </a:rPr>
              <a:t>Connect with us! </a:t>
            </a:r>
            <a:r>
              <a:rPr b="0" i="0" lang="en-US" sz="3300" u="sng" cap="none" strike="noStrike">
                <a:solidFill>
                  <a:schemeClr val="lt1"/>
                </a:solidFill>
                <a:latin typeface="Arial"/>
                <a:ea typeface="Arial"/>
                <a:cs typeface="Arial"/>
                <a:sym typeface="Arial"/>
                <a:hlinkClick r:id="rId3">
                  <a:extLst>
                    <a:ext uri="{A12FA001-AC4F-418D-AE19-62706E023703}">
                      <ahyp:hlinkClr val="tx"/>
                    </a:ext>
                  </a:extLst>
                </a:hlinkClick>
              </a:rPr>
              <a:t>HaywardShoreline@greenbelt.org</a:t>
            </a:r>
            <a:r>
              <a:rPr b="0" i="0" lang="en-US" sz="3300" u="none" cap="none" strike="noStrike">
                <a:solidFill>
                  <a:schemeClr val="lt1"/>
                </a:solidFill>
                <a:latin typeface="Arial"/>
                <a:ea typeface="Arial"/>
                <a:cs typeface="Arial"/>
                <a:sym typeface="Arial"/>
              </a:rPr>
              <a:t> </a:t>
            </a:r>
            <a:endParaRPr b="0" i="0" sz="33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300"/>
              <a:buFont typeface="Arial"/>
              <a:buNone/>
            </a:pPr>
            <a:r>
              <a:rPr lang="en-US" sz="3300">
                <a:solidFill>
                  <a:schemeClr val="lt1"/>
                </a:solidFill>
              </a:rPr>
              <a:t>415-543-6771 (ext. 305)</a:t>
            </a:r>
            <a:endParaRPr b="0" i="0" sz="33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300"/>
              <a:buFont typeface="Arial"/>
              <a:buNone/>
            </a:pPr>
            <a:br>
              <a:rPr b="0" i="0" lang="en-US" sz="3300" u="none" cap="none" strike="noStrike">
                <a:solidFill>
                  <a:schemeClr val="lt1"/>
                </a:solidFill>
                <a:latin typeface="Arial"/>
                <a:ea typeface="Arial"/>
                <a:cs typeface="Arial"/>
                <a:sym typeface="Arial"/>
              </a:rPr>
            </a:br>
            <a:r>
              <a:rPr b="0" i="0" lang="en-US" sz="3300" u="none" cap="none" strike="noStrike">
                <a:solidFill>
                  <a:schemeClr val="lt1"/>
                </a:solidFill>
                <a:latin typeface="Arial"/>
                <a:ea typeface="Arial"/>
                <a:cs typeface="Arial"/>
                <a:sym typeface="Arial"/>
              </a:rPr>
              <a:t>If you didn't register online make sure to register at the check in table so we can let you know about upcoming events.</a:t>
            </a:r>
            <a:endParaRPr b="0" i="0" sz="3300" u="none" cap="none" strike="noStrike">
              <a:solidFill>
                <a:schemeClr val="lt1"/>
              </a:solidFill>
              <a:latin typeface="Arial"/>
              <a:ea typeface="Arial"/>
              <a:cs typeface="Arial"/>
              <a:sym typeface="Arial"/>
            </a:endParaRPr>
          </a:p>
        </p:txBody>
      </p:sp>
      <p:sp>
        <p:nvSpPr>
          <p:cNvPr id="1269" name="Google Shape;1269;g3eed323b2a6_0_332"/>
          <p:cNvSpPr txBox="1"/>
          <p:nvPr/>
        </p:nvSpPr>
        <p:spPr>
          <a:xfrm>
            <a:off x="1255950" y="6998800"/>
            <a:ext cx="3099900" cy="23400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2400"/>
              <a:buFont typeface="Arial"/>
              <a:buNone/>
            </a:pPr>
            <a:r>
              <a:rPr b="0" i="1" lang="en-US" sz="2400" u="none" cap="none" strike="noStrike">
                <a:solidFill>
                  <a:schemeClr val="lt1"/>
                </a:solidFill>
                <a:latin typeface="Arial"/>
                <a:ea typeface="Arial"/>
                <a:cs typeface="Arial"/>
                <a:sym typeface="Arial"/>
              </a:rPr>
              <a:t>Scan the QR code to register for the</a:t>
            </a:r>
            <a:r>
              <a:rPr i="1" lang="en-US" sz="2400">
                <a:solidFill>
                  <a:schemeClr val="lt1"/>
                </a:solidFill>
              </a:rPr>
              <a:t> Shoreline Bike </a:t>
            </a:r>
            <a:r>
              <a:rPr b="0" i="1" lang="en-US" sz="2400" u="none" cap="none" strike="noStrike">
                <a:solidFill>
                  <a:schemeClr val="lt1"/>
                </a:solidFill>
                <a:latin typeface="Arial"/>
                <a:ea typeface="Arial"/>
                <a:cs typeface="Arial"/>
                <a:sym typeface="Arial"/>
              </a:rPr>
              <a:t>tour!</a:t>
            </a:r>
            <a:endParaRPr b="0" i="1" sz="2400" u="none" cap="none" strike="noStrike">
              <a:solidFill>
                <a:schemeClr val="lt1"/>
              </a:solidFill>
              <a:latin typeface="Arial"/>
              <a:ea typeface="Arial"/>
              <a:cs typeface="Arial"/>
              <a:sym typeface="Arial"/>
            </a:endParaRPr>
          </a:p>
        </p:txBody>
      </p:sp>
      <p:sp>
        <p:nvSpPr>
          <p:cNvPr id="1270" name="Google Shape;1270;g3eed323b2a6_0_332"/>
          <p:cNvSpPr txBox="1"/>
          <p:nvPr/>
        </p:nvSpPr>
        <p:spPr>
          <a:xfrm>
            <a:off x="10073650" y="4221475"/>
            <a:ext cx="2088000" cy="88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chemeClr val="dk1"/>
                </a:solidFill>
              </a:rPr>
              <a:t>flyer for bike tour</a:t>
            </a:r>
            <a:endParaRPr sz="2400">
              <a:solidFill>
                <a:schemeClr val="dk1"/>
              </a:solidFill>
            </a:endParaRPr>
          </a:p>
        </p:txBody>
      </p:sp>
      <p:pic>
        <p:nvPicPr>
          <p:cNvPr id="1271" name="Google Shape;1271;g3eed323b2a6_0_332" title="1.png"/>
          <p:cNvPicPr preferRelativeResize="0"/>
          <p:nvPr/>
        </p:nvPicPr>
        <p:blipFill rotWithShape="1">
          <a:blip r:embed="rId4">
            <a:alphaModFix/>
          </a:blip>
          <a:srcRect b="4425" l="0" r="0" t="0"/>
          <a:stretch/>
        </p:blipFill>
        <p:spPr>
          <a:xfrm>
            <a:off x="7583425" y="222700"/>
            <a:ext cx="7774000" cy="9613001"/>
          </a:xfrm>
          <a:prstGeom prst="rect">
            <a:avLst/>
          </a:prstGeom>
          <a:noFill/>
          <a:ln>
            <a:noFill/>
          </a:ln>
        </p:spPr>
      </p:pic>
      <p:pic>
        <p:nvPicPr>
          <p:cNvPr id="1272" name="Google Shape;1272;g3eed323b2a6_0_332" title="2.png"/>
          <p:cNvPicPr preferRelativeResize="0"/>
          <p:nvPr/>
        </p:nvPicPr>
        <p:blipFill>
          <a:blip r:embed="rId5">
            <a:alphaModFix/>
          </a:blip>
          <a:stretch>
            <a:fillRect/>
          </a:stretch>
        </p:blipFill>
        <p:spPr>
          <a:xfrm>
            <a:off x="4799638" y="7193300"/>
            <a:ext cx="2340000" cy="2340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g3ec2da671b7_12_0"/>
          <p:cNvSpPr txBox="1"/>
          <p:nvPr/>
        </p:nvSpPr>
        <p:spPr>
          <a:xfrm>
            <a:off x="100" y="1163640"/>
            <a:ext cx="15544800" cy="2285400"/>
          </a:xfrm>
          <a:prstGeom prst="rect">
            <a:avLst/>
          </a:prstGeom>
          <a:noFill/>
          <a:ln>
            <a:noFill/>
          </a:ln>
        </p:spPr>
        <p:txBody>
          <a:bodyPr anchorCtr="0" anchor="t" bIns="158950" lIns="158950" spcFirstLastPara="1" rIns="158950" wrap="square" tIns="158950">
            <a:noAutofit/>
          </a:bodyPr>
          <a:lstStyle/>
          <a:p>
            <a:pPr indent="0" lvl="0" marL="0" marR="0" rtl="0" algn="ctr">
              <a:lnSpc>
                <a:spcPct val="100000"/>
              </a:lnSpc>
              <a:spcBef>
                <a:spcPts val="0"/>
              </a:spcBef>
              <a:spcAft>
                <a:spcPts val="0"/>
              </a:spcAft>
              <a:buClr>
                <a:srgbClr val="000000"/>
              </a:buClr>
              <a:buSzPts val="15347"/>
              <a:buFont typeface="Arial"/>
              <a:buNone/>
            </a:pPr>
            <a:r>
              <a:rPr b="0" i="0" lang="en-US" sz="7100" u="none" cap="none" strike="noStrike">
                <a:solidFill>
                  <a:schemeClr val="lt1"/>
                </a:solidFill>
                <a:latin typeface="IBM Plex Mono"/>
                <a:ea typeface="IBM Plex Mono"/>
                <a:cs typeface="IBM Plex Mono"/>
                <a:sym typeface="IBM Plex Mono"/>
              </a:rPr>
              <a:t>Hayward</a:t>
            </a:r>
            <a:r>
              <a:rPr lang="en-US" sz="7100">
                <a:solidFill>
                  <a:schemeClr val="lt1"/>
                </a:solidFill>
                <a:latin typeface="IBM Plex Mono"/>
                <a:ea typeface="IBM Plex Mono"/>
                <a:cs typeface="IBM Plex Mono"/>
                <a:sym typeface="IBM Plex Mono"/>
              </a:rPr>
              <a:t> Eden Area Shoreline Resilience Collaborative</a:t>
            </a:r>
            <a:endParaRPr b="0" i="0" sz="7100" u="none" cap="none" strike="noStrike">
              <a:solidFill>
                <a:schemeClr val="lt1"/>
              </a:solidFill>
              <a:latin typeface="IBM Plex Mono"/>
              <a:ea typeface="IBM Plex Mono"/>
              <a:cs typeface="IBM Plex Mono"/>
              <a:sym typeface="IBM Plex Mono"/>
            </a:endParaRPr>
          </a:p>
        </p:txBody>
      </p:sp>
      <p:sp>
        <p:nvSpPr>
          <p:cNvPr id="481" name="Google Shape;481;g3ec2da671b7_12_0"/>
          <p:cNvSpPr txBox="1"/>
          <p:nvPr/>
        </p:nvSpPr>
        <p:spPr>
          <a:xfrm>
            <a:off x="2218356" y="3680255"/>
            <a:ext cx="11108100" cy="2697900"/>
          </a:xfrm>
          <a:prstGeom prst="rect">
            <a:avLst/>
          </a:prstGeom>
          <a:noFill/>
          <a:ln>
            <a:noFill/>
          </a:ln>
        </p:spPr>
        <p:txBody>
          <a:bodyPr anchorCtr="0" anchor="t" bIns="158950" lIns="158950" spcFirstLastPara="1" rIns="158950" wrap="square" tIns="158950">
            <a:noAutofit/>
          </a:bodyPr>
          <a:lstStyle/>
          <a:p>
            <a:pPr indent="0" lvl="0" marL="0" marR="0" rtl="0" algn="ctr">
              <a:lnSpc>
                <a:spcPct val="100000"/>
              </a:lnSpc>
              <a:spcBef>
                <a:spcPts val="0"/>
              </a:spcBef>
              <a:spcAft>
                <a:spcPts val="0"/>
              </a:spcAft>
              <a:buClr>
                <a:srgbClr val="000000"/>
              </a:buClr>
              <a:buSzPts val="12517"/>
              <a:buFont typeface="Arial"/>
              <a:buNone/>
            </a:pPr>
            <a:r>
              <a:rPr b="0" i="0" lang="en-US" sz="12517" u="none" cap="none" strike="noStrike">
                <a:solidFill>
                  <a:schemeClr val="lt1"/>
                </a:solidFill>
                <a:latin typeface="IBM Plex Mono"/>
                <a:ea typeface="IBM Plex Mono"/>
                <a:cs typeface="IBM Plex Mono"/>
                <a:sym typeface="IBM Plex Mono"/>
              </a:rPr>
              <a:t>Tribal Engagement </a:t>
            </a:r>
            <a:endParaRPr b="0" i="0" sz="12517" u="none" cap="none" strike="noStrike">
              <a:solidFill>
                <a:schemeClr val="lt1"/>
              </a:solidFill>
              <a:latin typeface="IBM Plex Mono"/>
              <a:ea typeface="IBM Plex Mono"/>
              <a:cs typeface="IBM Plex Mono"/>
              <a:sym typeface="IBM Plex Mono"/>
            </a:endParaRPr>
          </a:p>
        </p:txBody>
      </p:sp>
      <p:pic>
        <p:nvPicPr>
          <p:cNvPr id="482" name="Google Shape;482;g3ec2da671b7_12_0" title="MAIN-LOGO-DarkBG-Transparent-Safe-Margin-3440px.png"/>
          <p:cNvPicPr preferRelativeResize="0"/>
          <p:nvPr/>
        </p:nvPicPr>
        <p:blipFill>
          <a:blip r:embed="rId3">
            <a:alphaModFix/>
          </a:blip>
          <a:stretch>
            <a:fillRect/>
          </a:stretch>
        </p:blipFill>
        <p:spPr>
          <a:xfrm>
            <a:off x="6559113" y="8303764"/>
            <a:ext cx="2426573" cy="1297424"/>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76" name="Shape 1276"/>
        <p:cNvGrpSpPr/>
        <p:nvPr/>
      </p:nvGrpSpPr>
      <p:grpSpPr>
        <a:xfrm>
          <a:off x="0" y="0"/>
          <a:ext cx="0" cy="0"/>
          <a:chOff x="0" y="0"/>
          <a:chExt cx="0" cy="0"/>
        </a:xfrm>
      </p:grpSpPr>
      <p:sp>
        <p:nvSpPr>
          <p:cNvPr id="1277" name="Google Shape;1277;p14"/>
          <p:cNvSpPr txBox="1"/>
          <p:nvPr>
            <p:ph idx="1" type="body"/>
          </p:nvPr>
        </p:nvSpPr>
        <p:spPr>
          <a:xfrm>
            <a:off x="850900" y="3092450"/>
            <a:ext cx="1981200" cy="274638"/>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1200"/>
              <a:buNone/>
            </a:pPr>
            <a:r>
              <a:t/>
            </a:r>
            <a:endParaRPr/>
          </a:p>
        </p:txBody>
      </p:sp>
      <p:sp>
        <p:nvSpPr>
          <p:cNvPr id="1278" name="Google Shape;1278;p14"/>
          <p:cNvSpPr txBox="1"/>
          <p:nvPr>
            <p:ph idx="2" type="body"/>
          </p:nvPr>
        </p:nvSpPr>
        <p:spPr>
          <a:xfrm>
            <a:off x="850900" y="3543679"/>
            <a:ext cx="1981200" cy="274638"/>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1200"/>
              <a:buNone/>
            </a:pPr>
            <a:r>
              <a:t/>
            </a:r>
            <a:endParaRPr/>
          </a:p>
        </p:txBody>
      </p:sp>
      <p:sp>
        <p:nvSpPr>
          <p:cNvPr id="1279" name="Google Shape;1279;p14"/>
          <p:cNvSpPr txBox="1"/>
          <p:nvPr>
            <p:ph idx="3" type="body"/>
          </p:nvPr>
        </p:nvSpPr>
        <p:spPr>
          <a:xfrm>
            <a:off x="850900" y="3967597"/>
            <a:ext cx="1981200" cy="274638"/>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1600"/>
              <a:buNone/>
            </a:pPr>
            <a:r>
              <a:t/>
            </a:r>
            <a:endParaRPr/>
          </a:p>
        </p:txBody>
      </p:sp>
      <p:sp>
        <p:nvSpPr>
          <p:cNvPr id="1280" name="Google Shape;1280;p14"/>
          <p:cNvSpPr txBox="1"/>
          <p:nvPr>
            <p:ph idx="4" type="body"/>
          </p:nvPr>
        </p:nvSpPr>
        <p:spPr>
          <a:xfrm>
            <a:off x="850900" y="4409712"/>
            <a:ext cx="1981200" cy="274638"/>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1600"/>
              <a:buNone/>
            </a:pPr>
            <a:r>
              <a:t/>
            </a:r>
            <a:endParaRPr/>
          </a:p>
        </p:txBody>
      </p:sp>
      <p:sp>
        <p:nvSpPr>
          <p:cNvPr id="1281" name="Google Shape;1281;p14"/>
          <p:cNvSpPr txBox="1"/>
          <p:nvPr>
            <p:ph idx="5" type="body"/>
          </p:nvPr>
        </p:nvSpPr>
        <p:spPr>
          <a:xfrm>
            <a:off x="850900" y="4864487"/>
            <a:ext cx="1981200" cy="274638"/>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1600"/>
              <a:buNone/>
            </a:pPr>
            <a:r>
              <a:t/>
            </a:r>
            <a:endParaRPr/>
          </a:p>
        </p:txBody>
      </p:sp>
      <p:sp>
        <p:nvSpPr>
          <p:cNvPr id="1282" name="Google Shape;1282;p14"/>
          <p:cNvSpPr txBox="1"/>
          <p:nvPr>
            <p:ph idx="6" type="body"/>
          </p:nvPr>
        </p:nvSpPr>
        <p:spPr>
          <a:xfrm>
            <a:off x="850900" y="5348701"/>
            <a:ext cx="1981200" cy="274638"/>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1600"/>
              <a:buNone/>
            </a:pPr>
            <a:r>
              <a:t/>
            </a:r>
            <a:endParaRPr/>
          </a:p>
        </p:txBody>
      </p:sp>
      <p:sp>
        <p:nvSpPr>
          <p:cNvPr id="1283" name="Google Shape;1283;p14"/>
          <p:cNvSpPr txBox="1"/>
          <p:nvPr>
            <p:ph idx="7" type="body"/>
          </p:nvPr>
        </p:nvSpPr>
        <p:spPr>
          <a:xfrm>
            <a:off x="1594165" y="5923887"/>
            <a:ext cx="4441104" cy="31618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000"/>
              <a:buNone/>
            </a:pPr>
            <a:r>
              <a:t/>
            </a:r>
            <a:endParaRPr/>
          </a:p>
        </p:txBody>
      </p:sp>
      <p:sp>
        <p:nvSpPr>
          <p:cNvPr id="1284" name="Google Shape;1284;p14"/>
          <p:cNvSpPr txBox="1"/>
          <p:nvPr>
            <p:ph idx="8" type="body"/>
          </p:nvPr>
        </p:nvSpPr>
        <p:spPr>
          <a:xfrm>
            <a:off x="1594165" y="6355133"/>
            <a:ext cx="4441104" cy="31618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000"/>
              <a:buNone/>
            </a:pPr>
            <a:r>
              <a:t/>
            </a:r>
            <a:endParaRPr/>
          </a:p>
        </p:txBody>
      </p:sp>
      <p:sp>
        <p:nvSpPr>
          <p:cNvPr id="1285" name="Google Shape;1285;p14"/>
          <p:cNvSpPr txBox="1"/>
          <p:nvPr>
            <p:ph idx="9" type="body"/>
          </p:nvPr>
        </p:nvSpPr>
        <p:spPr>
          <a:xfrm>
            <a:off x="467498" y="482198"/>
            <a:ext cx="7076300" cy="427038"/>
          </a:xfrm>
          <a:prstGeom prst="rect">
            <a:avLst/>
          </a:prstGeom>
          <a:noFill/>
          <a:ln>
            <a:noFill/>
          </a:ln>
        </p:spPr>
        <p:txBody>
          <a:bodyPr anchorCtr="0" anchor="ctr" bIns="45700" lIns="91425" spcFirstLastPara="1" rIns="91425" wrap="square" tIns="45700">
            <a:normAutofit lnSpcReduction="10000"/>
          </a:bodyPr>
          <a:lstStyle/>
          <a:p>
            <a:pPr indent="0" lvl="0" marL="0" rtl="0" algn="l">
              <a:lnSpc>
                <a:spcPct val="90000"/>
              </a:lnSpc>
              <a:spcBef>
                <a:spcPts val="0"/>
              </a:spcBef>
              <a:spcAft>
                <a:spcPts val="0"/>
              </a:spcAft>
              <a:buClr>
                <a:schemeClr val="dk1"/>
              </a:buClr>
              <a:buSzPts val="2400"/>
              <a:buNone/>
            </a:pPr>
            <a:r>
              <a:t/>
            </a:r>
            <a:endParaRPr/>
          </a:p>
        </p:txBody>
      </p:sp>
      <p:sp>
        <p:nvSpPr>
          <p:cNvPr id="1286" name="Google Shape;1286;p14"/>
          <p:cNvSpPr txBox="1"/>
          <p:nvPr>
            <p:ph idx="13" type="body"/>
          </p:nvPr>
        </p:nvSpPr>
        <p:spPr>
          <a:xfrm>
            <a:off x="467498" y="939398"/>
            <a:ext cx="7076300" cy="43220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t/>
            </a:r>
            <a:endParaRPr/>
          </a:p>
        </p:txBody>
      </p:sp>
      <p:cxnSp>
        <p:nvCxnSpPr>
          <p:cNvPr id="1287" name="Google Shape;1287;p14"/>
          <p:cNvCxnSpPr/>
          <p:nvPr/>
        </p:nvCxnSpPr>
        <p:spPr>
          <a:xfrm>
            <a:off x="3365500" y="3228975"/>
            <a:ext cx="2785745" cy="0"/>
          </a:xfrm>
          <a:prstGeom prst="straightConnector1">
            <a:avLst/>
          </a:prstGeom>
          <a:noFill/>
          <a:ln cap="flat" cmpd="sng" w="152400">
            <a:solidFill>
              <a:schemeClr val="accent4"/>
            </a:solidFill>
            <a:prstDash val="solid"/>
            <a:miter lim="800000"/>
            <a:headEnd len="sm" w="sm" type="none"/>
            <a:tailEnd len="sm" w="sm" type="none"/>
          </a:ln>
        </p:spPr>
      </p:cxnSp>
      <p:cxnSp>
        <p:nvCxnSpPr>
          <p:cNvPr id="1288" name="Google Shape;1288;p14"/>
          <p:cNvCxnSpPr/>
          <p:nvPr/>
        </p:nvCxnSpPr>
        <p:spPr>
          <a:xfrm>
            <a:off x="6151245" y="3228975"/>
            <a:ext cx="2853055" cy="0"/>
          </a:xfrm>
          <a:prstGeom prst="straightConnector1">
            <a:avLst/>
          </a:prstGeom>
          <a:noFill/>
          <a:ln cap="flat" cmpd="sng" w="152400">
            <a:solidFill>
              <a:schemeClr val="accent6"/>
            </a:solidFill>
            <a:prstDash val="solid"/>
            <a:miter lim="800000"/>
            <a:headEnd len="sm" w="sm" type="none"/>
            <a:tailEnd len="sm" w="sm" type="none"/>
          </a:ln>
        </p:spPr>
      </p:cxnSp>
      <p:cxnSp>
        <p:nvCxnSpPr>
          <p:cNvPr id="1289" name="Google Shape;1289;p14"/>
          <p:cNvCxnSpPr/>
          <p:nvPr/>
        </p:nvCxnSpPr>
        <p:spPr>
          <a:xfrm>
            <a:off x="8994775" y="3228975"/>
            <a:ext cx="2143125" cy="0"/>
          </a:xfrm>
          <a:prstGeom prst="straightConnector1">
            <a:avLst/>
          </a:prstGeom>
          <a:noFill/>
          <a:ln cap="flat" cmpd="sng" w="152400">
            <a:solidFill>
              <a:schemeClr val="dk1"/>
            </a:solidFill>
            <a:prstDash val="solid"/>
            <a:miter lim="800000"/>
            <a:headEnd len="sm" w="sm" type="none"/>
            <a:tailEnd len="sm" w="sm" type="none"/>
          </a:ln>
        </p:spPr>
      </p:cxnSp>
      <p:sp>
        <p:nvSpPr>
          <p:cNvPr id="1290" name="Google Shape;1290;p14"/>
          <p:cNvSpPr txBox="1"/>
          <p:nvPr/>
        </p:nvSpPr>
        <p:spPr>
          <a:xfrm>
            <a:off x="4000500" y="2600325"/>
            <a:ext cx="3143250" cy="21544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800" u="none" cap="none" strike="noStrike">
                <a:solidFill>
                  <a:schemeClr val="dk1"/>
                </a:solidFill>
                <a:latin typeface="Arial"/>
                <a:ea typeface="Arial"/>
                <a:cs typeface="Arial"/>
                <a:sym typeface="Arial"/>
              </a:rPr>
              <a:t>YEAR X</a:t>
            </a:r>
            <a:endParaRPr/>
          </a:p>
        </p:txBody>
      </p:sp>
      <p:sp>
        <p:nvSpPr>
          <p:cNvPr id="1291" name="Google Shape;1291;p14"/>
          <p:cNvSpPr txBox="1"/>
          <p:nvPr/>
        </p:nvSpPr>
        <p:spPr>
          <a:xfrm>
            <a:off x="9004300" y="2600325"/>
            <a:ext cx="3143250" cy="21544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800" u="none" cap="none" strike="noStrike">
                <a:solidFill>
                  <a:schemeClr val="dk1"/>
                </a:solidFill>
                <a:latin typeface="Arial"/>
                <a:ea typeface="Arial"/>
                <a:cs typeface="Arial"/>
                <a:sym typeface="Arial"/>
              </a:rPr>
              <a:t>YEAR Y</a:t>
            </a:r>
            <a:endParaRPr/>
          </a:p>
        </p:txBody>
      </p:sp>
      <p:cxnSp>
        <p:nvCxnSpPr>
          <p:cNvPr id="1292" name="Google Shape;1292;p14"/>
          <p:cNvCxnSpPr/>
          <p:nvPr/>
        </p:nvCxnSpPr>
        <p:spPr>
          <a:xfrm>
            <a:off x="6172199" y="2895600"/>
            <a:ext cx="0" cy="3657600"/>
          </a:xfrm>
          <a:prstGeom prst="straightConnector1">
            <a:avLst/>
          </a:prstGeom>
          <a:noFill/>
          <a:ln cap="flat" cmpd="sng" w="19050">
            <a:solidFill>
              <a:schemeClr val="accent3"/>
            </a:solidFill>
            <a:prstDash val="dot"/>
            <a:miter lim="800000"/>
            <a:headEnd len="sm" w="sm" type="none"/>
            <a:tailEnd len="sm" w="sm" type="none"/>
          </a:ln>
        </p:spPr>
      </p:cxnSp>
      <p:sp>
        <p:nvSpPr>
          <p:cNvPr id="1293" name="Google Shape;1293;p14"/>
          <p:cNvSpPr txBox="1"/>
          <p:nvPr/>
        </p:nvSpPr>
        <p:spPr>
          <a:xfrm>
            <a:off x="6151245" y="6350000"/>
            <a:ext cx="1195071"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200" u="none" cap="none" strike="noStrike">
                <a:solidFill>
                  <a:schemeClr val="accent3"/>
                </a:solidFill>
                <a:latin typeface="Arial"/>
                <a:ea typeface="Arial"/>
                <a:cs typeface="Arial"/>
                <a:sym typeface="Arial"/>
              </a:rPr>
              <a:t>WE ARE HERE</a:t>
            </a:r>
            <a:endParaRPr/>
          </a:p>
        </p:txBody>
      </p:sp>
      <p:sp>
        <p:nvSpPr>
          <p:cNvPr id="1294" name="Google Shape;1294;p14"/>
          <p:cNvSpPr/>
          <p:nvPr/>
        </p:nvSpPr>
        <p:spPr>
          <a:xfrm>
            <a:off x="10982936" y="3093154"/>
            <a:ext cx="274320" cy="274320"/>
          </a:xfrm>
          <a:prstGeom prst="diamond">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95" name="Google Shape;1295;p14"/>
          <p:cNvSpPr/>
          <p:nvPr/>
        </p:nvSpPr>
        <p:spPr>
          <a:xfrm>
            <a:off x="8922818" y="3121252"/>
            <a:ext cx="215444" cy="215444"/>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96" name="Google Shape;1296;p14"/>
          <p:cNvSpPr/>
          <p:nvPr/>
        </p:nvSpPr>
        <p:spPr>
          <a:xfrm>
            <a:off x="6051777" y="3121252"/>
            <a:ext cx="215444" cy="215444"/>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1297" name="Google Shape;1297;p14"/>
          <p:cNvCxnSpPr/>
          <p:nvPr/>
        </p:nvCxnSpPr>
        <p:spPr>
          <a:xfrm>
            <a:off x="7455357" y="3680998"/>
            <a:ext cx="1587500" cy="0"/>
          </a:xfrm>
          <a:prstGeom prst="straightConnector1">
            <a:avLst/>
          </a:prstGeom>
          <a:noFill/>
          <a:ln cap="flat" cmpd="sng" w="152400">
            <a:solidFill>
              <a:schemeClr val="accent4"/>
            </a:solidFill>
            <a:prstDash val="solid"/>
            <a:miter lim="800000"/>
            <a:headEnd len="sm" w="sm" type="none"/>
            <a:tailEnd len="sm" w="sm" type="none"/>
          </a:ln>
        </p:spPr>
      </p:cxnSp>
      <p:cxnSp>
        <p:nvCxnSpPr>
          <p:cNvPr id="1298" name="Google Shape;1298;p14"/>
          <p:cNvCxnSpPr/>
          <p:nvPr/>
        </p:nvCxnSpPr>
        <p:spPr>
          <a:xfrm>
            <a:off x="8994775" y="3680998"/>
            <a:ext cx="2561121" cy="0"/>
          </a:xfrm>
          <a:prstGeom prst="straightConnector1">
            <a:avLst/>
          </a:prstGeom>
          <a:noFill/>
          <a:ln cap="flat" cmpd="sng" w="152400">
            <a:solidFill>
              <a:schemeClr val="accent6"/>
            </a:solidFill>
            <a:prstDash val="solid"/>
            <a:miter lim="800000"/>
            <a:headEnd len="sm" w="sm" type="none"/>
            <a:tailEnd len="sm" w="sm" type="none"/>
          </a:ln>
        </p:spPr>
      </p:cxnSp>
      <p:sp>
        <p:nvSpPr>
          <p:cNvPr id="1299" name="Google Shape;1299;p14"/>
          <p:cNvSpPr/>
          <p:nvPr/>
        </p:nvSpPr>
        <p:spPr>
          <a:xfrm>
            <a:off x="11407140" y="3536826"/>
            <a:ext cx="274320" cy="274320"/>
          </a:xfrm>
          <a:prstGeom prst="diamond">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00" name="Google Shape;1300;p14"/>
          <p:cNvSpPr/>
          <p:nvPr/>
        </p:nvSpPr>
        <p:spPr>
          <a:xfrm>
            <a:off x="8895993" y="3594556"/>
            <a:ext cx="215444" cy="215444"/>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01" name="Google Shape;1301;p14"/>
          <p:cNvSpPr/>
          <p:nvPr/>
        </p:nvSpPr>
        <p:spPr>
          <a:xfrm>
            <a:off x="10610850" y="3594556"/>
            <a:ext cx="215444" cy="215444"/>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02" name="Google Shape;1302;p14"/>
          <p:cNvSpPr/>
          <p:nvPr/>
        </p:nvSpPr>
        <p:spPr>
          <a:xfrm>
            <a:off x="5105399" y="3121252"/>
            <a:ext cx="215444" cy="215444"/>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1303" name="Google Shape;1303;p14"/>
          <p:cNvCxnSpPr/>
          <p:nvPr/>
        </p:nvCxnSpPr>
        <p:spPr>
          <a:xfrm>
            <a:off x="5723432" y="8182560"/>
            <a:ext cx="2785745" cy="0"/>
          </a:xfrm>
          <a:prstGeom prst="straightConnector1">
            <a:avLst/>
          </a:prstGeom>
          <a:noFill/>
          <a:ln cap="flat" cmpd="sng" w="152400">
            <a:solidFill>
              <a:schemeClr val="accent4"/>
            </a:solidFill>
            <a:prstDash val="solid"/>
            <a:miter lim="800000"/>
            <a:headEnd len="sm" w="sm" type="none"/>
            <a:tailEnd len="sm" w="sm" type="none"/>
          </a:ln>
        </p:spPr>
      </p:cxnSp>
      <p:cxnSp>
        <p:nvCxnSpPr>
          <p:cNvPr id="1304" name="Google Shape;1304;p14"/>
          <p:cNvCxnSpPr/>
          <p:nvPr/>
        </p:nvCxnSpPr>
        <p:spPr>
          <a:xfrm>
            <a:off x="8509177" y="8182560"/>
            <a:ext cx="2853055" cy="0"/>
          </a:xfrm>
          <a:prstGeom prst="straightConnector1">
            <a:avLst/>
          </a:prstGeom>
          <a:noFill/>
          <a:ln cap="flat" cmpd="sng" w="152400">
            <a:solidFill>
              <a:schemeClr val="accent6"/>
            </a:solidFill>
            <a:prstDash val="solid"/>
            <a:miter lim="800000"/>
            <a:headEnd len="sm" w="sm" type="none"/>
            <a:tailEnd len="sm" w="sm" type="none"/>
          </a:ln>
        </p:spPr>
      </p:cxnSp>
      <p:cxnSp>
        <p:nvCxnSpPr>
          <p:cNvPr id="1305" name="Google Shape;1305;p14"/>
          <p:cNvCxnSpPr/>
          <p:nvPr/>
        </p:nvCxnSpPr>
        <p:spPr>
          <a:xfrm>
            <a:off x="11352707" y="8182560"/>
            <a:ext cx="2143125" cy="0"/>
          </a:xfrm>
          <a:prstGeom prst="straightConnector1">
            <a:avLst/>
          </a:prstGeom>
          <a:noFill/>
          <a:ln cap="flat" cmpd="sng" w="152400">
            <a:solidFill>
              <a:schemeClr val="dk1"/>
            </a:solidFill>
            <a:prstDash val="solid"/>
            <a:miter lim="800000"/>
            <a:headEnd len="sm" w="sm" type="none"/>
            <a:tailEnd len="sm" w="sm" type="none"/>
          </a:ln>
        </p:spPr>
      </p:cxnSp>
      <p:sp>
        <p:nvSpPr>
          <p:cNvPr id="1306" name="Google Shape;1306;p14"/>
          <p:cNvSpPr/>
          <p:nvPr/>
        </p:nvSpPr>
        <p:spPr>
          <a:xfrm>
            <a:off x="13330248" y="8052553"/>
            <a:ext cx="274320" cy="274320"/>
          </a:xfrm>
          <a:prstGeom prst="diamond">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07" name="Google Shape;1307;p14"/>
          <p:cNvSpPr txBox="1"/>
          <p:nvPr/>
        </p:nvSpPr>
        <p:spPr>
          <a:xfrm>
            <a:off x="1163039" y="7458700"/>
            <a:ext cx="3460476"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rgbClr val="C838AD"/>
                </a:solidFill>
                <a:latin typeface="Arial"/>
                <a:ea typeface="Arial"/>
                <a:cs typeface="Arial"/>
                <a:sym typeface="Arial"/>
              </a:rPr>
              <a:t>HOW TO USE: EXAMPLE PROJECT 1</a:t>
            </a:r>
            <a:endParaRPr/>
          </a:p>
        </p:txBody>
      </p:sp>
      <p:cxnSp>
        <p:nvCxnSpPr>
          <p:cNvPr id="1308" name="Google Shape;1308;p14"/>
          <p:cNvCxnSpPr/>
          <p:nvPr/>
        </p:nvCxnSpPr>
        <p:spPr>
          <a:xfrm>
            <a:off x="5723432" y="7915860"/>
            <a:ext cx="2785745" cy="0"/>
          </a:xfrm>
          <a:prstGeom prst="straightConnector1">
            <a:avLst/>
          </a:prstGeom>
          <a:noFill/>
          <a:ln cap="flat" cmpd="sng" w="38100">
            <a:solidFill>
              <a:srgbClr val="C838AD"/>
            </a:solidFill>
            <a:prstDash val="solid"/>
            <a:miter lim="800000"/>
            <a:headEnd len="med" w="med" type="triangle"/>
            <a:tailEnd len="med" w="med" type="triangle"/>
          </a:ln>
        </p:spPr>
      </p:cxnSp>
      <p:sp>
        <p:nvSpPr>
          <p:cNvPr id="1309" name="Google Shape;1309;p14"/>
          <p:cNvSpPr txBox="1"/>
          <p:nvPr/>
        </p:nvSpPr>
        <p:spPr>
          <a:xfrm>
            <a:off x="6037122" y="7372371"/>
            <a:ext cx="2020572"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rgbClr val="C838AD"/>
                </a:solidFill>
                <a:latin typeface="Arial"/>
                <a:ea typeface="Arial"/>
                <a:cs typeface="Arial"/>
                <a:sym typeface="Arial"/>
              </a:rPr>
              <a:t>DURATION OF PHASE A (USE LIGHT TEAL)</a:t>
            </a:r>
            <a:endParaRPr/>
          </a:p>
        </p:txBody>
      </p:sp>
      <p:sp>
        <p:nvSpPr>
          <p:cNvPr id="1310" name="Google Shape;1310;p14"/>
          <p:cNvSpPr txBox="1"/>
          <p:nvPr/>
        </p:nvSpPr>
        <p:spPr>
          <a:xfrm>
            <a:off x="8805722" y="7372371"/>
            <a:ext cx="2020572"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rgbClr val="C838AD"/>
                </a:solidFill>
                <a:latin typeface="Arial"/>
                <a:ea typeface="Arial"/>
                <a:cs typeface="Arial"/>
                <a:sym typeface="Arial"/>
              </a:rPr>
              <a:t>DURATION OF PHASE B (USE MEDIUM TEAL)</a:t>
            </a:r>
            <a:endParaRPr/>
          </a:p>
        </p:txBody>
      </p:sp>
      <p:sp>
        <p:nvSpPr>
          <p:cNvPr id="1311" name="Google Shape;1311;p14"/>
          <p:cNvSpPr txBox="1"/>
          <p:nvPr/>
        </p:nvSpPr>
        <p:spPr>
          <a:xfrm>
            <a:off x="6380883" y="9115806"/>
            <a:ext cx="2020572"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rgbClr val="C838AD"/>
                </a:solidFill>
                <a:latin typeface="Arial"/>
                <a:ea typeface="Arial"/>
                <a:cs typeface="Arial"/>
                <a:sym typeface="Arial"/>
              </a:rPr>
              <a:t>PROJECT EVENT 1</a:t>
            </a:r>
            <a:endParaRPr/>
          </a:p>
        </p:txBody>
      </p:sp>
      <p:sp>
        <p:nvSpPr>
          <p:cNvPr id="1312" name="Google Shape;1312;p14"/>
          <p:cNvSpPr/>
          <p:nvPr/>
        </p:nvSpPr>
        <p:spPr>
          <a:xfrm>
            <a:off x="7047408" y="8329552"/>
            <a:ext cx="542924" cy="786254"/>
          </a:xfrm>
          <a:prstGeom prst="arc">
            <a:avLst>
              <a:gd fmla="val 16200000" name="adj1"/>
              <a:gd fmla="val 3556988" name="adj2"/>
            </a:avLst>
          </a:prstGeom>
          <a:noFill/>
          <a:ln cap="flat" cmpd="sng" w="19050">
            <a:solidFill>
              <a:srgbClr val="C838AD"/>
            </a:solidFill>
            <a:prstDash val="solid"/>
            <a:miter lim="800000"/>
            <a:headEnd len="med" w="med" type="triangl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313" name="Google Shape;1313;p14"/>
          <p:cNvSpPr/>
          <p:nvPr/>
        </p:nvSpPr>
        <p:spPr>
          <a:xfrm>
            <a:off x="962064" y="7278790"/>
            <a:ext cx="13543417" cy="2336798"/>
          </a:xfrm>
          <a:prstGeom prst="rect">
            <a:avLst/>
          </a:prstGeom>
          <a:noFill/>
          <a:ln cap="flat" cmpd="sng" w="19050">
            <a:solidFill>
              <a:srgbClr val="C838AD"/>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14" name="Google Shape;1314;p14"/>
          <p:cNvSpPr txBox="1"/>
          <p:nvPr/>
        </p:nvSpPr>
        <p:spPr>
          <a:xfrm>
            <a:off x="8383875" y="9115806"/>
            <a:ext cx="2020572"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rgbClr val="C838AD"/>
                </a:solidFill>
                <a:latin typeface="Arial"/>
                <a:ea typeface="Arial"/>
                <a:cs typeface="Arial"/>
                <a:sym typeface="Arial"/>
              </a:rPr>
              <a:t>PROJECT EVENT 2</a:t>
            </a:r>
            <a:endParaRPr/>
          </a:p>
        </p:txBody>
      </p:sp>
      <p:sp>
        <p:nvSpPr>
          <p:cNvPr id="1315" name="Google Shape;1315;p14"/>
          <p:cNvSpPr/>
          <p:nvPr/>
        </p:nvSpPr>
        <p:spPr>
          <a:xfrm>
            <a:off x="8401455" y="8329552"/>
            <a:ext cx="542924" cy="786254"/>
          </a:xfrm>
          <a:prstGeom prst="arc">
            <a:avLst>
              <a:gd fmla="val 16200000" name="adj1"/>
              <a:gd fmla="val 3556988" name="adj2"/>
            </a:avLst>
          </a:prstGeom>
          <a:noFill/>
          <a:ln cap="flat" cmpd="sng" w="19050">
            <a:solidFill>
              <a:srgbClr val="C838AD"/>
            </a:solidFill>
            <a:prstDash val="solid"/>
            <a:miter lim="800000"/>
            <a:headEnd len="med" w="med" type="triangl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316" name="Google Shape;1316;p14"/>
          <p:cNvSpPr txBox="1"/>
          <p:nvPr/>
        </p:nvSpPr>
        <p:spPr>
          <a:xfrm>
            <a:off x="10583722" y="9115806"/>
            <a:ext cx="2020572"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rgbClr val="C838AD"/>
                </a:solidFill>
                <a:latin typeface="Arial"/>
                <a:ea typeface="Arial"/>
                <a:cs typeface="Arial"/>
                <a:sym typeface="Arial"/>
              </a:rPr>
              <a:t>PROJECT PREMILINARY DEADLINE 1</a:t>
            </a:r>
            <a:endParaRPr/>
          </a:p>
        </p:txBody>
      </p:sp>
      <p:sp>
        <p:nvSpPr>
          <p:cNvPr id="1317" name="Google Shape;1317;p14"/>
          <p:cNvSpPr/>
          <p:nvPr/>
        </p:nvSpPr>
        <p:spPr>
          <a:xfrm>
            <a:off x="11068189" y="8329552"/>
            <a:ext cx="542924" cy="786254"/>
          </a:xfrm>
          <a:prstGeom prst="arc">
            <a:avLst>
              <a:gd fmla="val 16200000" name="adj1"/>
              <a:gd fmla="val 3556988" name="adj2"/>
            </a:avLst>
          </a:prstGeom>
          <a:noFill/>
          <a:ln cap="flat" cmpd="sng" w="19050">
            <a:solidFill>
              <a:srgbClr val="C838AD"/>
            </a:solidFill>
            <a:prstDash val="solid"/>
            <a:miter lim="800000"/>
            <a:headEnd len="med" w="med" type="triangl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318" name="Google Shape;1318;p14"/>
          <p:cNvSpPr txBox="1"/>
          <p:nvPr/>
        </p:nvSpPr>
        <p:spPr>
          <a:xfrm>
            <a:off x="11413983" y="7372371"/>
            <a:ext cx="2020572"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rgbClr val="C838AD"/>
                </a:solidFill>
                <a:latin typeface="Arial"/>
                <a:ea typeface="Arial"/>
                <a:cs typeface="Arial"/>
                <a:sym typeface="Arial"/>
              </a:rPr>
              <a:t>DURATION OF PHASE C (USE DARKEST TEAL)</a:t>
            </a:r>
            <a:endParaRPr/>
          </a:p>
        </p:txBody>
      </p:sp>
      <p:sp>
        <p:nvSpPr>
          <p:cNvPr id="1319" name="Google Shape;1319;p14"/>
          <p:cNvSpPr/>
          <p:nvPr/>
        </p:nvSpPr>
        <p:spPr>
          <a:xfrm flipH="1">
            <a:off x="5407242" y="8159804"/>
            <a:ext cx="542924" cy="786254"/>
          </a:xfrm>
          <a:prstGeom prst="arc">
            <a:avLst>
              <a:gd fmla="val 16200000" name="adj1"/>
              <a:gd fmla="val 20571537" name="adj2"/>
            </a:avLst>
          </a:prstGeom>
          <a:noFill/>
          <a:ln cap="flat" cmpd="sng" w="19050">
            <a:solidFill>
              <a:srgbClr val="C838AD"/>
            </a:solidFill>
            <a:prstDash val="solid"/>
            <a:miter lim="800000"/>
            <a:headEnd len="med" w="med" type="triangl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320" name="Google Shape;1320;p14"/>
          <p:cNvSpPr txBox="1"/>
          <p:nvPr/>
        </p:nvSpPr>
        <p:spPr>
          <a:xfrm>
            <a:off x="3913312" y="8595811"/>
            <a:ext cx="2020572"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rgbClr val="C838AD"/>
                </a:solidFill>
                <a:latin typeface="Arial"/>
                <a:ea typeface="Arial"/>
                <a:cs typeface="Arial"/>
                <a:sym typeface="Arial"/>
              </a:rPr>
              <a:t>SLIDER LENGTH CAN BE ADJUSTED USING SHIFT + DRAG</a:t>
            </a:r>
            <a:endParaRPr/>
          </a:p>
        </p:txBody>
      </p:sp>
      <p:cxnSp>
        <p:nvCxnSpPr>
          <p:cNvPr id="1321" name="Google Shape;1321;p14"/>
          <p:cNvCxnSpPr/>
          <p:nvPr/>
        </p:nvCxnSpPr>
        <p:spPr>
          <a:xfrm>
            <a:off x="8474252" y="7915860"/>
            <a:ext cx="2785745" cy="0"/>
          </a:xfrm>
          <a:prstGeom prst="straightConnector1">
            <a:avLst/>
          </a:prstGeom>
          <a:noFill/>
          <a:ln cap="flat" cmpd="sng" w="38100">
            <a:solidFill>
              <a:srgbClr val="C838AD"/>
            </a:solidFill>
            <a:prstDash val="solid"/>
            <a:miter lim="800000"/>
            <a:headEnd len="med" w="med" type="triangle"/>
            <a:tailEnd len="med" w="med" type="triangle"/>
          </a:ln>
        </p:spPr>
      </p:cxnSp>
      <p:cxnSp>
        <p:nvCxnSpPr>
          <p:cNvPr id="1322" name="Google Shape;1322;p14"/>
          <p:cNvCxnSpPr/>
          <p:nvPr/>
        </p:nvCxnSpPr>
        <p:spPr>
          <a:xfrm>
            <a:off x="11243080" y="7915860"/>
            <a:ext cx="2252752" cy="0"/>
          </a:xfrm>
          <a:prstGeom prst="straightConnector1">
            <a:avLst/>
          </a:prstGeom>
          <a:noFill/>
          <a:ln cap="flat" cmpd="sng" w="38100">
            <a:solidFill>
              <a:srgbClr val="C838AD"/>
            </a:solidFill>
            <a:prstDash val="solid"/>
            <a:miter lim="800000"/>
            <a:headEnd len="med" w="med" type="triangle"/>
            <a:tailEnd len="med" w="med" type="triangle"/>
          </a:ln>
        </p:spPr>
      </p:cxnSp>
      <p:sp>
        <p:nvSpPr>
          <p:cNvPr id="1323" name="Google Shape;1323;p14"/>
          <p:cNvSpPr/>
          <p:nvPr/>
        </p:nvSpPr>
        <p:spPr>
          <a:xfrm>
            <a:off x="11243080" y="8074838"/>
            <a:ext cx="215444" cy="215444"/>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24" name="Google Shape;1324;p14"/>
          <p:cNvSpPr/>
          <p:nvPr/>
        </p:nvSpPr>
        <p:spPr>
          <a:xfrm>
            <a:off x="8394818" y="8074838"/>
            <a:ext cx="215444" cy="215444"/>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25" name="Google Shape;1325;p14"/>
          <p:cNvSpPr/>
          <p:nvPr/>
        </p:nvSpPr>
        <p:spPr>
          <a:xfrm>
            <a:off x="7175594" y="8074838"/>
            <a:ext cx="215444" cy="215444"/>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26" name="Google Shape;1326;p14"/>
          <p:cNvSpPr txBox="1"/>
          <p:nvPr/>
        </p:nvSpPr>
        <p:spPr>
          <a:xfrm>
            <a:off x="12809988" y="9115806"/>
            <a:ext cx="2020572"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rgbClr val="C838AD"/>
                </a:solidFill>
                <a:latin typeface="Arial"/>
                <a:ea typeface="Arial"/>
                <a:cs typeface="Arial"/>
                <a:sym typeface="Arial"/>
              </a:rPr>
              <a:t>FINAL DEADLINE</a:t>
            </a:r>
            <a:endParaRPr/>
          </a:p>
        </p:txBody>
      </p:sp>
      <p:sp>
        <p:nvSpPr>
          <p:cNvPr id="1327" name="Google Shape;1327;p14"/>
          <p:cNvSpPr/>
          <p:nvPr/>
        </p:nvSpPr>
        <p:spPr>
          <a:xfrm>
            <a:off x="13294455" y="8329552"/>
            <a:ext cx="542924" cy="786254"/>
          </a:xfrm>
          <a:prstGeom prst="arc">
            <a:avLst>
              <a:gd fmla="val 16200000" name="adj1"/>
              <a:gd fmla="val 3556988" name="adj2"/>
            </a:avLst>
          </a:prstGeom>
          <a:noFill/>
          <a:ln cap="flat" cmpd="sng" w="19050">
            <a:solidFill>
              <a:srgbClr val="C838AD"/>
            </a:solidFill>
            <a:prstDash val="solid"/>
            <a:miter lim="800000"/>
            <a:headEnd len="med" w="med" type="triangl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328" name="Google Shape;1328;p14"/>
          <p:cNvSpPr txBox="1"/>
          <p:nvPr>
            <p:ph idx="10" type="dt"/>
          </p:nvPr>
        </p:nvSpPr>
        <p:spPr>
          <a:xfrm>
            <a:off x="467497" y="9333705"/>
            <a:ext cx="1818503" cy="534987"/>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1329" name="Google Shape;1329;p14"/>
          <p:cNvSpPr txBox="1"/>
          <p:nvPr>
            <p:ph idx="12" type="sldNum"/>
          </p:nvPr>
        </p:nvSpPr>
        <p:spPr>
          <a:xfrm>
            <a:off x="14173200" y="9333705"/>
            <a:ext cx="904103" cy="534987"/>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333" name="Shape 1333"/>
        <p:cNvGrpSpPr/>
        <p:nvPr/>
      </p:nvGrpSpPr>
      <p:grpSpPr>
        <a:xfrm>
          <a:off x="0" y="0"/>
          <a:ext cx="0" cy="0"/>
          <a:chOff x="0" y="0"/>
          <a:chExt cx="0" cy="0"/>
        </a:xfrm>
      </p:grpSpPr>
      <p:sp>
        <p:nvSpPr>
          <p:cNvPr id="1334" name="Google Shape;1334;p16"/>
          <p:cNvSpPr/>
          <p:nvPr/>
        </p:nvSpPr>
        <p:spPr>
          <a:xfrm>
            <a:off x="0" y="0"/>
            <a:ext cx="8229600" cy="100584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335" name="Google Shape;1335;p16"/>
          <p:cNvGrpSpPr/>
          <p:nvPr/>
        </p:nvGrpSpPr>
        <p:grpSpPr>
          <a:xfrm>
            <a:off x="629072" y="1623672"/>
            <a:ext cx="1243330" cy="690880"/>
            <a:chOff x="468119" y="5352436"/>
            <a:chExt cx="1243330" cy="690880"/>
          </a:xfrm>
        </p:grpSpPr>
        <p:sp>
          <p:nvSpPr>
            <p:cNvPr id="1336" name="Google Shape;1336;p16"/>
            <p:cNvSpPr/>
            <p:nvPr/>
          </p:nvSpPr>
          <p:spPr>
            <a:xfrm>
              <a:off x="468119" y="5352436"/>
              <a:ext cx="1243330" cy="690880"/>
            </a:xfrm>
            <a:custGeom>
              <a:rect b="b" l="l" r="r" t="t"/>
              <a:pathLst>
                <a:path extrusionOk="0" h="690879" w="1243330">
                  <a:moveTo>
                    <a:pt x="1243025" y="233121"/>
                  </a:moveTo>
                  <a:lnTo>
                    <a:pt x="174358" y="233121"/>
                  </a:lnTo>
                  <a:lnTo>
                    <a:pt x="142963" y="690372"/>
                  </a:lnTo>
                  <a:lnTo>
                    <a:pt x="111975" y="233121"/>
                  </a:lnTo>
                  <a:lnTo>
                    <a:pt x="0" y="233121"/>
                  </a:lnTo>
                  <a:lnTo>
                    <a:pt x="0" y="0"/>
                  </a:lnTo>
                  <a:lnTo>
                    <a:pt x="1243025" y="0"/>
                  </a:lnTo>
                  <a:lnTo>
                    <a:pt x="1243025" y="233121"/>
                  </a:lnTo>
                  <a:close/>
                </a:path>
              </a:pathLst>
            </a:custGeom>
            <a:solidFill>
              <a:schemeClr val="lt1"/>
            </a:solidFill>
            <a:ln cap="flat" cmpd="sng" w="12700">
              <a:solidFill>
                <a:schemeClr val="lt1"/>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37" name="Google Shape;1337;p16"/>
            <p:cNvSpPr txBox="1"/>
            <p:nvPr/>
          </p:nvSpPr>
          <p:spPr>
            <a:xfrm>
              <a:off x="509745" y="5369130"/>
              <a:ext cx="1154430" cy="197490"/>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None/>
              </a:pPr>
              <a:r>
                <a:rPr b="1" lang="en-US" sz="1200">
                  <a:solidFill>
                    <a:schemeClr val="dk2"/>
                  </a:solidFill>
                  <a:latin typeface="Arial"/>
                  <a:ea typeface="Arial"/>
                  <a:cs typeface="Arial"/>
                  <a:sym typeface="Arial"/>
                </a:rPr>
                <a:t>TAG LABELS</a:t>
              </a:r>
              <a:endParaRPr sz="1200">
                <a:solidFill>
                  <a:schemeClr val="dk2"/>
                </a:solidFill>
                <a:latin typeface="Arial"/>
                <a:ea typeface="Arial"/>
                <a:cs typeface="Arial"/>
                <a:sym typeface="Arial"/>
              </a:endParaRPr>
            </a:p>
          </p:txBody>
        </p:sp>
      </p:grpSp>
      <p:grpSp>
        <p:nvGrpSpPr>
          <p:cNvPr id="1338" name="Google Shape;1338;p16"/>
          <p:cNvGrpSpPr/>
          <p:nvPr/>
        </p:nvGrpSpPr>
        <p:grpSpPr>
          <a:xfrm>
            <a:off x="2317417" y="1623672"/>
            <a:ext cx="1242695" cy="690880"/>
            <a:chOff x="2156464" y="5352436"/>
            <a:chExt cx="1242695" cy="690880"/>
          </a:xfrm>
        </p:grpSpPr>
        <p:sp>
          <p:nvSpPr>
            <p:cNvPr id="1339" name="Google Shape;1339;p16"/>
            <p:cNvSpPr/>
            <p:nvPr/>
          </p:nvSpPr>
          <p:spPr>
            <a:xfrm>
              <a:off x="2156464" y="5352436"/>
              <a:ext cx="1242695" cy="690880"/>
            </a:xfrm>
            <a:custGeom>
              <a:rect b="b" l="l" r="r" t="t"/>
              <a:pathLst>
                <a:path extrusionOk="0" h="690879" w="1242695">
                  <a:moveTo>
                    <a:pt x="0" y="233121"/>
                  </a:moveTo>
                  <a:lnTo>
                    <a:pt x="1067955" y="233121"/>
                  </a:lnTo>
                  <a:lnTo>
                    <a:pt x="1099337" y="690372"/>
                  </a:lnTo>
                  <a:lnTo>
                    <a:pt x="1130300" y="233121"/>
                  </a:lnTo>
                  <a:lnTo>
                    <a:pt x="1242199" y="233121"/>
                  </a:lnTo>
                  <a:lnTo>
                    <a:pt x="1242199" y="0"/>
                  </a:lnTo>
                  <a:lnTo>
                    <a:pt x="0" y="0"/>
                  </a:lnTo>
                  <a:lnTo>
                    <a:pt x="0" y="233121"/>
                  </a:lnTo>
                  <a:close/>
                </a:path>
              </a:pathLst>
            </a:custGeom>
            <a:solidFill>
              <a:schemeClr val="lt1"/>
            </a:solidFill>
            <a:ln cap="flat" cmpd="sng" w="12700">
              <a:solidFill>
                <a:schemeClr val="lt1"/>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40" name="Google Shape;1340;p16"/>
            <p:cNvSpPr txBox="1"/>
            <p:nvPr/>
          </p:nvSpPr>
          <p:spPr>
            <a:xfrm>
              <a:off x="2200596" y="5382116"/>
              <a:ext cx="1154430" cy="197490"/>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None/>
              </a:pPr>
              <a:r>
                <a:rPr b="1" lang="en-US" sz="1200">
                  <a:solidFill>
                    <a:schemeClr val="dk2"/>
                  </a:solidFill>
                  <a:latin typeface="Arial"/>
                  <a:ea typeface="Arial"/>
                  <a:cs typeface="Arial"/>
                  <a:sym typeface="Arial"/>
                </a:rPr>
                <a:t>TAG LABELS</a:t>
              </a:r>
              <a:endParaRPr sz="1200">
                <a:solidFill>
                  <a:schemeClr val="dk2"/>
                </a:solidFill>
                <a:latin typeface="Arial"/>
                <a:ea typeface="Arial"/>
                <a:cs typeface="Arial"/>
                <a:sym typeface="Arial"/>
              </a:endParaRPr>
            </a:p>
          </p:txBody>
        </p:sp>
      </p:grpSp>
      <p:grpSp>
        <p:nvGrpSpPr>
          <p:cNvPr id="1341" name="Google Shape;1341;p16"/>
          <p:cNvGrpSpPr/>
          <p:nvPr/>
        </p:nvGrpSpPr>
        <p:grpSpPr>
          <a:xfrm>
            <a:off x="618153" y="1966714"/>
            <a:ext cx="1243330" cy="690880"/>
            <a:chOff x="457200" y="5695478"/>
            <a:chExt cx="1243330" cy="690880"/>
          </a:xfrm>
        </p:grpSpPr>
        <p:sp>
          <p:nvSpPr>
            <p:cNvPr id="1342" name="Google Shape;1342;p16"/>
            <p:cNvSpPr/>
            <p:nvPr/>
          </p:nvSpPr>
          <p:spPr>
            <a:xfrm rot="10800000">
              <a:off x="457200" y="5695478"/>
              <a:ext cx="1243330" cy="690880"/>
            </a:xfrm>
            <a:custGeom>
              <a:rect b="b" l="l" r="r" t="t"/>
              <a:pathLst>
                <a:path extrusionOk="0" h="690879" w="1243330">
                  <a:moveTo>
                    <a:pt x="1243025" y="233121"/>
                  </a:moveTo>
                  <a:lnTo>
                    <a:pt x="174358" y="233121"/>
                  </a:lnTo>
                  <a:lnTo>
                    <a:pt x="142963" y="690372"/>
                  </a:lnTo>
                  <a:lnTo>
                    <a:pt x="111975" y="233121"/>
                  </a:lnTo>
                  <a:lnTo>
                    <a:pt x="0" y="233121"/>
                  </a:lnTo>
                  <a:lnTo>
                    <a:pt x="0" y="0"/>
                  </a:lnTo>
                  <a:lnTo>
                    <a:pt x="1243025" y="0"/>
                  </a:lnTo>
                  <a:lnTo>
                    <a:pt x="1243025" y="233121"/>
                  </a:lnTo>
                  <a:close/>
                </a:path>
              </a:pathLst>
            </a:custGeom>
            <a:solidFill>
              <a:schemeClr val="lt1"/>
            </a:solidFill>
            <a:ln cap="flat" cmpd="sng" w="12700">
              <a:solidFill>
                <a:schemeClr val="lt1"/>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43" name="Google Shape;1343;p16"/>
            <p:cNvSpPr txBox="1"/>
            <p:nvPr/>
          </p:nvSpPr>
          <p:spPr>
            <a:xfrm>
              <a:off x="505601" y="6172174"/>
              <a:ext cx="1154430" cy="197490"/>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None/>
              </a:pPr>
              <a:r>
                <a:rPr b="1" lang="en-US" sz="1200">
                  <a:solidFill>
                    <a:schemeClr val="dk2"/>
                  </a:solidFill>
                  <a:latin typeface="Arial"/>
                  <a:ea typeface="Arial"/>
                  <a:cs typeface="Arial"/>
                  <a:sym typeface="Arial"/>
                </a:rPr>
                <a:t>TAG LABELS</a:t>
              </a:r>
              <a:endParaRPr sz="1200">
                <a:solidFill>
                  <a:schemeClr val="dk2"/>
                </a:solidFill>
                <a:latin typeface="Arial"/>
                <a:ea typeface="Arial"/>
                <a:cs typeface="Arial"/>
                <a:sym typeface="Arial"/>
              </a:endParaRPr>
            </a:p>
          </p:txBody>
        </p:sp>
      </p:grpSp>
      <p:grpSp>
        <p:nvGrpSpPr>
          <p:cNvPr id="1344" name="Google Shape;1344;p16"/>
          <p:cNvGrpSpPr/>
          <p:nvPr/>
        </p:nvGrpSpPr>
        <p:grpSpPr>
          <a:xfrm>
            <a:off x="2325075" y="1966713"/>
            <a:ext cx="1242695" cy="690880"/>
            <a:chOff x="2164122" y="5695477"/>
            <a:chExt cx="1242695" cy="690880"/>
          </a:xfrm>
        </p:grpSpPr>
        <p:sp>
          <p:nvSpPr>
            <p:cNvPr id="1345" name="Google Shape;1345;p16"/>
            <p:cNvSpPr/>
            <p:nvPr/>
          </p:nvSpPr>
          <p:spPr>
            <a:xfrm rot="10800000">
              <a:off x="2164122" y="5695477"/>
              <a:ext cx="1242695" cy="690880"/>
            </a:xfrm>
            <a:custGeom>
              <a:rect b="b" l="l" r="r" t="t"/>
              <a:pathLst>
                <a:path extrusionOk="0" h="690879" w="1242695">
                  <a:moveTo>
                    <a:pt x="0" y="233121"/>
                  </a:moveTo>
                  <a:lnTo>
                    <a:pt x="1067955" y="233121"/>
                  </a:lnTo>
                  <a:lnTo>
                    <a:pt x="1099337" y="690372"/>
                  </a:lnTo>
                  <a:lnTo>
                    <a:pt x="1130300" y="233121"/>
                  </a:lnTo>
                  <a:lnTo>
                    <a:pt x="1242199" y="233121"/>
                  </a:lnTo>
                  <a:lnTo>
                    <a:pt x="1242199" y="0"/>
                  </a:lnTo>
                  <a:lnTo>
                    <a:pt x="0" y="0"/>
                  </a:lnTo>
                  <a:lnTo>
                    <a:pt x="0" y="233121"/>
                  </a:lnTo>
                  <a:close/>
                </a:path>
              </a:pathLst>
            </a:custGeom>
            <a:solidFill>
              <a:schemeClr val="lt1"/>
            </a:solidFill>
            <a:ln cap="flat" cmpd="sng" w="12700">
              <a:solidFill>
                <a:schemeClr val="lt1"/>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46" name="Google Shape;1346;p16"/>
            <p:cNvSpPr txBox="1"/>
            <p:nvPr/>
          </p:nvSpPr>
          <p:spPr>
            <a:xfrm>
              <a:off x="2208254" y="6176150"/>
              <a:ext cx="1154430" cy="197490"/>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None/>
              </a:pPr>
              <a:r>
                <a:rPr b="1" lang="en-US" sz="1200">
                  <a:solidFill>
                    <a:schemeClr val="dk2"/>
                  </a:solidFill>
                  <a:latin typeface="Arial"/>
                  <a:ea typeface="Arial"/>
                  <a:cs typeface="Arial"/>
                  <a:sym typeface="Arial"/>
                </a:rPr>
                <a:t>TAG LABELS</a:t>
              </a:r>
              <a:endParaRPr sz="1200">
                <a:solidFill>
                  <a:schemeClr val="dk2"/>
                </a:solidFill>
                <a:latin typeface="Arial"/>
                <a:ea typeface="Arial"/>
                <a:cs typeface="Arial"/>
                <a:sym typeface="Arial"/>
              </a:endParaRPr>
            </a:p>
          </p:txBody>
        </p:sp>
      </p:grpSp>
      <p:grpSp>
        <p:nvGrpSpPr>
          <p:cNvPr id="1347" name="Google Shape;1347;p16"/>
          <p:cNvGrpSpPr/>
          <p:nvPr/>
        </p:nvGrpSpPr>
        <p:grpSpPr>
          <a:xfrm>
            <a:off x="8881000" y="1612224"/>
            <a:ext cx="1231265" cy="690880"/>
            <a:chOff x="480058" y="2324744"/>
            <a:chExt cx="1231265" cy="690880"/>
          </a:xfrm>
        </p:grpSpPr>
        <p:sp>
          <p:nvSpPr>
            <p:cNvPr id="1348" name="Google Shape;1348;p16"/>
            <p:cNvSpPr/>
            <p:nvPr/>
          </p:nvSpPr>
          <p:spPr>
            <a:xfrm>
              <a:off x="480058" y="2324744"/>
              <a:ext cx="1231265" cy="690880"/>
            </a:xfrm>
            <a:custGeom>
              <a:rect b="b" l="l" r="r" t="t"/>
              <a:pathLst>
                <a:path extrusionOk="0" h="690880" w="1231265">
                  <a:moveTo>
                    <a:pt x="1230998" y="233121"/>
                  </a:moveTo>
                  <a:lnTo>
                    <a:pt x="172669" y="233121"/>
                  </a:lnTo>
                  <a:lnTo>
                    <a:pt x="141579" y="690371"/>
                  </a:lnTo>
                  <a:lnTo>
                    <a:pt x="110883" y="233121"/>
                  </a:lnTo>
                  <a:lnTo>
                    <a:pt x="0" y="233121"/>
                  </a:lnTo>
                  <a:lnTo>
                    <a:pt x="0" y="0"/>
                  </a:lnTo>
                  <a:lnTo>
                    <a:pt x="1230998" y="0"/>
                  </a:lnTo>
                  <a:lnTo>
                    <a:pt x="1230998" y="233121"/>
                  </a:lnTo>
                  <a:close/>
                </a:path>
              </a:pathLst>
            </a:custGeom>
            <a:solidFill>
              <a:srgbClr val="73565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49" name="Google Shape;1349;p16"/>
            <p:cNvSpPr txBox="1"/>
            <p:nvPr/>
          </p:nvSpPr>
          <p:spPr>
            <a:xfrm>
              <a:off x="518475" y="2351021"/>
              <a:ext cx="1154430" cy="197490"/>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None/>
              </a:pPr>
              <a:r>
                <a:rPr b="1" lang="en-US" sz="1200">
                  <a:solidFill>
                    <a:schemeClr val="lt1"/>
                  </a:solidFill>
                  <a:latin typeface="Arial"/>
                  <a:ea typeface="Arial"/>
                  <a:cs typeface="Arial"/>
                  <a:sym typeface="Arial"/>
                </a:rPr>
                <a:t>TAG LABELS</a:t>
              </a:r>
              <a:endParaRPr sz="1200">
                <a:solidFill>
                  <a:schemeClr val="lt1"/>
                </a:solidFill>
                <a:latin typeface="Arial"/>
                <a:ea typeface="Arial"/>
                <a:cs typeface="Arial"/>
                <a:sym typeface="Arial"/>
              </a:endParaRPr>
            </a:p>
          </p:txBody>
        </p:sp>
      </p:grpSp>
      <p:grpSp>
        <p:nvGrpSpPr>
          <p:cNvPr id="1350" name="Google Shape;1350;p16"/>
          <p:cNvGrpSpPr/>
          <p:nvPr/>
        </p:nvGrpSpPr>
        <p:grpSpPr>
          <a:xfrm>
            <a:off x="10569340" y="1626340"/>
            <a:ext cx="1230630" cy="690880"/>
            <a:chOff x="2168398" y="2338860"/>
            <a:chExt cx="1230630" cy="690880"/>
          </a:xfrm>
        </p:grpSpPr>
        <p:sp>
          <p:nvSpPr>
            <p:cNvPr id="1351" name="Google Shape;1351;p16"/>
            <p:cNvSpPr/>
            <p:nvPr/>
          </p:nvSpPr>
          <p:spPr>
            <a:xfrm>
              <a:off x="2168398" y="2338860"/>
              <a:ext cx="1230630" cy="690880"/>
            </a:xfrm>
            <a:custGeom>
              <a:rect b="b" l="l" r="r" t="t"/>
              <a:pathLst>
                <a:path extrusionOk="0" h="690880" w="1230630">
                  <a:moveTo>
                    <a:pt x="0" y="233121"/>
                  </a:moveTo>
                  <a:lnTo>
                    <a:pt x="1057694" y="233121"/>
                  </a:lnTo>
                  <a:lnTo>
                    <a:pt x="1088771" y="690371"/>
                  </a:lnTo>
                  <a:lnTo>
                    <a:pt x="1119441" y="233121"/>
                  </a:lnTo>
                  <a:lnTo>
                    <a:pt x="1230261" y="233121"/>
                  </a:lnTo>
                  <a:lnTo>
                    <a:pt x="1230261" y="0"/>
                  </a:lnTo>
                  <a:lnTo>
                    <a:pt x="0" y="0"/>
                  </a:lnTo>
                  <a:lnTo>
                    <a:pt x="0" y="233121"/>
                  </a:lnTo>
                  <a:close/>
                </a:path>
              </a:pathLst>
            </a:custGeom>
            <a:solidFill>
              <a:srgbClr val="73565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52" name="Google Shape;1352;p16"/>
            <p:cNvSpPr txBox="1"/>
            <p:nvPr/>
          </p:nvSpPr>
          <p:spPr>
            <a:xfrm>
              <a:off x="2185188" y="2357098"/>
              <a:ext cx="1154430" cy="197490"/>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None/>
              </a:pPr>
              <a:r>
                <a:rPr b="1" lang="en-US" sz="1200">
                  <a:solidFill>
                    <a:schemeClr val="lt1"/>
                  </a:solidFill>
                  <a:latin typeface="Arial"/>
                  <a:ea typeface="Arial"/>
                  <a:cs typeface="Arial"/>
                  <a:sym typeface="Arial"/>
                </a:rPr>
                <a:t>TAG LABELS</a:t>
              </a:r>
              <a:endParaRPr sz="1200">
                <a:solidFill>
                  <a:schemeClr val="lt1"/>
                </a:solidFill>
                <a:latin typeface="Arial"/>
                <a:ea typeface="Arial"/>
                <a:cs typeface="Arial"/>
                <a:sym typeface="Arial"/>
              </a:endParaRPr>
            </a:p>
          </p:txBody>
        </p:sp>
      </p:grpSp>
      <p:grpSp>
        <p:nvGrpSpPr>
          <p:cNvPr id="1353" name="Google Shape;1353;p16"/>
          <p:cNvGrpSpPr/>
          <p:nvPr/>
        </p:nvGrpSpPr>
        <p:grpSpPr>
          <a:xfrm>
            <a:off x="8881000" y="1957843"/>
            <a:ext cx="1231265" cy="690880"/>
            <a:chOff x="480058" y="2670363"/>
            <a:chExt cx="1231265" cy="690880"/>
          </a:xfrm>
        </p:grpSpPr>
        <p:sp>
          <p:nvSpPr>
            <p:cNvPr id="1354" name="Google Shape;1354;p16"/>
            <p:cNvSpPr/>
            <p:nvPr/>
          </p:nvSpPr>
          <p:spPr>
            <a:xfrm>
              <a:off x="480058" y="2670363"/>
              <a:ext cx="1231265" cy="690880"/>
            </a:xfrm>
            <a:custGeom>
              <a:rect b="b" l="l" r="r" t="t"/>
              <a:pathLst>
                <a:path extrusionOk="0" h="690880" w="1231265">
                  <a:moveTo>
                    <a:pt x="0" y="457250"/>
                  </a:moveTo>
                  <a:lnTo>
                    <a:pt x="1058329" y="457250"/>
                  </a:lnTo>
                  <a:lnTo>
                    <a:pt x="1089418" y="0"/>
                  </a:lnTo>
                  <a:lnTo>
                    <a:pt x="1120114" y="457250"/>
                  </a:lnTo>
                  <a:lnTo>
                    <a:pt x="1230998" y="457250"/>
                  </a:lnTo>
                  <a:lnTo>
                    <a:pt x="1230998" y="690372"/>
                  </a:lnTo>
                  <a:lnTo>
                    <a:pt x="0" y="690372"/>
                  </a:lnTo>
                  <a:lnTo>
                    <a:pt x="0" y="457250"/>
                  </a:lnTo>
                  <a:close/>
                </a:path>
              </a:pathLst>
            </a:custGeom>
            <a:solidFill>
              <a:srgbClr val="73565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55" name="Google Shape;1355;p16"/>
            <p:cNvSpPr txBox="1"/>
            <p:nvPr/>
          </p:nvSpPr>
          <p:spPr>
            <a:xfrm>
              <a:off x="509745" y="3152113"/>
              <a:ext cx="1154430" cy="197490"/>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None/>
              </a:pPr>
              <a:r>
                <a:rPr b="1" lang="en-US" sz="1200">
                  <a:solidFill>
                    <a:schemeClr val="lt1"/>
                  </a:solidFill>
                  <a:latin typeface="Arial"/>
                  <a:ea typeface="Arial"/>
                  <a:cs typeface="Arial"/>
                  <a:sym typeface="Arial"/>
                </a:rPr>
                <a:t>TAG LABELS</a:t>
              </a:r>
              <a:endParaRPr sz="1200">
                <a:solidFill>
                  <a:schemeClr val="lt1"/>
                </a:solidFill>
                <a:latin typeface="Arial"/>
                <a:ea typeface="Arial"/>
                <a:cs typeface="Arial"/>
                <a:sym typeface="Arial"/>
              </a:endParaRPr>
            </a:p>
          </p:txBody>
        </p:sp>
      </p:grpSp>
      <p:grpSp>
        <p:nvGrpSpPr>
          <p:cNvPr id="1356" name="Google Shape;1356;p16"/>
          <p:cNvGrpSpPr/>
          <p:nvPr/>
        </p:nvGrpSpPr>
        <p:grpSpPr>
          <a:xfrm>
            <a:off x="10547728" y="1957414"/>
            <a:ext cx="1228725" cy="690880"/>
            <a:chOff x="2146786" y="2669934"/>
            <a:chExt cx="1228725" cy="690880"/>
          </a:xfrm>
        </p:grpSpPr>
        <p:sp>
          <p:nvSpPr>
            <p:cNvPr id="1357" name="Google Shape;1357;p16"/>
            <p:cNvSpPr/>
            <p:nvPr/>
          </p:nvSpPr>
          <p:spPr>
            <a:xfrm>
              <a:off x="2146786" y="2669934"/>
              <a:ext cx="1228725" cy="690880"/>
            </a:xfrm>
            <a:custGeom>
              <a:rect b="b" l="l" r="r" t="t"/>
              <a:pathLst>
                <a:path extrusionOk="0" h="690880" w="1228725">
                  <a:moveTo>
                    <a:pt x="140271" y="0"/>
                  </a:moveTo>
                  <a:lnTo>
                    <a:pt x="111239" y="457669"/>
                  </a:lnTo>
                  <a:lnTo>
                    <a:pt x="0" y="457669"/>
                  </a:lnTo>
                  <a:lnTo>
                    <a:pt x="0" y="690372"/>
                  </a:lnTo>
                  <a:lnTo>
                    <a:pt x="1228674" y="690372"/>
                  </a:lnTo>
                  <a:lnTo>
                    <a:pt x="1228674" y="457669"/>
                  </a:lnTo>
                  <a:lnTo>
                    <a:pt x="169303" y="457669"/>
                  </a:lnTo>
                  <a:lnTo>
                    <a:pt x="140271" y="0"/>
                  </a:lnTo>
                  <a:close/>
                </a:path>
              </a:pathLst>
            </a:custGeom>
            <a:solidFill>
              <a:srgbClr val="73565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58" name="Google Shape;1358;p16"/>
            <p:cNvSpPr txBox="1"/>
            <p:nvPr/>
          </p:nvSpPr>
          <p:spPr>
            <a:xfrm>
              <a:off x="2185188" y="3142732"/>
              <a:ext cx="1154430" cy="197490"/>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None/>
              </a:pPr>
              <a:r>
                <a:rPr b="1" lang="en-US" sz="1200">
                  <a:solidFill>
                    <a:schemeClr val="lt1"/>
                  </a:solidFill>
                  <a:latin typeface="Arial"/>
                  <a:ea typeface="Arial"/>
                  <a:cs typeface="Arial"/>
                  <a:sym typeface="Arial"/>
                </a:rPr>
                <a:t>TAG LABELS</a:t>
              </a:r>
              <a:endParaRPr sz="1200">
                <a:solidFill>
                  <a:schemeClr val="lt1"/>
                </a:solidFill>
                <a:latin typeface="Arial"/>
                <a:ea typeface="Arial"/>
                <a:cs typeface="Arial"/>
                <a:sym typeface="Arial"/>
              </a:endParaRPr>
            </a:p>
          </p:txBody>
        </p:sp>
      </p:grpSp>
      <p:sp>
        <p:nvSpPr>
          <p:cNvPr id="1359" name="Google Shape;1359;p16"/>
          <p:cNvSpPr txBox="1"/>
          <p:nvPr/>
        </p:nvSpPr>
        <p:spPr>
          <a:xfrm>
            <a:off x="8881000" y="3075390"/>
            <a:ext cx="1233170" cy="205184"/>
          </a:xfrm>
          <a:prstGeom prst="rect">
            <a:avLst/>
          </a:prstGeom>
          <a:solidFill>
            <a:srgbClr val="735653"/>
          </a:solidFill>
          <a:ln>
            <a:noFill/>
          </a:ln>
        </p:spPr>
        <p:txBody>
          <a:bodyPr anchorCtr="0" anchor="t" bIns="0" lIns="0" spcFirstLastPara="1" rIns="0" wrap="square" tIns="20300">
            <a:spAutoFit/>
          </a:bodyPr>
          <a:lstStyle/>
          <a:p>
            <a:pPr indent="0" lvl="0" marL="59055" marR="0" rtl="0" algn="ctr">
              <a:lnSpc>
                <a:spcPct val="100000"/>
              </a:lnSpc>
              <a:spcBef>
                <a:spcPts val="0"/>
              </a:spcBef>
              <a:spcAft>
                <a:spcPts val="0"/>
              </a:spcAft>
              <a:buNone/>
            </a:pPr>
            <a:r>
              <a:rPr b="1" lang="en-US" sz="1200">
                <a:solidFill>
                  <a:srgbClr val="FFFFFF"/>
                </a:solidFill>
                <a:latin typeface="Arial"/>
                <a:ea typeface="Arial"/>
                <a:cs typeface="Arial"/>
                <a:sym typeface="Arial"/>
              </a:rPr>
              <a:t>TAG LABELS</a:t>
            </a:r>
            <a:endParaRPr b="1" sz="1200">
              <a:solidFill>
                <a:schemeClr val="dk1"/>
              </a:solidFill>
              <a:latin typeface="Arial"/>
              <a:ea typeface="Arial"/>
              <a:cs typeface="Arial"/>
              <a:sym typeface="Arial"/>
            </a:endParaRPr>
          </a:p>
        </p:txBody>
      </p:sp>
      <p:sp>
        <p:nvSpPr>
          <p:cNvPr id="1360" name="Google Shape;1360;p16"/>
          <p:cNvSpPr txBox="1"/>
          <p:nvPr/>
        </p:nvSpPr>
        <p:spPr>
          <a:xfrm>
            <a:off x="628948" y="3064601"/>
            <a:ext cx="1232535" cy="198772"/>
          </a:xfrm>
          <a:prstGeom prst="rect">
            <a:avLst/>
          </a:prstGeom>
          <a:solidFill>
            <a:schemeClr val="lt1"/>
          </a:solidFill>
          <a:ln cap="flat" cmpd="sng" w="12700">
            <a:solidFill>
              <a:schemeClr val="lt1"/>
            </a:solidFill>
            <a:prstDash val="solid"/>
            <a:round/>
            <a:headEnd len="sm" w="sm" type="none"/>
            <a:tailEnd len="sm" w="sm" type="none"/>
          </a:ln>
        </p:spPr>
        <p:txBody>
          <a:bodyPr anchorCtr="0" anchor="t" bIns="0" lIns="0" spcFirstLastPara="1" rIns="0" wrap="square" tIns="13950">
            <a:spAutoFit/>
          </a:bodyPr>
          <a:lstStyle/>
          <a:p>
            <a:pPr indent="0" lvl="0" marL="52705" marR="0" rtl="0" algn="ctr">
              <a:lnSpc>
                <a:spcPct val="100000"/>
              </a:lnSpc>
              <a:spcBef>
                <a:spcPts val="0"/>
              </a:spcBef>
              <a:spcAft>
                <a:spcPts val="0"/>
              </a:spcAft>
              <a:buNone/>
            </a:pPr>
            <a:r>
              <a:rPr b="1" lang="en-US" sz="1200">
                <a:solidFill>
                  <a:schemeClr val="dk2"/>
                </a:solidFill>
                <a:latin typeface="Arial"/>
                <a:ea typeface="Arial"/>
                <a:cs typeface="Arial"/>
                <a:sym typeface="Arial"/>
              </a:rPr>
              <a:t>TAG LABELS</a:t>
            </a:r>
            <a:endParaRPr sz="1200">
              <a:solidFill>
                <a:schemeClr val="dk2"/>
              </a:solidFill>
              <a:latin typeface="Arial"/>
              <a:ea typeface="Arial"/>
              <a:cs typeface="Arial"/>
              <a:sym typeface="Arial"/>
            </a:endParaRPr>
          </a:p>
        </p:txBody>
      </p:sp>
      <p:grpSp>
        <p:nvGrpSpPr>
          <p:cNvPr id="1361" name="Google Shape;1361;p16"/>
          <p:cNvGrpSpPr/>
          <p:nvPr/>
        </p:nvGrpSpPr>
        <p:grpSpPr>
          <a:xfrm>
            <a:off x="8793479" y="4340928"/>
            <a:ext cx="1280367" cy="1537997"/>
            <a:chOff x="7810499" y="2669767"/>
            <a:chExt cx="1280367" cy="1537997"/>
          </a:xfrm>
        </p:grpSpPr>
        <p:sp>
          <p:nvSpPr>
            <p:cNvPr id="1362" name="Google Shape;1362;p16"/>
            <p:cNvSpPr txBox="1"/>
            <p:nvPr/>
          </p:nvSpPr>
          <p:spPr>
            <a:xfrm>
              <a:off x="7810499" y="2669767"/>
              <a:ext cx="1280367" cy="205184"/>
            </a:xfrm>
            <a:prstGeom prst="rect">
              <a:avLst/>
            </a:prstGeom>
            <a:solidFill>
              <a:srgbClr val="735653"/>
            </a:solidFill>
            <a:ln>
              <a:noFill/>
            </a:ln>
          </p:spPr>
          <p:txBody>
            <a:bodyPr anchorCtr="0" anchor="t" bIns="0" lIns="0" spcFirstLastPara="1" rIns="0" wrap="square" tIns="20300">
              <a:spAutoFit/>
            </a:bodyPr>
            <a:lstStyle/>
            <a:p>
              <a:pPr indent="0" lvl="0" marL="59055" marR="0" rtl="0" algn="l">
                <a:lnSpc>
                  <a:spcPct val="100000"/>
                </a:lnSpc>
                <a:spcBef>
                  <a:spcPts val="0"/>
                </a:spcBef>
                <a:spcAft>
                  <a:spcPts val="0"/>
                </a:spcAft>
                <a:buNone/>
              </a:pPr>
              <a:r>
                <a:rPr b="1" lang="en-US" sz="1200">
                  <a:solidFill>
                    <a:srgbClr val="FFFFFF"/>
                  </a:solidFill>
                  <a:latin typeface="Arial"/>
                  <a:ea typeface="Arial"/>
                  <a:cs typeface="Arial"/>
                  <a:sym typeface="Arial"/>
                </a:rPr>
                <a:t>LEADER LABELS</a:t>
              </a:r>
              <a:endParaRPr b="1" sz="1200">
                <a:solidFill>
                  <a:schemeClr val="dk1"/>
                </a:solidFill>
                <a:latin typeface="Arial"/>
                <a:ea typeface="Arial"/>
                <a:cs typeface="Arial"/>
                <a:sym typeface="Arial"/>
              </a:endParaRPr>
            </a:p>
          </p:txBody>
        </p:sp>
        <p:cxnSp>
          <p:nvCxnSpPr>
            <p:cNvPr id="1363" name="Google Shape;1363;p16"/>
            <p:cNvCxnSpPr/>
            <p:nvPr/>
          </p:nvCxnSpPr>
          <p:spPr>
            <a:xfrm rot="10800000">
              <a:off x="7931150" y="2844099"/>
              <a:ext cx="0" cy="1363665"/>
            </a:xfrm>
            <a:prstGeom prst="straightConnector1">
              <a:avLst/>
            </a:prstGeom>
            <a:noFill/>
            <a:ln cap="flat" cmpd="sng" w="19050">
              <a:solidFill>
                <a:srgbClr val="735653"/>
              </a:solidFill>
              <a:prstDash val="dot"/>
              <a:miter lim="800000"/>
              <a:headEnd len="med" w="med" type="oval"/>
              <a:tailEnd len="sm" w="sm" type="none"/>
            </a:ln>
          </p:spPr>
        </p:cxnSp>
      </p:grpSp>
      <p:grpSp>
        <p:nvGrpSpPr>
          <p:cNvPr id="1364" name="Google Shape;1364;p16"/>
          <p:cNvGrpSpPr/>
          <p:nvPr/>
        </p:nvGrpSpPr>
        <p:grpSpPr>
          <a:xfrm>
            <a:off x="10194497" y="4340928"/>
            <a:ext cx="1280366" cy="1537997"/>
            <a:chOff x="7810500" y="2669767"/>
            <a:chExt cx="1280366" cy="1537997"/>
          </a:xfrm>
        </p:grpSpPr>
        <p:sp>
          <p:nvSpPr>
            <p:cNvPr id="1365" name="Google Shape;1365;p16"/>
            <p:cNvSpPr txBox="1"/>
            <p:nvPr/>
          </p:nvSpPr>
          <p:spPr>
            <a:xfrm>
              <a:off x="7810500" y="2669767"/>
              <a:ext cx="1280366" cy="205184"/>
            </a:xfrm>
            <a:prstGeom prst="rect">
              <a:avLst/>
            </a:prstGeom>
            <a:solidFill>
              <a:srgbClr val="735653"/>
            </a:solidFill>
            <a:ln>
              <a:noFill/>
            </a:ln>
          </p:spPr>
          <p:txBody>
            <a:bodyPr anchorCtr="0" anchor="t" bIns="0" lIns="0" spcFirstLastPara="1" rIns="0" wrap="square" tIns="20300">
              <a:spAutoFit/>
            </a:bodyPr>
            <a:lstStyle/>
            <a:p>
              <a:pPr indent="0" lvl="0" marL="59055" marR="0" rtl="0" algn="l">
                <a:lnSpc>
                  <a:spcPct val="100000"/>
                </a:lnSpc>
                <a:spcBef>
                  <a:spcPts val="0"/>
                </a:spcBef>
                <a:spcAft>
                  <a:spcPts val="0"/>
                </a:spcAft>
                <a:buNone/>
              </a:pPr>
              <a:r>
                <a:rPr b="1" lang="en-US" sz="1200">
                  <a:solidFill>
                    <a:srgbClr val="FFFFFF"/>
                  </a:solidFill>
                  <a:latin typeface="Arial"/>
                  <a:ea typeface="Arial"/>
                  <a:cs typeface="Arial"/>
                  <a:sym typeface="Arial"/>
                </a:rPr>
                <a:t>LEADER LABELS</a:t>
              </a:r>
              <a:endParaRPr b="1" sz="1200">
                <a:solidFill>
                  <a:schemeClr val="dk1"/>
                </a:solidFill>
                <a:latin typeface="Arial"/>
                <a:ea typeface="Arial"/>
                <a:cs typeface="Arial"/>
                <a:sym typeface="Arial"/>
              </a:endParaRPr>
            </a:p>
          </p:txBody>
        </p:sp>
        <p:cxnSp>
          <p:nvCxnSpPr>
            <p:cNvPr id="1366" name="Google Shape;1366;p16"/>
            <p:cNvCxnSpPr/>
            <p:nvPr/>
          </p:nvCxnSpPr>
          <p:spPr>
            <a:xfrm rot="10800000">
              <a:off x="8936342" y="2844099"/>
              <a:ext cx="0" cy="1363665"/>
            </a:xfrm>
            <a:prstGeom prst="straightConnector1">
              <a:avLst/>
            </a:prstGeom>
            <a:noFill/>
            <a:ln cap="flat" cmpd="sng" w="19050">
              <a:solidFill>
                <a:srgbClr val="735653"/>
              </a:solidFill>
              <a:prstDash val="dot"/>
              <a:miter lim="800000"/>
              <a:headEnd len="med" w="med" type="oval"/>
              <a:tailEnd len="sm" w="sm" type="none"/>
            </a:ln>
          </p:spPr>
        </p:cxnSp>
      </p:grpSp>
      <p:grpSp>
        <p:nvGrpSpPr>
          <p:cNvPr id="1367" name="Google Shape;1367;p16"/>
          <p:cNvGrpSpPr/>
          <p:nvPr/>
        </p:nvGrpSpPr>
        <p:grpSpPr>
          <a:xfrm>
            <a:off x="593260" y="4286959"/>
            <a:ext cx="1321535" cy="1568849"/>
            <a:chOff x="7810499" y="2669767"/>
            <a:chExt cx="1321535" cy="1568849"/>
          </a:xfrm>
        </p:grpSpPr>
        <p:sp>
          <p:nvSpPr>
            <p:cNvPr id="1368" name="Google Shape;1368;p16"/>
            <p:cNvSpPr txBox="1"/>
            <p:nvPr/>
          </p:nvSpPr>
          <p:spPr>
            <a:xfrm>
              <a:off x="7810499" y="2669767"/>
              <a:ext cx="1321535" cy="205184"/>
            </a:xfrm>
            <a:prstGeom prst="rect">
              <a:avLst/>
            </a:prstGeom>
            <a:solidFill>
              <a:schemeClr val="lt1"/>
            </a:solidFill>
            <a:ln cap="flat" cmpd="sng" w="9525">
              <a:solidFill>
                <a:schemeClr val="lt1"/>
              </a:solidFill>
              <a:prstDash val="solid"/>
              <a:round/>
              <a:headEnd len="sm" w="sm" type="none"/>
              <a:tailEnd len="sm" w="sm" type="none"/>
            </a:ln>
          </p:spPr>
          <p:txBody>
            <a:bodyPr anchorCtr="0" anchor="t" bIns="0" lIns="0" spcFirstLastPara="1" rIns="0" wrap="square" tIns="20300">
              <a:spAutoFit/>
            </a:bodyPr>
            <a:lstStyle/>
            <a:p>
              <a:pPr indent="0" lvl="0" marL="59055" marR="0" rtl="0" algn="l">
                <a:lnSpc>
                  <a:spcPct val="100000"/>
                </a:lnSpc>
                <a:spcBef>
                  <a:spcPts val="0"/>
                </a:spcBef>
                <a:spcAft>
                  <a:spcPts val="0"/>
                </a:spcAft>
                <a:buNone/>
              </a:pPr>
              <a:r>
                <a:rPr b="1" lang="en-US" sz="1200">
                  <a:solidFill>
                    <a:schemeClr val="dk2"/>
                  </a:solidFill>
                  <a:latin typeface="Arial"/>
                  <a:ea typeface="Arial"/>
                  <a:cs typeface="Arial"/>
                  <a:sym typeface="Arial"/>
                </a:rPr>
                <a:t>LEADER LABELS</a:t>
              </a:r>
              <a:endParaRPr b="1" sz="1200">
                <a:solidFill>
                  <a:schemeClr val="dk2"/>
                </a:solidFill>
                <a:latin typeface="Arial"/>
                <a:ea typeface="Arial"/>
                <a:cs typeface="Arial"/>
                <a:sym typeface="Arial"/>
              </a:endParaRPr>
            </a:p>
          </p:txBody>
        </p:sp>
        <p:cxnSp>
          <p:nvCxnSpPr>
            <p:cNvPr id="1369" name="Google Shape;1369;p16"/>
            <p:cNvCxnSpPr/>
            <p:nvPr/>
          </p:nvCxnSpPr>
          <p:spPr>
            <a:xfrm rot="10800000">
              <a:off x="7931150" y="2874951"/>
              <a:ext cx="0" cy="1363665"/>
            </a:xfrm>
            <a:prstGeom prst="straightConnector1">
              <a:avLst/>
            </a:prstGeom>
            <a:noFill/>
            <a:ln cap="flat" cmpd="sng" w="19050">
              <a:solidFill>
                <a:schemeClr val="lt1"/>
              </a:solidFill>
              <a:prstDash val="dot"/>
              <a:miter lim="800000"/>
              <a:headEnd len="med" w="med" type="oval"/>
              <a:tailEnd len="sm" w="sm" type="none"/>
            </a:ln>
          </p:spPr>
        </p:cxnSp>
      </p:grpSp>
      <p:grpSp>
        <p:nvGrpSpPr>
          <p:cNvPr id="1370" name="Google Shape;1370;p16"/>
          <p:cNvGrpSpPr/>
          <p:nvPr/>
        </p:nvGrpSpPr>
        <p:grpSpPr>
          <a:xfrm>
            <a:off x="2051502" y="4284269"/>
            <a:ext cx="1321535" cy="1568849"/>
            <a:chOff x="7722135" y="2669767"/>
            <a:chExt cx="1321535" cy="1568849"/>
          </a:xfrm>
        </p:grpSpPr>
        <p:sp>
          <p:nvSpPr>
            <p:cNvPr id="1371" name="Google Shape;1371;p16"/>
            <p:cNvSpPr txBox="1"/>
            <p:nvPr/>
          </p:nvSpPr>
          <p:spPr>
            <a:xfrm>
              <a:off x="7722135" y="2669767"/>
              <a:ext cx="1321535" cy="205184"/>
            </a:xfrm>
            <a:prstGeom prst="rect">
              <a:avLst/>
            </a:prstGeom>
            <a:solidFill>
              <a:schemeClr val="lt1"/>
            </a:solidFill>
            <a:ln cap="flat" cmpd="sng" w="9525">
              <a:solidFill>
                <a:schemeClr val="lt1"/>
              </a:solidFill>
              <a:prstDash val="solid"/>
              <a:round/>
              <a:headEnd len="sm" w="sm" type="none"/>
              <a:tailEnd len="sm" w="sm" type="none"/>
            </a:ln>
          </p:spPr>
          <p:txBody>
            <a:bodyPr anchorCtr="0" anchor="t" bIns="0" lIns="0" spcFirstLastPara="1" rIns="0" wrap="square" tIns="20300">
              <a:spAutoFit/>
            </a:bodyPr>
            <a:lstStyle/>
            <a:p>
              <a:pPr indent="0" lvl="0" marL="59055" marR="0" rtl="0" algn="l">
                <a:lnSpc>
                  <a:spcPct val="100000"/>
                </a:lnSpc>
                <a:spcBef>
                  <a:spcPts val="0"/>
                </a:spcBef>
                <a:spcAft>
                  <a:spcPts val="0"/>
                </a:spcAft>
                <a:buNone/>
              </a:pPr>
              <a:r>
                <a:rPr b="1" lang="en-US" sz="1200">
                  <a:solidFill>
                    <a:schemeClr val="dk2"/>
                  </a:solidFill>
                  <a:latin typeface="Arial"/>
                  <a:ea typeface="Arial"/>
                  <a:cs typeface="Arial"/>
                  <a:sym typeface="Arial"/>
                </a:rPr>
                <a:t>LEADER LABELS</a:t>
              </a:r>
              <a:endParaRPr b="1" sz="1200">
                <a:solidFill>
                  <a:schemeClr val="dk2"/>
                </a:solidFill>
                <a:latin typeface="Arial"/>
                <a:ea typeface="Arial"/>
                <a:cs typeface="Arial"/>
                <a:sym typeface="Arial"/>
              </a:endParaRPr>
            </a:p>
          </p:txBody>
        </p:sp>
        <p:cxnSp>
          <p:nvCxnSpPr>
            <p:cNvPr id="1372" name="Google Shape;1372;p16"/>
            <p:cNvCxnSpPr/>
            <p:nvPr/>
          </p:nvCxnSpPr>
          <p:spPr>
            <a:xfrm rot="10800000">
              <a:off x="8916670" y="2874951"/>
              <a:ext cx="0" cy="1363665"/>
            </a:xfrm>
            <a:prstGeom prst="straightConnector1">
              <a:avLst/>
            </a:prstGeom>
            <a:noFill/>
            <a:ln cap="flat" cmpd="sng" w="19050">
              <a:solidFill>
                <a:schemeClr val="lt1"/>
              </a:solidFill>
              <a:prstDash val="dot"/>
              <a:miter lim="800000"/>
              <a:headEnd len="med" w="med" type="oval"/>
              <a:tailEnd len="sm" w="sm" type="none"/>
            </a:ln>
          </p:spPr>
        </p:cxnSp>
      </p:grpSp>
      <p:sp>
        <p:nvSpPr>
          <p:cNvPr id="1373" name="Google Shape;1373;p16"/>
          <p:cNvSpPr txBox="1"/>
          <p:nvPr/>
        </p:nvSpPr>
        <p:spPr>
          <a:xfrm>
            <a:off x="467573" y="992242"/>
            <a:ext cx="3124199"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lt1"/>
                </a:solidFill>
                <a:latin typeface="Arial"/>
                <a:ea typeface="Arial"/>
                <a:cs typeface="Arial"/>
                <a:sym typeface="Arial"/>
              </a:rPr>
              <a:t>TAG LABELS</a:t>
            </a:r>
            <a:endParaRPr/>
          </a:p>
        </p:txBody>
      </p:sp>
      <p:grpSp>
        <p:nvGrpSpPr>
          <p:cNvPr id="1374" name="Google Shape;1374;p16"/>
          <p:cNvGrpSpPr/>
          <p:nvPr/>
        </p:nvGrpSpPr>
        <p:grpSpPr>
          <a:xfrm>
            <a:off x="4892845" y="1392352"/>
            <a:ext cx="2011680" cy="3361532"/>
            <a:chOff x="2225813" y="2349500"/>
            <a:chExt cx="2011680" cy="3361532"/>
          </a:xfrm>
        </p:grpSpPr>
        <p:sp>
          <p:nvSpPr>
            <p:cNvPr id="1375" name="Google Shape;1375;p16"/>
            <p:cNvSpPr/>
            <p:nvPr/>
          </p:nvSpPr>
          <p:spPr>
            <a:xfrm>
              <a:off x="2225813" y="2349500"/>
              <a:ext cx="2011680" cy="2011680"/>
            </a:xfrm>
            <a:prstGeom prst="ellipse">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1376" name="Google Shape;1376;p16"/>
            <p:cNvCxnSpPr/>
            <p:nvPr/>
          </p:nvCxnSpPr>
          <p:spPr>
            <a:xfrm rot="10800000">
              <a:off x="3231653" y="4347367"/>
              <a:ext cx="0" cy="1363665"/>
            </a:xfrm>
            <a:prstGeom prst="straightConnector1">
              <a:avLst/>
            </a:prstGeom>
            <a:noFill/>
            <a:ln cap="flat" cmpd="sng" w="19050">
              <a:solidFill>
                <a:schemeClr val="lt1"/>
              </a:solidFill>
              <a:prstDash val="dot"/>
              <a:miter lim="800000"/>
              <a:headEnd len="med" w="med" type="oval"/>
              <a:tailEnd len="sm" w="sm" type="none"/>
            </a:ln>
          </p:spPr>
        </p:cxnSp>
      </p:grpSp>
      <p:sp>
        <p:nvSpPr>
          <p:cNvPr id="1377" name="Google Shape;1377;p16"/>
          <p:cNvSpPr/>
          <p:nvPr/>
        </p:nvSpPr>
        <p:spPr>
          <a:xfrm>
            <a:off x="467573" y="6872538"/>
            <a:ext cx="2768154" cy="849483"/>
          </a:xfrm>
          <a:prstGeom prst="rect">
            <a:avLst/>
          </a:prstGeom>
          <a:noFill/>
          <a:ln cap="flat" cmpd="sng" w="57150">
            <a:solidFill>
              <a:schemeClr val="lt1"/>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78" name="Google Shape;1378;p16"/>
          <p:cNvSpPr/>
          <p:nvPr/>
        </p:nvSpPr>
        <p:spPr>
          <a:xfrm>
            <a:off x="8571359" y="6895306"/>
            <a:ext cx="2768154" cy="849483"/>
          </a:xfrm>
          <a:prstGeom prst="rect">
            <a:avLst/>
          </a:prstGeom>
          <a:noFill/>
          <a:ln cap="flat" cmpd="sng" w="57150">
            <a:solidFill>
              <a:srgbClr val="735653"/>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79" name="Google Shape;1379;p16"/>
          <p:cNvSpPr txBox="1"/>
          <p:nvPr/>
        </p:nvSpPr>
        <p:spPr>
          <a:xfrm>
            <a:off x="467573" y="318429"/>
            <a:ext cx="5399827"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Arial"/>
                <a:ea typeface="Arial"/>
                <a:cs typeface="Arial"/>
                <a:sym typeface="Arial"/>
              </a:rPr>
              <a:t>OVER DARK BACKGROUND</a:t>
            </a:r>
            <a:endParaRPr/>
          </a:p>
        </p:txBody>
      </p:sp>
      <p:sp>
        <p:nvSpPr>
          <p:cNvPr id="1380" name="Google Shape;1380;p16"/>
          <p:cNvSpPr txBox="1"/>
          <p:nvPr/>
        </p:nvSpPr>
        <p:spPr>
          <a:xfrm>
            <a:off x="8383871" y="236184"/>
            <a:ext cx="5399827"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2"/>
                </a:solidFill>
                <a:latin typeface="Arial"/>
                <a:ea typeface="Arial"/>
                <a:cs typeface="Arial"/>
                <a:sym typeface="Arial"/>
              </a:rPr>
              <a:t>OVER LIGHT BACKGROUND</a:t>
            </a:r>
            <a:endParaRPr/>
          </a:p>
        </p:txBody>
      </p:sp>
      <p:sp>
        <p:nvSpPr>
          <p:cNvPr id="1381" name="Google Shape;1381;p16"/>
          <p:cNvSpPr txBox="1"/>
          <p:nvPr/>
        </p:nvSpPr>
        <p:spPr>
          <a:xfrm>
            <a:off x="433986" y="3714690"/>
            <a:ext cx="3124199"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lt1"/>
                </a:solidFill>
                <a:latin typeface="Arial"/>
                <a:ea typeface="Arial"/>
                <a:cs typeface="Arial"/>
                <a:sym typeface="Arial"/>
              </a:rPr>
              <a:t>LEADER LABELS</a:t>
            </a:r>
            <a:endParaRPr/>
          </a:p>
        </p:txBody>
      </p:sp>
      <p:sp>
        <p:nvSpPr>
          <p:cNvPr id="1382" name="Google Shape;1382;p16"/>
          <p:cNvSpPr txBox="1"/>
          <p:nvPr/>
        </p:nvSpPr>
        <p:spPr>
          <a:xfrm>
            <a:off x="384745" y="6302959"/>
            <a:ext cx="3124199"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lt1"/>
                </a:solidFill>
                <a:latin typeface="Arial"/>
                <a:ea typeface="Arial"/>
                <a:cs typeface="Arial"/>
                <a:sym typeface="Arial"/>
              </a:rPr>
              <a:t>HIGHLIGHTED AREA</a:t>
            </a:r>
            <a:endParaRPr/>
          </a:p>
        </p:txBody>
      </p:sp>
      <p:sp>
        <p:nvSpPr>
          <p:cNvPr id="1383" name="Google Shape;1383;p16"/>
          <p:cNvSpPr txBox="1"/>
          <p:nvPr/>
        </p:nvSpPr>
        <p:spPr>
          <a:xfrm>
            <a:off x="4231705" y="992242"/>
            <a:ext cx="3124199"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lt1"/>
                </a:solidFill>
                <a:latin typeface="Arial"/>
                <a:ea typeface="Arial"/>
                <a:cs typeface="Arial"/>
                <a:sym typeface="Arial"/>
              </a:rPr>
              <a:t>BUBBLE CALL OUT</a:t>
            </a:r>
            <a:endParaRPr/>
          </a:p>
        </p:txBody>
      </p:sp>
      <p:sp>
        <p:nvSpPr>
          <p:cNvPr id="1384" name="Google Shape;1384;p16"/>
          <p:cNvSpPr txBox="1"/>
          <p:nvPr/>
        </p:nvSpPr>
        <p:spPr>
          <a:xfrm>
            <a:off x="4107065" y="5325266"/>
            <a:ext cx="3124199"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lt1"/>
                </a:solidFill>
                <a:latin typeface="Arial"/>
                <a:ea typeface="Arial"/>
                <a:cs typeface="Arial"/>
                <a:sym typeface="Arial"/>
              </a:rPr>
              <a:t>KEY MAP</a:t>
            </a:r>
            <a:endParaRPr/>
          </a:p>
        </p:txBody>
      </p:sp>
      <p:sp>
        <p:nvSpPr>
          <p:cNvPr id="1385" name="Google Shape;1385;p16"/>
          <p:cNvSpPr txBox="1"/>
          <p:nvPr/>
        </p:nvSpPr>
        <p:spPr>
          <a:xfrm>
            <a:off x="8541028" y="988887"/>
            <a:ext cx="3124199"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2"/>
                </a:solidFill>
                <a:latin typeface="Arial"/>
                <a:ea typeface="Arial"/>
                <a:cs typeface="Arial"/>
                <a:sym typeface="Arial"/>
              </a:rPr>
              <a:t>TAG LABELS</a:t>
            </a:r>
            <a:endParaRPr/>
          </a:p>
        </p:txBody>
      </p:sp>
      <p:sp>
        <p:nvSpPr>
          <p:cNvPr id="1386" name="Google Shape;1386;p16"/>
          <p:cNvSpPr txBox="1"/>
          <p:nvPr/>
        </p:nvSpPr>
        <p:spPr>
          <a:xfrm>
            <a:off x="8507441" y="3711335"/>
            <a:ext cx="3124199"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2"/>
                </a:solidFill>
                <a:latin typeface="Arial"/>
                <a:ea typeface="Arial"/>
                <a:cs typeface="Arial"/>
                <a:sym typeface="Arial"/>
              </a:rPr>
              <a:t>LEADER LABELS</a:t>
            </a:r>
            <a:endParaRPr/>
          </a:p>
        </p:txBody>
      </p:sp>
      <p:sp>
        <p:nvSpPr>
          <p:cNvPr id="1387" name="Google Shape;1387;p16"/>
          <p:cNvSpPr txBox="1"/>
          <p:nvPr/>
        </p:nvSpPr>
        <p:spPr>
          <a:xfrm>
            <a:off x="8458200" y="6299604"/>
            <a:ext cx="3124199"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2"/>
                </a:solidFill>
                <a:latin typeface="Arial"/>
                <a:ea typeface="Arial"/>
                <a:cs typeface="Arial"/>
                <a:sym typeface="Arial"/>
              </a:rPr>
              <a:t>HIGHLIGHTED AREA</a:t>
            </a:r>
            <a:endParaRPr/>
          </a:p>
        </p:txBody>
      </p:sp>
      <p:sp>
        <p:nvSpPr>
          <p:cNvPr id="1388" name="Google Shape;1388;p16"/>
          <p:cNvSpPr txBox="1"/>
          <p:nvPr/>
        </p:nvSpPr>
        <p:spPr>
          <a:xfrm>
            <a:off x="12305160" y="988887"/>
            <a:ext cx="3124199"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2"/>
                </a:solidFill>
                <a:latin typeface="Arial"/>
                <a:ea typeface="Arial"/>
                <a:cs typeface="Arial"/>
                <a:sym typeface="Arial"/>
              </a:rPr>
              <a:t>BUBBLE CALL OUT</a:t>
            </a:r>
            <a:endParaRPr/>
          </a:p>
        </p:txBody>
      </p:sp>
      <p:sp>
        <p:nvSpPr>
          <p:cNvPr id="1389" name="Google Shape;1389;p16"/>
          <p:cNvSpPr txBox="1"/>
          <p:nvPr/>
        </p:nvSpPr>
        <p:spPr>
          <a:xfrm>
            <a:off x="12180520" y="5321911"/>
            <a:ext cx="3124199"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2"/>
                </a:solidFill>
                <a:latin typeface="Arial"/>
                <a:ea typeface="Arial"/>
                <a:cs typeface="Arial"/>
                <a:sym typeface="Arial"/>
              </a:rPr>
              <a:t>KEY MAP</a:t>
            </a:r>
            <a:endParaRPr/>
          </a:p>
        </p:txBody>
      </p:sp>
      <p:pic>
        <p:nvPicPr>
          <p:cNvPr id="1390" name="Google Shape;1390;p16"/>
          <p:cNvPicPr preferRelativeResize="0"/>
          <p:nvPr/>
        </p:nvPicPr>
        <p:blipFill rotWithShape="1">
          <a:blip r:embed="rId3">
            <a:alphaModFix/>
          </a:blip>
          <a:srcRect b="7918" l="9242" r="7855" t="15790"/>
          <a:stretch/>
        </p:blipFill>
        <p:spPr>
          <a:xfrm>
            <a:off x="12378275" y="5951504"/>
            <a:ext cx="2810846" cy="3347493"/>
          </a:xfrm>
          <a:prstGeom prst="rect">
            <a:avLst/>
          </a:prstGeom>
          <a:noFill/>
          <a:ln>
            <a:noFill/>
          </a:ln>
        </p:spPr>
      </p:pic>
      <p:grpSp>
        <p:nvGrpSpPr>
          <p:cNvPr id="1391" name="Google Shape;1391;p16"/>
          <p:cNvGrpSpPr/>
          <p:nvPr/>
        </p:nvGrpSpPr>
        <p:grpSpPr>
          <a:xfrm>
            <a:off x="12624158" y="1416554"/>
            <a:ext cx="2011680" cy="3361532"/>
            <a:chOff x="2225813" y="2349500"/>
            <a:chExt cx="2011680" cy="3361532"/>
          </a:xfrm>
        </p:grpSpPr>
        <p:sp>
          <p:nvSpPr>
            <p:cNvPr id="1392" name="Google Shape;1392;p16"/>
            <p:cNvSpPr/>
            <p:nvPr/>
          </p:nvSpPr>
          <p:spPr>
            <a:xfrm>
              <a:off x="2225813" y="2349500"/>
              <a:ext cx="2011680" cy="2011680"/>
            </a:xfrm>
            <a:prstGeom prst="ellipse">
              <a:avLst/>
            </a:prstGeom>
            <a:solidFill>
              <a:schemeClr val="lt1"/>
            </a:solidFill>
            <a:ln cap="flat" cmpd="sng" w="127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1393" name="Google Shape;1393;p16"/>
            <p:cNvCxnSpPr/>
            <p:nvPr/>
          </p:nvCxnSpPr>
          <p:spPr>
            <a:xfrm rot="10800000">
              <a:off x="3231653" y="4347367"/>
              <a:ext cx="0" cy="1363665"/>
            </a:xfrm>
            <a:prstGeom prst="straightConnector1">
              <a:avLst/>
            </a:prstGeom>
            <a:noFill/>
            <a:ln cap="flat" cmpd="sng" w="19050">
              <a:solidFill>
                <a:schemeClr val="dk2"/>
              </a:solidFill>
              <a:prstDash val="dot"/>
              <a:miter lim="800000"/>
              <a:headEnd len="med" w="med" type="oval"/>
              <a:tailEnd len="sm" w="sm" type="none"/>
            </a:ln>
          </p:spPr>
        </p:cxnSp>
      </p:grpSp>
      <p:pic>
        <p:nvPicPr>
          <p:cNvPr descr="A black and white image of a map&#10;&#10;AI-generated content may be incorrect." id="1394" name="Google Shape;1394;p16"/>
          <p:cNvPicPr preferRelativeResize="0"/>
          <p:nvPr/>
        </p:nvPicPr>
        <p:blipFill rotWithShape="1">
          <a:blip r:embed="rId4">
            <a:alphaModFix/>
          </a:blip>
          <a:srcRect b="7854" l="7880" r="9980" t="15390"/>
          <a:stretch/>
        </p:blipFill>
        <p:spPr>
          <a:xfrm>
            <a:off x="4267200" y="5951503"/>
            <a:ext cx="2768155" cy="3347493"/>
          </a:xfrm>
          <a:prstGeom prst="rect">
            <a:avLst/>
          </a:prstGeom>
          <a:noFill/>
          <a:ln>
            <a:noFill/>
          </a:ln>
        </p:spPr>
      </p:pic>
      <p:sp>
        <p:nvSpPr>
          <p:cNvPr id="1395" name="Google Shape;1395;p16"/>
          <p:cNvSpPr txBox="1"/>
          <p:nvPr>
            <p:ph idx="10" type="dt"/>
          </p:nvPr>
        </p:nvSpPr>
        <p:spPr>
          <a:xfrm>
            <a:off x="467497" y="9333705"/>
            <a:ext cx="1818503" cy="534987"/>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1396" name="Google Shape;1396;p16"/>
          <p:cNvSpPr txBox="1"/>
          <p:nvPr>
            <p:ph idx="12" type="sldNum"/>
          </p:nvPr>
        </p:nvSpPr>
        <p:spPr>
          <a:xfrm>
            <a:off x="14173200" y="9333705"/>
            <a:ext cx="904103" cy="534987"/>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g3ec2da671b7_12_6"/>
          <p:cNvSpPr txBox="1"/>
          <p:nvPr/>
        </p:nvSpPr>
        <p:spPr>
          <a:xfrm>
            <a:off x="49550" y="2202875"/>
            <a:ext cx="8152500" cy="5095800"/>
          </a:xfrm>
          <a:prstGeom prst="rect">
            <a:avLst/>
          </a:prstGeom>
          <a:noFill/>
          <a:ln>
            <a:noFill/>
          </a:ln>
        </p:spPr>
        <p:txBody>
          <a:bodyPr anchorCtr="0" anchor="t" bIns="166200" lIns="166200" spcFirstLastPara="1" rIns="166200" wrap="square" tIns="166200">
            <a:noAutofit/>
          </a:bodyPr>
          <a:lstStyle/>
          <a:p>
            <a:pPr indent="0" lvl="0" marL="0" marR="0" rtl="0" algn="l">
              <a:lnSpc>
                <a:spcPct val="100000"/>
              </a:lnSpc>
              <a:spcBef>
                <a:spcPts val="0"/>
              </a:spcBef>
              <a:spcAft>
                <a:spcPts val="0"/>
              </a:spcAft>
              <a:buClr>
                <a:srgbClr val="000000"/>
              </a:buClr>
              <a:buSzPts val="10007"/>
              <a:buFont typeface="Arial"/>
              <a:buNone/>
            </a:pPr>
            <a:r>
              <a:rPr b="0" i="0" lang="en-US" sz="10007" u="none" cap="none" strike="noStrike">
                <a:solidFill>
                  <a:srgbClr val="6D9EEB"/>
                </a:solidFill>
                <a:latin typeface="IBM Plex Mono"/>
                <a:ea typeface="IBM Plex Mono"/>
                <a:cs typeface="IBM Plex Mono"/>
                <a:sym typeface="IBM Plex Mono"/>
              </a:rPr>
              <a:t>Tribal Engagement Goals</a:t>
            </a:r>
            <a:endParaRPr b="0" i="0" sz="10007" u="none" cap="none" strike="noStrike">
              <a:solidFill>
                <a:srgbClr val="6D9EEB"/>
              </a:solidFill>
              <a:latin typeface="IBM Plex Mono"/>
              <a:ea typeface="IBM Plex Mono"/>
              <a:cs typeface="IBM Plex Mono"/>
              <a:sym typeface="IBM Plex Mono"/>
            </a:endParaRPr>
          </a:p>
        </p:txBody>
      </p:sp>
      <p:sp>
        <p:nvSpPr>
          <p:cNvPr id="488" name="Google Shape;488;g3ec2da671b7_12_6"/>
          <p:cNvSpPr txBox="1"/>
          <p:nvPr/>
        </p:nvSpPr>
        <p:spPr>
          <a:xfrm>
            <a:off x="49550" y="8269314"/>
            <a:ext cx="3695400" cy="477300"/>
          </a:xfrm>
          <a:prstGeom prst="rect">
            <a:avLst/>
          </a:prstGeom>
          <a:noFill/>
          <a:ln>
            <a:noFill/>
          </a:ln>
        </p:spPr>
        <p:txBody>
          <a:bodyPr anchorCtr="0" anchor="t" bIns="166200" lIns="166200" spcFirstLastPara="1" rIns="166200" wrap="square" tIns="166200">
            <a:noAutofit/>
          </a:bodyPr>
          <a:lstStyle/>
          <a:p>
            <a:pPr indent="0" lvl="0" marL="0" marR="0" rtl="0" algn="l">
              <a:lnSpc>
                <a:spcPct val="100000"/>
              </a:lnSpc>
              <a:spcBef>
                <a:spcPts val="0"/>
              </a:spcBef>
              <a:spcAft>
                <a:spcPts val="0"/>
              </a:spcAft>
              <a:buClr>
                <a:srgbClr val="000000"/>
              </a:buClr>
              <a:buSzPts val="1454"/>
              <a:buFont typeface="Arial"/>
              <a:buNone/>
            </a:pPr>
            <a:r>
              <a:t/>
            </a:r>
            <a:endParaRPr b="0" i="0" sz="1454" u="none" cap="none" strike="noStrike">
              <a:solidFill>
                <a:srgbClr val="303030"/>
              </a:solidFill>
              <a:latin typeface="IBM Plex Mono"/>
              <a:ea typeface="IBM Plex Mono"/>
              <a:cs typeface="IBM Plex Mono"/>
              <a:sym typeface="IBM Plex Mono"/>
            </a:endParaRPr>
          </a:p>
        </p:txBody>
      </p:sp>
      <p:sp>
        <p:nvSpPr>
          <p:cNvPr id="489" name="Google Shape;489;g3ec2da671b7_12_6"/>
          <p:cNvSpPr txBox="1"/>
          <p:nvPr/>
        </p:nvSpPr>
        <p:spPr>
          <a:xfrm>
            <a:off x="8584350" y="343775"/>
            <a:ext cx="6439200" cy="8814000"/>
          </a:xfrm>
          <a:prstGeom prst="rect">
            <a:avLst/>
          </a:prstGeom>
          <a:noFill/>
          <a:ln>
            <a:noFill/>
          </a:ln>
        </p:spPr>
        <p:txBody>
          <a:bodyPr anchorCtr="0" anchor="b" bIns="0" lIns="0" spcFirstLastPara="1" rIns="0" wrap="square" tIns="0">
            <a:noAutofit/>
          </a:bodyPr>
          <a:lstStyle/>
          <a:p>
            <a:pPr indent="0" lvl="0" marL="0" marR="0" rtl="0" algn="l">
              <a:lnSpc>
                <a:spcPct val="108000"/>
              </a:lnSpc>
              <a:spcBef>
                <a:spcPts val="0"/>
              </a:spcBef>
              <a:spcAft>
                <a:spcPts val="0"/>
              </a:spcAft>
              <a:buNone/>
            </a:pPr>
            <a:r>
              <a:t/>
            </a:r>
            <a:endParaRPr sz="3350">
              <a:solidFill>
                <a:schemeClr val="lt1"/>
              </a:solidFill>
              <a:latin typeface="IBM Plex Mono"/>
              <a:ea typeface="IBM Plex Mono"/>
              <a:cs typeface="IBM Plex Mono"/>
              <a:sym typeface="IBM Plex Mono"/>
            </a:endParaRPr>
          </a:p>
          <a:p>
            <a:pPr indent="0" lvl="0" marL="0" marR="0" rtl="0" algn="l">
              <a:lnSpc>
                <a:spcPct val="108000"/>
              </a:lnSpc>
              <a:spcBef>
                <a:spcPts val="0"/>
              </a:spcBef>
              <a:spcAft>
                <a:spcPts val="0"/>
              </a:spcAft>
              <a:buNone/>
            </a:pPr>
            <a:r>
              <a:rPr lang="en-US" sz="3350">
                <a:solidFill>
                  <a:schemeClr val="lt1"/>
                </a:solidFill>
                <a:latin typeface="IBM Plex Mono"/>
                <a:ea typeface="IBM Plex Mono"/>
                <a:cs typeface="IBM Plex Mono"/>
                <a:sym typeface="IBM Plex Mono"/>
              </a:rPr>
              <a:t>Connect Tribal communities to the project planning team in order to:</a:t>
            </a:r>
            <a:endParaRPr sz="3350">
              <a:solidFill>
                <a:schemeClr val="lt1"/>
              </a:solidFill>
              <a:latin typeface="IBM Plex Mono"/>
              <a:ea typeface="IBM Plex Mono"/>
              <a:cs typeface="IBM Plex Mono"/>
              <a:sym typeface="IBM Plex Mono"/>
            </a:endParaRPr>
          </a:p>
          <a:p>
            <a:pPr indent="-626002" lvl="0" marL="826592" marR="0" rtl="0" algn="l">
              <a:lnSpc>
                <a:spcPct val="108000"/>
              </a:lnSpc>
              <a:spcBef>
                <a:spcPts val="0"/>
              </a:spcBef>
              <a:spcAft>
                <a:spcPts val="0"/>
              </a:spcAft>
              <a:buClr>
                <a:schemeClr val="lt1"/>
              </a:buClr>
              <a:buSzPts val="3350"/>
              <a:buFont typeface="IBM Plex Mono"/>
              <a:buAutoNum type="arabicPeriod"/>
            </a:pPr>
            <a:r>
              <a:rPr lang="en-US" sz="3350">
                <a:solidFill>
                  <a:schemeClr val="lt1"/>
                </a:solidFill>
                <a:latin typeface="IBM Plex Mono"/>
                <a:ea typeface="IBM Plex Mono"/>
                <a:cs typeface="IBM Plex Mono"/>
                <a:sym typeface="IBM Plex Mono"/>
              </a:rPr>
              <a:t>Create opportunities for Tribal communities to contribute to and learn from the Hayward SLRAP</a:t>
            </a:r>
            <a:endParaRPr sz="3350">
              <a:solidFill>
                <a:schemeClr val="lt1"/>
              </a:solidFill>
              <a:latin typeface="IBM Plex Mono"/>
              <a:ea typeface="IBM Plex Mono"/>
              <a:cs typeface="IBM Plex Mono"/>
              <a:sym typeface="IBM Plex Mono"/>
            </a:endParaRPr>
          </a:p>
          <a:p>
            <a:pPr indent="-626002" lvl="0" marL="826592" marR="0" rtl="0" algn="l">
              <a:lnSpc>
                <a:spcPct val="108000"/>
              </a:lnSpc>
              <a:spcBef>
                <a:spcPts val="0"/>
              </a:spcBef>
              <a:spcAft>
                <a:spcPts val="0"/>
              </a:spcAft>
              <a:buClr>
                <a:schemeClr val="lt1"/>
              </a:buClr>
              <a:buSzPts val="3350"/>
              <a:buFont typeface="IBM Plex Mono"/>
              <a:buAutoNum type="arabicPeriod"/>
            </a:pPr>
            <a:r>
              <a:rPr lang="en-US" sz="3350">
                <a:solidFill>
                  <a:schemeClr val="lt1"/>
                </a:solidFill>
                <a:latin typeface="IBM Plex Mono"/>
                <a:ea typeface="IBM Plex Mono"/>
                <a:cs typeface="IBM Plex Mono"/>
                <a:sym typeface="IBM Plex Mono"/>
              </a:rPr>
              <a:t>Identify opportunities for co-benefit elements to include in Hayward SLRAP efforts</a:t>
            </a:r>
            <a:endParaRPr sz="3350">
              <a:solidFill>
                <a:schemeClr val="lt1"/>
              </a:solidFill>
              <a:latin typeface="IBM Plex Mono"/>
              <a:ea typeface="IBM Plex Mono"/>
              <a:cs typeface="IBM Plex Mono"/>
              <a:sym typeface="IBM Plex Mono"/>
            </a:endParaRPr>
          </a:p>
        </p:txBody>
      </p:sp>
      <p:pic>
        <p:nvPicPr>
          <p:cNvPr id="490" name="Google Shape;490;g3ec2da671b7_12_6" title="MAIN-LOGO-DarkBG-Transparent-Safe-Margin-3440px.png"/>
          <p:cNvPicPr preferRelativeResize="0"/>
          <p:nvPr/>
        </p:nvPicPr>
        <p:blipFill rotWithShape="1">
          <a:blip r:embed="rId3">
            <a:alphaModFix/>
          </a:blip>
          <a:srcRect b="0" l="0" r="-27016" t="-27016"/>
          <a:stretch/>
        </p:blipFill>
        <p:spPr>
          <a:xfrm>
            <a:off x="252700" y="8634602"/>
            <a:ext cx="2426573" cy="129742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HASPA Implementation Plan Branding">
  <a:themeElements>
    <a:clrScheme name="HASPA">
      <a:dk1>
        <a:srgbClr val="044851"/>
      </a:dk1>
      <a:lt1>
        <a:srgbClr val="FFFFFF"/>
      </a:lt1>
      <a:dk2>
        <a:srgbClr val="755753"/>
      </a:dk2>
      <a:lt2>
        <a:srgbClr val="FFFAF5"/>
      </a:lt2>
      <a:accent1>
        <a:srgbClr val="F6F085"/>
      </a:accent1>
      <a:accent2>
        <a:srgbClr val="0A5038"/>
      </a:accent2>
      <a:accent3>
        <a:srgbClr val="DF6E26"/>
      </a:accent3>
      <a:accent4>
        <a:srgbClr val="5EB8B9"/>
      </a:accent4>
      <a:accent5>
        <a:srgbClr val="F8BA40"/>
      </a:accent5>
      <a:accent6>
        <a:srgbClr val="04757F"/>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HASPA Implementation Plan Branding">
  <a:themeElements>
    <a:clrScheme name="HASPA">
      <a:dk1>
        <a:srgbClr val="044851"/>
      </a:dk1>
      <a:lt1>
        <a:srgbClr val="FFFFFF"/>
      </a:lt1>
      <a:dk2>
        <a:srgbClr val="755753"/>
      </a:dk2>
      <a:lt2>
        <a:srgbClr val="FFFAF5"/>
      </a:lt2>
      <a:accent1>
        <a:srgbClr val="F6F085"/>
      </a:accent1>
      <a:accent2>
        <a:srgbClr val="0A5038"/>
      </a:accent2>
      <a:accent3>
        <a:srgbClr val="DF6E26"/>
      </a:accent3>
      <a:accent4>
        <a:srgbClr val="5EB8B9"/>
      </a:accent4>
      <a:accent5>
        <a:srgbClr val="F8BA40"/>
      </a:accent5>
      <a:accent6>
        <a:srgbClr val="04757F"/>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HASPA Implementation Plan Branding">
  <a:themeElements>
    <a:clrScheme name="HASPA">
      <a:dk1>
        <a:srgbClr val="044851"/>
      </a:dk1>
      <a:lt1>
        <a:srgbClr val="FFFFFF"/>
      </a:lt1>
      <a:dk2>
        <a:srgbClr val="755753"/>
      </a:dk2>
      <a:lt2>
        <a:srgbClr val="FFFAF5"/>
      </a:lt2>
      <a:accent1>
        <a:srgbClr val="F6F085"/>
      </a:accent1>
      <a:accent2>
        <a:srgbClr val="0A5038"/>
      </a:accent2>
      <a:accent3>
        <a:srgbClr val="DF6E26"/>
      </a:accent3>
      <a:accent4>
        <a:srgbClr val="5EB8B9"/>
      </a:accent4>
      <a:accent5>
        <a:srgbClr val="F8BA40"/>
      </a:accent5>
      <a:accent6>
        <a:srgbClr val="04757F"/>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HASPA Implementation Plan Branding">
  <a:themeElements>
    <a:clrScheme name="HASPA">
      <a:dk1>
        <a:srgbClr val="044851"/>
      </a:dk1>
      <a:lt1>
        <a:srgbClr val="FFFFFF"/>
      </a:lt1>
      <a:dk2>
        <a:srgbClr val="755753"/>
      </a:dk2>
      <a:lt2>
        <a:srgbClr val="FFFAF5"/>
      </a:lt2>
      <a:accent1>
        <a:srgbClr val="F6F085"/>
      </a:accent1>
      <a:accent2>
        <a:srgbClr val="0A5038"/>
      </a:accent2>
      <a:accent3>
        <a:srgbClr val="DF6E26"/>
      </a:accent3>
      <a:accent4>
        <a:srgbClr val="5EB8B9"/>
      </a:accent4>
      <a:accent5>
        <a:srgbClr val="F8BA40"/>
      </a:accent5>
      <a:accent6>
        <a:srgbClr val="04757F"/>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HASPA Implementation Plan Branding">
  <a:themeElements>
    <a:clrScheme name="HASPA">
      <a:dk1>
        <a:srgbClr val="044851"/>
      </a:dk1>
      <a:lt1>
        <a:srgbClr val="FFFFFF"/>
      </a:lt1>
      <a:dk2>
        <a:srgbClr val="755753"/>
      </a:dk2>
      <a:lt2>
        <a:srgbClr val="FFFAF5"/>
      </a:lt2>
      <a:accent1>
        <a:srgbClr val="F6F085"/>
      </a:accent1>
      <a:accent2>
        <a:srgbClr val="0A5038"/>
      </a:accent2>
      <a:accent3>
        <a:srgbClr val="DF6E26"/>
      </a:accent3>
      <a:accent4>
        <a:srgbClr val="5EB8B9"/>
      </a:accent4>
      <a:accent5>
        <a:srgbClr val="F8BA40"/>
      </a:accent5>
      <a:accent6>
        <a:srgbClr val="04757F"/>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HASPA Implementation Plan Branding">
  <a:themeElements>
    <a:clrScheme name="HASPA">
      <a:dk1>
        <a:srgbClr val="044851"/>
      </a:dk1>
      <a:lt1>
        <a:srgbClr val="FFFFFF"/>
      </a:lt1>
      <a:dk2>
        <a:srgbClr val="755753"/>
      </a:dk2>
      <a:lt2>
        <a:srgbClr val="FFFAF5"/>
      </a:lt2>
      <a:accent1>
        <a:srgbClr val="F6F085"/>
      </a:accent1>
      <a:accent2>
        <a:srgbClr val="0A5038"/>
      </a:accent2>
      <a:accent3>
        <a:srgbClr val="DF6E26"/>
      </a:accent3>
      <a:accent4>
        <a:srgbClr val="5EB8B9"/>
      </a:accent4>
      <a:accent5>
        <a:srgbClr val="F8BA40"/>
      </a:accent5>
      <a:accent6>
        <a:srgbClr val="04757F"/>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2025-08-14T17:25:07Z</dcterms:created>
  <dc:creator>Hogan Edelberg</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0x010100C6EBC2A732729043B1FB54963A53AE06</vt:lpwstr>
  </property>
  <property fmtid="{D5CDD505-2E9C-101B-9397-08002B2CF9AE}" pid="3" name="MediaServiceImageTags">
    <vt:lpwstr/>
  </property>
</Properties>
</file>