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71" r:id="rId3"/>
    <p:sldMasterId id="2147483678" r:id="rId4"/>
  </p:sldMasterIdLst>
  <p:notesMasterIdLst>
    <p:notesMasterId r:id="rId8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Lst>
  <p:sldSz cx="15544800" cy="10058400"/>
  <p:notesSz cx="7010400" cy="9296400"/>
  <p:embeddedFontLst>
    <p:embeddedFont>
      <p:font typeface="宋体" panose="02010600030101010101" pitchFamily="2" charset="-122"/>
      <p:regular r:id="rId82"/>
    </p:embeddedFont>
    <p:embeddedFont>
      <p:font typeface="IBM Plex Mono" panose="020B0509050203000203" pitchFamily="49" charset="0"/>
      <p:regular r:id="rId83"/>
      <p:bold r:id="rId84"/>
      <p:italic r:id="rId85"/>
      <p:boldItalic r:id="rId86"/>
    </p:embeddedFont>
    <p:embeddedFont>
      <p:font typeface="Open Sans" panose="020B0606030504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8052" initials="1"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3E"/>
    <a:srgbClr val="65BD80"/>
    <a:srgbClr val="24A8D2"/>
    <a:srgbClr val="8F4B7C"/>
    <a:srgbClr val="B4EFD0"/>
    <a:srgbClr val="225052"/>
    <a:srgbClr val="5EB8B9"/>
    <a:srgbClr val="2F0C15"/>
    <a:srgbClr val="D6D6D6"/>
    <a:srgbClr val="F8B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3DAFC-060E-4B0B-B918-C6377274A5F3}" v="13" dt="2026-06-25T23:21:30.733"/>
    <p1510:client id="{C5A0269A-0C5A-44FD-86A9-FFCBE885671C}" v="302" dt="2026-06-25T23:50:41.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Liu" userId="20224957429_tp_box_2" providerId="OAuth2" clId="{1A5B7E15-E672-41DE-898B-547B337CB724}"/>
    <pc:docChg chg="undo custSel modSld">
      <pc:chgData name="Anna Liu" userId="20224957429_tp_box_2" providerId="OAuth2" clId="{1A5B7E15-E672-41DE-898B-547B337CB724}" dt="2026-06-25T23:24:44.277" v="93" actId="313"/>
      <pc:docMkLst>
        <pc:docMk/>
      </pc:docMkLst>
      <pc:sldChg chg="modSp mod">
        <pc:chgData name="Anna Liu" userId="20224957429_tp_box_2" providerId="OAuth2" clId="{1A5B7E15-E672-41DE-898B-547B337CB724}" dt="2026-06-25T23:24:38.619" v="90" actId="313"/>
        <pc:sldMkLst>
          <pc:docMk/>
          <pc:sldMk cId="0" sldId="256"/>
        </pc:sldMkLst>
        <pc:spChg chg="mod">
          <ac:chgData name="Anna Liu" userId="20224957429_tp_box_2" providerId="OAuth2" clId="{1A5B7E15-E672-41DE-898B-547B337CB724}" dt="2026-06-25T23:24:38.619" v="90" actId="313"/>
          <ac:spMkLst>
            <pc:docMk/>
            <pc:sldMk cId="0" sldId="256"/>
            <ac:spMk id="281" creationId="{00000000-0000-0000-0000-000000000000}"/>
          </ac:spMkLst>
        </pc:spChg>
      </pc:sldChg>
      <pc:sldChg chg="modSp mod">
        <pc:chgData name="Anna Liu" userId="20224957429_tp_box_2" providerId="OAuth2" clId="{1A5B7E15-E672-41DE-898B-547B337CB724}" dt="2026-06-25T23:18:51.600" v="14" actId="20577"/>
        <pc:sldMkLst>
          <pc:docMk/>
          <pc:sldMk cId="0" sldId="257"/>
        </pc:sldMkLst>
        <pc:spChg chg="mod">
          <ac:chgData name="Anna Liu" userId="20224957429_tp_box_2" providerId="OAuth2" clId="{1A5B7E15-E672-41DE-898B-547B337CB724}" dt="2026-06-25T23:18:51.600" v="14" actId="20577"/>
          <ac:spMkLst>
            <pc:docMk/>
            <pc:sldMk cId="0" sldId="257"/>
            <ac:spMk id="289" creationId="{00000000-0000-0000-0000-000000000000}"/>
          </ac:spMkLst>
        </pc:spChg>
      </pc:sldChg>
      <pc:sldChg chg="modSp mod">
        <pc:chgData name="Anna Liu" userId="20224957429_tp_box_2" providerId="OAuth2" clId="{1A5B7E15-E672-41DE-898B-547B337CB724}" dt="2026-06-25T23:19:33.794" v="18" actId="20577"/>
        <pc:sldMkLst>
          <pc:docMk/>
          <pc:sldMk cId="0" sldId="261"/>
        </pc:sldMkLst>
        <pc:spChg chg="mod">
          <ac:chgData name="Anna Liu" userId="20224957429_tp_box_2" providerId="OAuth2" clId="{1A5B7E15-E672-41DE-898B-547B337CB724}" dt="2026-06-25T23:19:33.794" v="18" actId="20577"/>
          <ac:spMkLst>
            <pc:docMk/>
            <pc:sldMk cId="0" sldId="261"/>
            <ac:spMk id="310" creationId="{00000000-0000-0000-0000-000000000000}"/>
          </ac:spMkLst>
        </pc:spChg>
      </pc:sldChg>
      <pc:sldChg chg="modSp mod">
        <pc:chgData name="Anna Liu" userId="20224957429_tp_box_2" providerId="OAuth2" clId="{1A5B7E15-E672-41DE-898B-547B337CB724}" dt="2026-06-25T23:20:01.555" v="28"/>
        <pc:sldMkLst>
          <pc:docMk/>
          <pc:sldMk cId="0" sldId="262"/>
        </pc:sldMkLst>
        <pc:spChg chg="mod">
          <ac:chgData name="Anna Liu" userId="20224957429_tp_box_2" providerId="OAuth2" clId="{1A5B7E15-E672-41DE-898B-547B337CB724}" dt="2026-06-25T23:19:56.652" v="27"/>
          <ac:spMkLst>
            <pc:docMk/>
            <pc:sldMk cId="0" sldId="262"/>
            <ac:spMk id="4" creationId="{00000000-0000-0000-0000-000000000000}"/>
          </ac:spMkLst>
        </pc:spChg>
        <pc:spChg chg="mod">
          <ac:chgData name="Anna Liu" userId="20224957429_tp_box_2" providerId="OAuth2" clId="{1A5B7E15-E672-41DE-898B-547B337CB724}" dt="2026-06-25T23:20:01.555" v="28"/>
          <ac:spMkLst>
            <pc:docMk/>
            <pc:sldMk cId="0" sldId="262"/>
            <ac:spMk id="6" creationId="{00000000-0000-0000-0000-000000000000}"/>
          </ac:spMkLst>
        </pc:spChg>
        <pc:spChg chg="mod">
          <ac:chgData name="Anna Liu" userId="20224957429_tp_box_2" providerId="OAuth2" clId="{1A5B7E15-E672-41DE-898B-547B337CB724}" dt="2026-06-25T23:19:49.482" v="26" actId="20577"/>
          <ac:spMkLst>
            <pc:docMk/>
            <pc:sldMk cId="0" sldId="262"/>
            <ac:spMk id="324" creationId="{00000000-0000-0000-0000-000000000000}"/>
          </ac:spMkLst>
        </pc:spChg>
      </pc:sldChg>
      <pc:sldChg chg="modSp">
        <pc:chgData name="Anna Liu" userId="20224957429_tp_box_2" providerId="OAuth2" clId="{1A5B7E15-E672-41DE-898B-547B337CB724}" dt="2026-06-25T23:20:14.689" v="29"/>
        <pc:sldMkLst>
          <pc:docMk/>
          <pc:sldMk cId="0" sldId="263"/>
        </pc:sldMkLst>
        <pc:spChg chg="mod">
          <ac:chgData name="Anna Liu" userId="20224957429_tp_box_2" providerId="OAuth2" clId="{1A5B7E15-E672-41DE-898B-547B337CB724}" dt="2026-06-25T23:20:14.689" v="29"/>
          <ac:spMkLst>
            <pc:docMk/>
            <pc:sldMk cId="0" sldId="263"/>
            <ac:spMk id="330" creationId="{00000000-0000-0000-0000-000000000000}"/>
          </ac:spMkLst>
        </pc:spChg>
      </pc:sldChg>
      <pc:sldChg chg="modSp mod">
        <pc:chgData name="Anna Liu" userId="20224957429_tp_box_2" providerId="OAuth2" clId="{1A5B7E15-E672-41DE-898B-547B337CB724}" dt="2026-06-25T23:24:14.292" v="89" actId="313"/>
        <pc:sldMkLst>
          <pc:docMk/>
          <pc:sldMk cId="0" sldId="264"/>
        </pc:sldMkLst>
        <pc:spChg chg="mod">
          <ac:chgData name="Anna Liu" userId="20224957429_tp_box_2" providerId="OAuth2" clId="{1A5B7E15-E672-41DE-898B-547B337CB724}" dt="2026-06-25T23:24:14.292" v="89" actId="313"/>
          <ac:spMkLst>
            <pc:docMk/>
            <pc:sldMk cId="0" sldId="264"/>
            <ac:spMk id="339" creationId="{00000000-0000-0000-0000-000000000000}"/>
          </ac:spMkLst>
        </pc:spChg>
      </pc:sldChg>
      <pc:sldChg chg="modSp mod">
        <pc:chgData name="Anna Liu" userId="20224957429_tp_box_2" providerId="OAuth2" clId="{1A5B7E15-E672-41DE-898B-547B337CB724}" dt="2026-06-25T23:20:33.990" v="32" actId="20577"/>
        <pc:sldMkLst>
          <pc:docMk/>
          <pc:sldMk cId="0" sldId="265"/>
        </pc:sldMkLst>
        <pc:spChg chg="mod">
          <ac:chgData name="Anna Liu" userId="20224957429_tp_box_2" providerId="OAuth2" clId="{1A5B7E15-E672-41DE-898B-547B337CB724}" dt="2026-06-25T23:20:33.990" v="32" actId="20577"/>
          <ac:spMkLst>
            <pc:docMk/>
            <pc:sldMk cId="0" sldId="265"/>
            <ac:spMk id="347" creationId="{00000000-0000-0000-0000-000000000000}"/>
          </ac:spMkLst>
        </pc:spChg>
      </pc:sldChg>
      <pc:sldChg chg="modSp mod">
        <pc:chgData name="Anna Liu" userId="20224957429_tp_box_2" providerId="OAuth2" clId="{1A5B7E15-E672-41DE-898B-547B337CB724}" dt="2026-06-25T23:20:43.808" v="34" actId="20577"/>
        <pc:sldMkLst>
          <pc:docMk/>
          <pc:sldMk cId="0" sldId="266"/>
        </pc:sldMkLst>
        <pc:spChg chg="mod">
          <ac:chgData name="Anna Liu" userId="20224957429_tp_box_2" providerId="OAuth2" clId="{1A5B7E15-E672-41DE-898B-547B337CB724}" dt="2026-06-25T23:20:43.808" v="34" actId="20577"/>
          <ac:spMkLst>
            <pc:docMk/>
            <pc:sldMk cId="0" sldId="266"/>
            <ac:spMk id="3" creationId="{00000000-0000-0000-0000-000000000000}"/>
          </ac:spMkLst>
        </pc:spChg>
      </pc:sldChg>
      <pc:sldChg chg="modSp mod">
        <pc:chgData name="Anna Liu" userId="20224957429_tp_box_2" providerId="OAuth2" clId="{1A5B7E15-E672-41DE-898B-547B337CB724}" dt="2026-06-25T23:21:14.754" v="40" actId="20577"/>
        <pc:sldMkLst>
          <pc:docMk/>
          <pc:sldMk cId="0" sldId="269"/>
        </pc:sldMkLst>
        <pc:spChg chg="mod">
          <ac:chgData name="Anna Liu" userId="20224957429_tp_box_2" providerId="OAuth2" clId="{1A5B7E15-E672-41DE-898B-547B337CB724}" dt="2026-06-25T23:21:14.754" v="40" actId="20577"/>
          <ac:spMkLst>
            <pc:docMk/>
            <pc:sldMk cId="0" sldId="269"/>
            <ac:spMk id="3" creationId="{00000000-0000-0000-0000-000000000000}"/>
          </ac:spMkLst>
        </pc:spChg>
      </pc:sldChg>
      <pc:sldChg chg="modSp mod">
        <pc:chgData name="Anna Liu" userId="20224957429_tp_box_2" providerId="OAuth2" clId="{1A5B7E15-E672-41DE-898B-547B337CB724}" dt="2026-06-25T23:21:33.540" v="43" actId="20577"/>
        <pc:sldMkLst>
          <pc:docMk/>
          <pc:sldMk cId="0" sldId="273"/>
        </pc:sldMkLst>
        <pc:spChg chg="mod">
          <ac:chgData name="Anna Liu" userId="20224957429_tp_box_2" providerId="OAuth2" clId="{1A5B7E15-E672-41DE-898B-547B337CB724}" dt="2026-06-25T23:21:33.540" v="43" actId="20577"/>
          <ac:spMkLst>
            <pc:docMk/>
            <pc:sldMk cId="0" sldId="273"/>
            <ac:spMk id="3" creationId="{00000000-0000-0000-0000-000000000000}"/>
          </ac:spMkLst>
        </pc:spChg>
      </pc:sldChg>
      <pc:sldChg chg="modSp mod">
        <pc:chgData name="Anna Liu" userId="20224957429_tp_box_2" providerId="OAuth2" clId="{1A5B7E15-E672-41DE-898B-547B337CB724}" dt="2026-06-25T23:23:22.119" v="48" actId="313"/>
        <pc:sldMkLst>
          <pc:docMk/>
          <pc:sldMk cId="0" sldId="280"/>
        </pc:sldMkLst>
        <pc:spChg chg="mod">
          <ac:chgData name="Anna Liu" userId="20224957429_tp_box_2" providerId="OAuth2" clId="{1A5B7E15-E672-41DE-898B-547B337CB724}" dt="2026-06-25T23:23:22.119" v="48" actId="313"/>
          <ac:spMkLst>
            <pc:docMk/>
            <pc:sldMk cId="0" sldId="280"/>
            <ac:spMk id="3" creationId="{00000000-0000-0000-0000-000000000000}"/>
          </ac:spMkLst>
        </pc:spChg>
      </pc:sldChg>
      <pc:sldChg chg="modSp mod">
        <pc:chgData name="Anna Liu" userId="20224957429_tp_box_2" providerId="OAuth2" clId="{1A5B7E15-E672-41DE-898B-547B337CB724}" dt="2026-06-25T23:23:25.756" v="51" actId="313"/>
        <pc:sldMkLst>
          <pc:docMk/>
          <pc:sldMk cId="0" sldId="286"/>
        </pc:sldMkLst>
        <pc:spChg chg="mod">
          <ac:chgData name="Anna Liu" userId="20224957429_tp_box_2" providerId="OAuth2" clId="{1A5B7E15-E672-41DE-898B-547B337CB724}" dt="2026-06-25T23:23:25.756" v="51" actId="313"/>
          <ac:spMkLst>
            <pc:docMk/>
            <pc:sldMk cId="0" sldId="286"/>
            <ac:spMk id="3" creationId="{00000000-0000-0000-0000-000000000000}"/>
          </ac:spMkLst>
        </pc:spChg>
      </pc:sldChg>
      <pc:sldChg chg="modSp mod">
        <pc:chgData name="Anna Liu" userId="20224957429_tp_box_2" providerId="OAuth2" clId="{1A5B7E15-E672-41DE-898B-547B337CB724}" dt="2026-06-25T23:23:28.961" v="55" actId="313"/>
        <pc:sldMkLst>
          <pc:docMk/>
          <pc:sldMk cId="0" sldId="287"/>
        </pc:sldMkLst>
        <pc:spChg chg="mod">
          <ac:chgData name="Anna Liu" userId="20224957429_tp_box_2" providerId="OAuth2" clId="{1A5B7E15-E672-41DE-898B-547B337CB724}" dt="2026-06-25T23:23:28.961" v="55" actId="313"/>
          <ac:spMkLst>
            <pc:docMk/>
            <pc:sldMk cId="0" sldId="287"/>
            <ac:spMk id="3" creationId="{00000000-0000-0000-0000-000000000000}"/>
          </ac:spMkLst>
        </pc:spChg>
      </pc:sldChg>
      <pc:sldChg chg="modSp mod">
        <pc:chgData name="Anna Liu" userId="20224957429_tp_box_2" providerId="OAuth2" clId="{1A5B7E15-E672-41DE-898B-547B337CB724}" dt="2026-06-25T23:23:31.750" v="59" actId="313"/>
        <pc:sldMkLst>
          <pc:docMk/>
          <pc:sldMk cId="0" sldId="288"/>
        </pc:sldMkLst>
        <pc:spChg chg="mod">
          <ac:chgData name="Anna Liu" userId="20224957429_tp_box_2" providerId="OAuth2" clId="{1A5B7E15-E672-41DE-898B-547B337CB724}" dt="2026-06-25T23:23:31.750" v="59" actId="313"/>
          <ac:spMkLst>
            <pc:docMk/>
            <pc:sldMk cId="0" sldId="288"/>
            <ac:spMk id="3" creationId="{00000000-0000-0000-0000-000000000000}"/>
          </ac:spMkLst>
        </pc:spChg>
      </pc:sldChg>
      <pc:sldChg chg="modSp mod">
        <pc:chgData name="Anna Liu" userId="20224957429_tp_box_2" providerId="OAuth2" clId="{1A5B7E15-E672-41DE-898B-547B337CB724}" dt="2026-06-25T23:23:35.835" v="60" actId="313"/>
        <pc:sldMkLst>
          <pc:docMk/>
          <pc:sldMk cId="0" sldId="294"/>
        </pc:sldMkLst>
        <pc:spChg chg="mod">
          <ac:chgData name="Anna Liu" userId="20224957429_tp_box_2" providerId="OAuth2" clId="{1A5B7E15-E672-41DE-898B-547B337CB724}" dt="2026-06-25T23:23:35.835" v="60" actId="313"/>
          <ac:spMkLst>
            <pc:docMk/>
            <pc:sldMk cId="0" sldId="294"/>
            <ac:spMk id="596" creationId="{00000000-0000-0000-0000-000000000000}"/>
          </ac:spMkLst>
        </pc:spChg>
      </pc:sldChg>
      <pc:sldChg chg="modSp mod">
        <pc:chgData name="Anna Liu" userId="20224957429_tp_box_2" providerId="OAuth2" clId="{1A5B7E15-E672-41DE-898B-547B337CB724}" dt="2026-06-25T23:23:37.708" v="61" actId="313"/>
        <pc:sldMkLst>
          <pc:docMk/>
          <pc:sldMk cId="0" sldId="296"/>
        </pc:sldMkLst>
        <pc:spChg chg="mod">
          <ac:chgData name="Anna Liu" userId="20224957429_tp_box_2" providerId="OAuth2" clId="{1A5B7E15-E672-41DE-898B-547B337CB724}" dt="2026-06-25T23:23:37.708" v="61" actId="313"/>
          <ac:spMkLst>
            <pc:docMk/>
            <pc:sldMk cId="0" sldId="296"/>
            <ac:spMk id="639" creationId="{00000000-0000-0000-0000-000000000000}"/>
          </ac:spMkLst>
        </pc:spChg>
      </pc:sldChg>
      <pc:sldChg chg="modSp mod">
        <pc:chgData name="Anna Liu" userId="20224957429_tp_box_2" providerId="OAuth2" clId="{1A5B7E15-E672-41DE-898B-547B337CB724}" dt="2026-06-25T23:24:39.849" v="91" actId="313"/>
        <pc:sldMkLst>
          <pc:docMk/>
          <pc:sldMk cId="0" sldId="303"/>
        </pc:sldMkLst>
        <pc:spChg chg="mod">
          <ac:chgData name="Anna Liu" userId="20224957429_tp_box_2" providerId="OAuth2" clId="{1A5B7E15-E672-41DE-898B-547B337CB724}" dt="2026-06-25T23:24:39.849" v="91" actId="313"/>
          <ac:spMkLst>
            <pc:docMk/>
            <pc:sldMk cId="0" sldId="303"/>
            <ac:spMk id="707" creationId="{00000000-0000-0000-0000-000000000000}"/>
          </ac:spMkLst>
        </pc:spChg>
      </pc:sldChg>
      <pc:sldChg chg="modSp mod">
        <pc:chgData name="Anna Liu" userId="20224957429_tp_box_2" providerId="OAuth2" clId="{1A5B7E15-E672-41DE-898B-547B337CB724}" dt="2026-06-25T23:23:49.036" v="66" actId="313"/>
        <pc:sldMkLst>
          <pc:docMk/>
          <pc:sldMk cId="0" sldId="304"/>
        </pc:sldMkLst>
        <pc:spChg chg="mod">
          <ac:chgData name="Anna Liu" userId="20224957429_tp_box_2" providerId="OAuth2" clId="{1A5B7E15-E672-41DE-898B-547B337CB724}" dt="2026-06-25T23:23:49.036" v="66" actId="313"/>
          <ac:spMkLst>
            <pc:docMk/>
            <pc:sldMk cId="0" sldId="304"/>
            <ac:spMk id="715" creationId="{00000000-0000-0000-0000-000000000000}"/>
          </ac:spMkLst>
        </pc:spChg>
      </pc:sldChg>
      <pc:sldChg chg="modSp mod">
        <pc:chgData name="Anna Liu" userId="20224957429_tp_box_2" providerId="OAuth2" clId="{1A5B7E15-E672-41DE-898B-547B337CB724}" dt="2026-06-25T23:24:39.913" v="92" actId="313"/>
        <pc:sldMkLst>
          <pc:docMk/>
          <pc:sldMk cId="0" sldId="305"/>
        </pc:sldMkLst>
        <pc:spChg chg="mod">
          <ac:chgData name="Anna Liu" userId="20224957429_tp_box_2" providerId="OAuth2" clId="{1A5B7E15-E672-41DE-898B-547B337CB724}" dt="2026-06-25T23:24:39.913" v="92" actId="313"/>
          <ac:spMkLst>
            <pc:docMk/>
            <pc:sldMk cId="0" sldId="305"/>
            <ac:spMk id="723" creationId="{00000000-0000-0000-0000-000000000000}"/>
          </ac:spMkLst>
        </pc:spChg>
      </pc:sldChg>
      <pc:sldChg chg="modSp mod">
        <pc:chgData name="Anna Liu" userId="20224957429_tp_box_2" providerId="OAuth2" clId="{1A5B7E15-E672-41DE-898B-547B337CB724}" dt="2026-06-25T23:23:52.774" v="69" actId="313"/>
        <pc:sldMkLst>
          <pc:docMk/>
          <pc:sldMk cId="0" sldId="306"/>
        </pc:sldMkLst>
        <pc:spChg chg="mod">
          <ac:chgData name="Anna Liu" userId="20224957429_tp_box_2" providerId="OAuth2" clId="{1A5B7E15-E672-41DE-898B-547B337CB724}" dt="2026-06-25T23:23:52.774" v="69" actId="313"/>
          <ac:spMkLst>
            <pc:docMk/>
            <pc:sldMk cId="0" sldId="306"/>
            <ac:spMk id="733" creationId="{00000000-0000-0000-0000-000000000000}"/>
          </ac:spMkLst>
        </pc:spChg>
      </pc:sldChg>
      <pc:sldChg chg="modSp mod">
        <pc:chgData name="Anna Liu" userId="20224957429_tp_box_2" providerId="OAuth2" clId="{1A5B7E15-E672-41DE-898B-547B337CB724}" dt="2026-06-25T23:23:54.275" v="71" actId="27636"/>
        <pc:sldMkLst>
          <pc:docMk/>
          <pc:sldMk cId="0" sldId="307"/>
        </pc:sldMkLst>
        <pc:spChg chg="mod">
          <ac:chgData name="Anna Liu" userId="20224957429_tp_box_2" providerId="OAuth2" clId="{1A5B7E15-E672-41DE-898B-547B337CB724}" dt="2026-06-25T23:23:54.275" v="71" actId="27636"/>
          <ac:spMkLst>
            <pc:docMk/>
            <pc:sldMk cId="0" sldId="307"/>
            <ac:spMk id="745" creationId="{00000000-0000-0000-0000-000000000000}"/>
          </ac:spMkLst>
        </pc:spChg>
      </pc:sldChg>
      <pc:sldChg chg="modSp mod">
        <pc:chgData name="Anna Liu" userId="20224957429_tp_box_2" providerId="OAuth2" clId="{1A5B7E15-E672-41DE-898B-547B337CB724}" dt="2026-06-25T23:23:55.468" v="72" actId="313"/>
        <pc:sldMkLst>
          <pc:docMk/>
          <pc:sldMk cId="0" sldId="308"/>
        </pc:sldMkLst>
        <pc:spChg chg="mod">
          <ac:chgData name="Anna Liu" userId="20224957429_tp_box_2" providerId="OAuth2" clId="{1A5B7E15-E672-41DE-898B-547B337CB724}" dt="2026-06-25T23:23:55.468" v="72" actId="313"/>
          <ac:spMkLst>
            <pc:docMk/>
            <pc:sldMk cId="0" sldId="308"/>
            <ac:spMk id="751" creationId="{00000000-0000-0000-0000-000000000000}"/>
          </ac:spMkLst>
        </pc:spChg>
      </pc:sldChg>
      <pc:sldChg chg="modSp mod">
        <pc:chgData name="Anna Liu" userId="20224957429_tp_box_2" providerId="OAuth2" clId="{1A5B7E15-E672-41DE-898B-547B337CB724}" dt="2026-06-25T23:23:56.301" v="73" actId="313"/>
        <pc:sldMkLst>
          <pc:docMk/>
          <pc:sldMk cId="0" sldId="309"/>
        </pc:sldMkLst>
        <pc:spChg chg="mod">
          <ac:chgData name="Anna Liu" userId="20224957429_tp_box_2" providerId="OAuth2" clId="{1A5B7E15-E672-41DE-898B-547B337CB724}" dt="2026-06-25T23:23:56.301" v="73" actId="313"/>
          <ac:spMkLst>
            <pc:docMk/>
            <pc:sldMk cId="0" sldId="309"/>
            <ac:spMk id="758" creationId="{00000000-0000-0000-0000-000000000000}"/>
          </ac:spMkLst>
        </pc:spChg>
      </pc:sldChg>
      <pc:sldChg chg="modSp mod">
        <pc:chgData name="Anna Liu" userId="20224957429_tp_box_2" providerId="OAuth2" clId="{1A5B7E15-E672-41DE-898B-547B337CB724}" dt="2026-06-25T23:23:57.180" v="74" actId="313"/>
        <pc:sldMkLst>
          <pc:docMk/>
          <pc:sldMk cId="0" sldId="310"/>
        </pc:sldMkLst>
        <pc:spChg chg="mod">
          <ac:chgData name="Anna Liu" userId="20224957429_tp_box_2" providerId="OAuth2" clId="{1A5B7E15-E672-41DE-898B-547B337CB724}" dt="2026-06-25T23:23:57.180" v="74" actId="313"/>
          <ac:spMkLst>
            <pc:docMk/>
            <pc:sldMk cId="0" sldId="310"/>
            <ac:spMk id="771" creationId="{00000000-0000-0000-0000-000000000000}"/>
          </ac:spMkLst>
        </pc:spChg>
      </pc:sldChg>
      <pc:sldChg chg="modSp mod">
        <pc:chgData name="Anna Liu" userId="20224957429_tp_box_2" providerId="OAuth2" clId="{1A5B7E15-E672-41DE-898B-547B337CB724}" dt="2026-06-25T23:23:57.896" v="75" actId="313"/>
        <pc:sldMkLst>
          <pc:docMk/>
          <pc:sldMk cId="0" sldId="311"/>
        </pc:sldMkLst>
        <pc:spChg chg="mod">
          <ac:chgData name="Anna Liu" userId="20224957429_tp_box_2" providerId="OAuth2" clId="{1A5B7E15-E672-41DE-898B-547B337CB724}" dt="2026-06-25T23:23:57.896" v="75" actId="313"/>
          <ac:spMkLst>
            <pc:docMk/>
            <pc:sldMk cId="0" sldId="311"/>
            <ac:spMk id="778" creationId="{00000000-0000-0000-0000-000000000000}"/>
          </ac:spMkLst>
        </pc:spChg>
      </pc:sldChg>
      <pc:sldChg chg="modSp mod">
        <pc:chgData name="Anna Liu" userId="20224957429_tp_box_2" providerId="OAuth2" clId="{1A5B7E15-E672-41DE-898B-547B337CB724}" dt="2026-06-25T23:23:58.580" v="76" actId="313"/>
        <pc:sldMkLst>
          <pc:docMk/>
          <pc:sldMk cId="0" sldId="312"/>
        </pc:sldMkLst>
        <pc:spChg chg="mod">
          <ac:chgData name="Anna Liu" userId="20224957429_tp_box_2" providerId="OAuth2" clId="{1A5B7E15-E672-41DE-898B-547B337CB724}" dt="2026-06-25T23:23:58.580" v="76" actId="313"/>
          <ac:spMkLst>
            <pc:docMk/>
            <pc:sldMk cId="0" sldId="312"/>
            <ac:spMk id="786" creationId="{00000000-0000-0000-0000-000000000000}"/>
          </ac:spMkLst>
        </pc:spChg>
      </pc:sldChg>
      <pc:sldChg chg="modSp mod">
        <pc:chgData name="Anna Liu" userId="20224957429_tp_box_2" providerId="OAuth2" clId="{1A5B7E15-E672-41DE-898B-547B337CB724}" dt="2026-06-25T23:23:59.198" v="77" actId="313"/>
        <pc:sldMkLst>
          <pc:docMk/>
          <pc:sldMk cId="0" sldId="313"/>
        </pc:sldMkLst>
        <pc:spChg chg="mod">
          <ac:chgData name="Anna Liu" userId="20224957429_tp_box_2" providerId="OAuth2" clId="{1A5B7E15-E672-41DE-898B-547B337CB724}" dt="2026-06-25T23:23:59.198" v="77" actId="313"/>
          <ac:spMkLst>
            <pc:docMk/>
            <pc:sldMk cId="0" sldId="313"/>
            <ac:spMk id="794" creationId="{00000000-0000-0000-0000-000000000000}"/>
          </ac:spMkLst>
        </pc:spChg>
      </pc:sldChg>
      <pc:sldChg chg="modSp mod">
        <pc:chgData name="Anna Liu" userId="20224957429_tp_box_2" providerId="OAuth2" clId="{1A5B7E15-E672-41DE-898B-547B337CB724}" dt="2026-06-25T23:24:44.277" v="93" actId="313"/>
        <pc:sldMkLst>
          <pc:docMk/>
          <pc:sldMk cId="0" sldId="314"/>
        </pc:sldMkLst>
        <pc:spChg chg="mod">
          <ac:chgData name="Anna Liu" userId="20224957429_tp_box_2" providerId="OAuth2" clId="{1A5B7E15-E672-41DE-898B-547B337CB724}" dt="2026-06-25T23:23:59.864" v="78" actId="313"/>
          <ac:spMkLst>
            <pc:docMk/>
            <pc:sldMk cId="0" sldId="314"/>
            <ac:spMk id="811" creationId="{00000000-0000-0000-0000-000000000000}"/>
          </ac:spMkLst>
        </pc:spChg>
        <pc:spChg chg="mod">
          <ac:chgData name="Anna Liu" userId="20224957429_tp_box_2" providerId="OAuth2" clId="{1A5B7E15-E672-41DE-898B-547B337CB724}" dt="2026-06-25T23:24:01.797" v="79" actId="313"/>
          <ac:spMkLst>
            <pc:docMk/>
            <pc:sldMk cId="0" sldId="314"/>
            <ac:spMk id="813" creationId="{00000000-0000-0000-0000-000000000000}"/>
          </ac:spMkLst>
        </pc:spChg>
        <pc:spChg chg="mod">
          <ac:chgData name="Anna Liu" userId="20224957429_tp_box_2" providerId="OAuth2" clId="{1A5B7E15-E672-41DE-898B-547B337CB724}" dt="2026-06-25T23:24:44.277" v="93" actId="313"/>
          <ac:spMkLst>
            <pc:docMk/>
            <pc:sldMk cId="0" sldId="314"/>
            <ac:spMk id="814" creationId="{00000000-0000-0000-0000-000000000000}"/>
          </ac:spMkLst>
        </pc:spChg>
        <pc:spChg chg="mod">
          <ac:chgData name="Anna Liu" userId="20224957429_tp_box_2" providerId="OAuth2" clId="{1A5B7E15-E672-41DE-898B-547B337CB724}" dt="2026-06-25T23:24:05.008" v="82" actId="313"/>
          <ac:spMkLst>
            <pc:docMk/>
            <pc:sldMk cId="0" sldId="314"/>
            <ac:spMk id="815" creationId="{00000000-0000-0000-0000-000000000000}"/>
          </ac:spMkLst>
        </pc:spChg>
      </pc:sldChg>
      <pc:sldChg chg="modSp mod">
        <pc:chgData name="Anna Liu" userId="20224957429_tp_box_2" providerId="OAuth2" clId="{1A5B7E15-E672-41DE-898B-547B337CB724}" dt="2026-06-25T23:24:06.809" v="83" actId="313"/>
        <pc:sldMkLst>
          <pc:docMk/>
          <pc:sldMk cId="0" sldId="315"/>
        </pc:sldMkLst>
        <pc:spChg chg="mod">
          <ac:chgData name="Anna Liu" userId="20224957429_tp_box_2" providerId="OAuth2" clId="{1A5B7E15-E672-41DE-898B-547B337CB724}" dt="2026-06-25T23:24:06.809" v="83" actId="313"/>
          <ac:spMkLst>
            <pc:docMk/>
            <pc:sldMk cId="0" sldId="315"/>
            <ac:spMk id="821" creationId="{00000000-0000-0000-0000-000000000000}"/>
          </ac:spMkLst>
        </pc:spChg>
      </pc:sldChg>
      <pc:sldChg chg="modSp mod">
        <pc:chgData name="Anna Liu" userId="20224957429_tp_box_2" providerId="OAuth2" clId="{1A5B7E15-E672-41DE-898B-547B337CB724}" dt="2026-06-25T23:24:07.668" v="84" actId="313"/>
        <pc:sldMkLst>
          <pc:docMk/>
          <pc:sldMk cId="0" sldId="316"/>
        </pc:sldMkLst>
        <pc:spChg chg="mod">
          <ac:chgData name="Anna Liu" userId="20224957429_tp_box_2" providerId="OAuth2" clId="{1A5B7E15-E672-41DE-898B-547B337CB724}" dt="2026-06-25T23:24:07.668" v="84" actId="313"/>
          <ac:spMkLst>
            <pc:docMk/>
            <pc:sldMk cId="0" sldId="316"/>
            <ac:spMk id="833" creationId="{00000000-0000-0000-0000-000000000000}"/>
          </ac:spMkLst>
        </pc:spChg>
      </pc:sldChg>
      <pc:sldChg chg="modSp mod">
        <pc:chgData name="Anna Liu" userId="20224957429_tp_box_2" providerId="OAuth2" clId="{1A5B7E15-E672-41DE-898B-547B337CB724}" dt="2026-06-25T23:24:08.691" v="86" actId="27636"/>
        <pc:sldMkLst>
          <pc:docMk/>
          <pc:sldMk cId="0" sldId="317"/>
        </pc:sldMkLst>
        <pc:spChg chg="mod">
          <ac:chgData name="Anna Liu" userId="20224957429_tp_box_2" providerId="OAuth2" clId="{1A5B7E15-E672-41DE-898B-547B337CB724}" dt="2026-06-25T23:24:08.691" v="86" actId="27636"/>
          <ac:spMkLst>
            <pc:docMk/>
            <pc:sldMk cId="0" sldId="317"/>
            <ac:spMk id="842" creationId="{00000000-0000-0000-0000-000000000000}"/>
          </ac:spMkLst>
        </pc:spChg>
      </pc:sldChg>
      <pc:sldChg chg="modSp mod">
        <pc:chgData name="Anna Liu" userId="20224957429_tp_box_2" providerId="OAuth2" clId="{1A5B7E15-E672-41DE-898B-547B337CB724}" dt="2026-06-25T23:24:11.870" v="87" actId="313"/>
        <pc:sldMkLst>
          <pc:docMk/>
          <pc:sldMk cId="0" sldId="327"/>
        </pc:sldMkLst>
        <pc:spChg chg="mod">
          <ac:chgData name="Anna Liu" userId="20224957429_tp_box_2" providerId="OAuth2" clId="{1A5B7E15-E672-41DE-898B-547B337CB724}" dt="2026-06-25T23:24:11.870" v="87" actId="313"/>
          <ac:spMkLst>
            <pc:docMk/>
            <pc:sldMk cId="0" sldId="327"/>
            <ac:spMk id="953" creationId="{00000000-0000-0000-0000-000000000000}"/>
          </ac:spMkLst>
        </pc:spChg>
      </pc:sldChg>
    </pc:docChg>
  </pc:docChgLst>
  <pc:docChgLst>
    <pc:chgData name="Anna Liu" userId="P4aub7ZgwoIFqL8+oGhU81EamSmLpDCqpxdOJOw7Z7I=" providerId="None" clId="Web-{C5A0269A-0C5A-44FD-86A9-FFCBE885671C}"/>
    <pc:docChg chg="modSld">
      <pc:chgData name="Anna Liu" userId="P4aub7ZgwoIFqL8+oGhU81EamSmLpDCqpxdOJOw7Z7I=" providerId="None" clId="Web-{C5A0269A-0C5A-44FD-86A9-FFCBE885671C}" dt="2026-06-25T23:50:41.919" v="299" actId="1076"/>
      <pc:docMkLst>
        <pc:docMk/>
      </pc:docMkLst>
      <pc:sldChg chg="modSp">
        <pc:chgData name="Anna Liu" userId="P4aub7ZgwoIFqL8+oGhU81EamSmLpDCqpxdOJOw7Z7I=" providerId="None" clId="Web-{C5A0269A-0C5A-44FD-86A9-FFCBE885671C}" dt="2026-06-25T23:28:00.945" v="4" actId="1076"/>
        <pc:sldMkLst>
          <pc:docMk/>
          <pc:sldMk cId="0" sldId="256"/>
        </pc:sldMkLst>
        <pc:spChg chg="mod">
          <ac:chgData name="Anna Liu" userId="P4aub7ZgwoIFqL8+oGhU81EamSmLpDCqpxdOJOw7Z7I=" providerId="None" clId="Web-{C5A0269A-0C5A-44FD-86A9-FFCBE885671C}" dt="2026-06-25T23:27:52.351" v="1" actId="1076"/>
          <ac:spMkLst>
            <pc:docMk/>
            <pc:sldMk cId="0" sldId="256"/>
            <ac:spMk id="280" creationId="{00000000-0000-0000-0000-000000000000}"/>
          </ac:spMkLst>
        </pc:spChg>
        <pc:spChg chg="mod">
          <ac:chgData name="Anna Liu" userId="P4aub7ZgwoIFqL8+oGhU81EamSmLpDCqpxdOJOw7Z7I=" providerId="None" clId="Web-{C5A0269A-0C5A-44FD-86A9-FFCBE885671C}" dt="2026-06-25T23:28:00.945" v="4" actId="1076"/>
          <ac:spMkLst>
            <pc:docMk/>
            <pc:sldMk cId="0" sldId="256"/>
            <ac:spMk id="281" creationId="{00000000-0000-0000-0000-000000000000}"/>
          </ac:spMkLst>
        </pc:spChg>
        <pc:spChg chg="mod">
          <ac:chgData name="Anna Liu" userId="P4aub7ZgwoIFqL8+oGhU81EamSmLpDCqpxdOJOw7Z7I=" providerId="None" clId="Web-{C5A0269A-0C5A-44FD-86A9-FFCBE885671C}" dt="2026-06-25T23:27:50.226" v="0" actId="1076"/>
          <ac:spMkLst>
            <pc:docMk/>
            <pc:sldMk cId="0" sldId="256"/>
            <ac:spMk id="282" creationId="{00000000-0000-0000-0000-000000000000}"/>
          </ac:spMkLst>
        </pc:spChg>
      </pc:sldChg>
      <pc:sldChg chg="modSp">
        <pc:chgData name="Anna Liu" userId="P4aub7ZgwoIFqL8+oGhU81EamSmLpDCqpxdOJOw7Z7I=" providerId="None" clId="Web-{C5A0269A-0C5A-44FD-86A9-FFCBE885671C}" dt="2026-06-25T23:28:47.135" v="10" actId="20577"/>
        <pc:sldMkLst>
          <pc:docMk/>
          <pc:sldMk cId="0" sldId="258"/>
        </pc:sldMkLst>
        <pc:spChg chg="mod">
          <ac:chgData name="Anna Liu" userId="P4aub7ZgwoIFqL8+oGhU81EamSmLpDCqpxdOJOw7Z7I=" providerId="None" clId="Web-{C5A0269A-0C5A-44FD-86A9-FFCBE885671C}" dt="2026-06-25T23:28:47.135" v="10" actId="20577"/>
          <ac:spMkLst>
            <pc:docMk/>
            <pc:sldMk cId="0" sldId="258"/>
            <ac:spMk id="294" creationId="{00000000-0000-0000-0000-000000000000}"/>
          </ac:spMkLst>
        </pc:spChg>
      </pc:sldChg>
      <pc:sldChg chg="modSp">
        <pc:chgData name="Anna Liu" userId="P4aub7ZgwoIFqL8+oGhU81EamSmLpDCqpxdOJOw7Z7I=" providerId="None" clId="Web-{C5A0269A-0C5A-44FD-86A9-FFCBE885671C}" dt="2026-06-25T23:28:21.462" v="7" actId="1076"/>
        <pc:sldMkLst>
          <pc:docMk/>
          <pc:sldMk cId="0" sldId="259"/>
        </pc:sldMkLst>
        <pc:spChg chg="mod">
          <ac:chgData name="Anna Liu" userId="P4aub7ZgwoIFqL8+oGhU81EamSmLpDCqpxdOJOw7Z7I=" providerId="None" clId="Web-{C5A0269A-0C5A-44FD-86A9-FFCBE885671C}" dt="2026-06-25T23:28:21.462" v="7" actId="1076"/>
          <ac:spMkLst>
            <pc:docMk/>
            <pc:sldMk cId="0" sldId="259"/>
            <ac:spMk id="299" creationId="{00000000-0000-0000-0000-000000000000}"/>
          </ac:spMkLst>
        </pc:spChg>
        <pc:spChg chg="mod">
          <ac:chgData name="Anna Liu" userId="P4aub7ZgwoIFqL8+oGhU81EamSmLpDCqpxdOJOw7Z7I=" providerId="None" clId="Web-{C5A0269A-0C5A-44FD-86A9-FFCBE885671C}" dt="2026-06-25T23:28:19.555" v="6" actId="1076"/>
          <ac:spMkLst>
            <pc:docMk/>
            <pc:sldMk cId="0" sldId="259"/>
            <ac:spMk id="300" creationId="{00000000-0000-0000-0000-000000000000}"/>
          </ac:spMkLst>
        </pc:spChg>
      </pc:sldChg>
      <pc:sldChg chg="modSp">
        <pc:chgData name="Anna Liu" userId="P4aub7ZgwoIFqL8+oGhU81EamSmLpDCqpxdOJOw7Z7I=" providerId="None" clId="Web-{C5A0269A-0C5A-44FD-86A9-FFCBE885671C}" dt="2026-06-25T23:28:57.776" v="12" actId="1076"/>
        <pc:sldMkLst>
          <pc:docMk/>
          <pc:sldMk cId="0" sldId="260"/>
        </pc:sldMkLst>
        <pc:spChg chg="mod">
          <ac:chgData name="Anna Liu" userId="P4aub7ZgwoIFqL8+oGhU81EamSmLpDCqpxdOJOw7Z7I=" providerId="None" clId="Web-{C5A0269A-0C5A-44FD-86A9-FFCBE885671C}" dt="2026-06-25T23:28:57.776" v="12" actId="1076"/>
          <ac:spMkLst>
            <pc:docMk/>
            <pc:sldMk cId="0" sldId="260"/>
            <ac:spMk id="305" creationId="{00000000-0000-0000-0000-000000000000}"/>
          </ac:spMkLst>
        </pc:spChg>
      </pc:sldChg>
      <pc:sldChg chg="modSp">
        <pc:chgData name="Anna Liu" userId="P4aub7ZgwoIFqL8+oGhU81EamSmLpDCqpxdOJOw7Z7I=" providerId="None" clId="Web-{C5A0269A-0C5A-44FD-86A9-FFCBE885671C}" dt="2026-06-25T23:29:10.651" v="18" actId="20577"/>
        <pc:sldMkLst>
          <pc:docMk/>
          <pc:sldMk cId="0" sldId="262"/>
        </pc:sldMkLst>
        <pc:spChg chg="mod">
          <ac:chgData name="Anna Liu" userId="P4aub7ZgwoIFqL8+oGhU81EamSmLpDCqpxdOJOw7Z7I=" providerId="None" clId="Web-{C5A0269A-0C5A-44FD-86A9-FFCBE885671C}" dt="2026-06-25T23:29:10.651" v="18" actId="20577"/>
          <ac:spMkLst>
            <pc:docMk/>
            <pc:sldMk cId="0" sldId="262"/>
            <ac:spMk id="324" creationId="{00000000-0000-0000-0000-000000000000}"/>
          </ac:spMkLst>
        </pc:spChg>
      </pc:sldChg>
      <pc:sldChg chg="modSp">
        <pc:chgData name="Anna Liu" userId="P4aub7ZgwoIFqL8+oGhU81EamSmLpDCqpxdOJOw7Z7I=" providerId="None" clId="Web-{C5A0269A-0C5A-44FD-86A9-FFCBE885671C}" dt="2026-06-25T23:30:24.154" v="30" actId="1076"/>
        <pc:sldMkLst>
          <pc:docMk/>
          <pc:sldMk cId="0" sldId="263"/>
        </pc:sldMkLst>
        <pc:spChg chg="mod">
          <ac:chgData name="Anna Liu" userId="P4aub7ZgwoIFqL8+oGhU81EamSmLpDCqpxdOJOw7Z7I=" providerId="None" clId="Web-{C5A0269A-0C5A-44FD-86A9-FFCBE885671C}" dt="2026-06-25T23:29:43.856" v="24" actId="1076"/>
          <ac:spMkLst>
            <pc:docMk/>
            <pc:sldMk cId="0" sldId="263"/>
            <ac:spMk id="330" creationId="{00000000-0000-0000-0000-000000000000}"/>
          </ac:spMkLst>
        </pc:spChg>
        <pc:spChg chg="mod">
          <ac:chgData name="Anna Liu" userId="P4aub7ZgwoIFqL8+oGhU81EamSmLpDCqpxdOJOw7Z7I=" providerId="None" clId="Web-{C5A0269A-0C5A-44FD-86A9-FFCBE885671C}" dt="2026-06-25T23:30:24.154" v="30" actId="1076"/>
          <ac:spMkLst>
            <pc:docMk/>
            <pc:sldMk cId="0" sldId="263"/>
            <ac:spMk id="331" creationId="{00000000-0000-0000-0000-000000000000}"/>
          </ac:spMkLst>
        </pc:spChg>
      </pc:sldChg>
      <pc:sldChg chg="modSp">
        <pc:chgData name="Anna Liu" userId="P4aub7ZgwoIFqL8+oGhU81EamSmLpDCqpxdOJOw7Z7I=" providerId="None" clId="Web-{C5A0269A-0C5A-44FD-86A9-FFCBE885671C}" dt="2026-06-25T23:31:26.156" v="40" actId="1076"/>
        <pc:sldMkLst>
          <pc:docMk/>
          <pc:sldMk cId="0" sldId="264"/>
        </pc:sldMkLst>
        <pc:spChg chg="mod">
          <ac:chgData name="Anna Liu" userId="P4aub7ZgwoIFqL8+oGhU81EamSmLpDCqpxdOJOw7Z7I=" providerId="None" clId="Web-{C5A0269A-0C5A-44FD-86A9-FFCBE885671C}" dt="2026-06-25T23:31:26.156" v="40" actId="1076"/>
          <ac:spMkLst>
            <pc:docMk/>
            <pc:sldMk cId="0" sldId="264"/>
            <ac:spMk id="337" creationId="{00000000-0000-0000-0000-000000000000}"/>
          </ac:spMkLst>
        </pc:spChg>
        <pc:spChg chg="mod">
          <ac:chgData name="Anna Liu" userId="P4aub7ZgwoIFqL8+oGhU81EamSmLpDCqpxdOJOw7Z7I=" providerId="None" clId="Web-{C5A0269A-0C5A-44FD-86A9-FFCBE885671C}" dt="2026-06-25T23:31:21.547" v="39" actId="14100"/>
          <ac:spMkLst>
            <pc:docMk/>
            <pc:sldMk cId="0" sldId="264"/>
            <ac:spMk id="339" creationId="{00000000-0000-0000-0000-000000000000}"/>
          </ac:spMkLst>
        </pc:spChg>
      </pc:sldChg>
      <pc:sldChg chg="modSp">
        <pc:chgData name="Anna Liu" userId="P4aub7ZgwoIFqL8+oGhU81EamSmLpDCqpxdOJOw7Z7I=" providerId="None" clId="Web-{C5A0269A-0C5A-44FD-86A9-FFCBE885671C}" dt="2026-06-25T23:32:08.392" v="48" actId="1076"/>
        <pc:sldMkLst>
          <pc:docMk/>
          <pc:sldMk cId="0" sldId="265"/>
        </pc:sldMkLst>
        <pc:spChg chg="mod">
          <ac:chgData name="Anna Liu" userId="P4aub7ZgwoIFqL8+oGhU81EamSmLpDCqpxdOJOw7Z7I=" providerId="None" clId="Web-{C5A0269A-0C5A-44FD-86A9-FFCBE885671C}" dt="2026-06-25T23:32:00.626" v="46" actId="1076"/>
          <ac:spMkLst>
            <pc:docMk/>
            <pc:sldMk cId="0" sldId="265"/>
            <ac:spMk id="347" creationId="{00000000-0000-0000-0000-000000000000}"/>
          </ac:spMkLst>
        </pc:spChg>
        <pc:spChg chg="mod">
          <ac:chgData name="Anna Liu" userId="P4aub7ZgwoIFqL8+oGhU81EamSmLpDCqpxdOJOw7Z7I=" providerId="None" clId="Web-{C5A0269A-0C5A-44FD-86A9-FFCBE885671C}" dt="2026-06-25T23:32:08.392" v="48" actId="1076"/>
          <ac:spMkLst>
            <pc:docMk/>
            <pc:sldMk cId="0" sldId="265"/>
            <ac:spMk id="349" creationId="{00000000-0000-0000-0000-000000000000}"/>
          </ac:spMkLst>
        </pc:spChg>
        <pc:picChg chg="mod">
          <ac:chgData name="Anna Liu" userId="P4aub7ZgwoIFqL8+oGhU81EamSmLpDCqpxdOJOw7Z7I=" providerId="None" clId="Web-{C5A0269A-0C5A-44FD-86A9-FFCBE885671C}" dt="2026-06-25T23:32:03.329" v="47" actId="1076"/>
          <ac:picMkLst>
            <pc:docMk/>
            <pc:sldMk cId="0" sldId="265"/>
            <ac:picMk id="350" creationId="{00000000-0000-0000-0000-000000000000}"/>
          </ac:picMkLst>
        </pc:picChg>
      </pc:sldChg>
      <pc:sldChg chg="modSp">
        <pc:chgData name="Anna Liu" userId="P4aub7ZgwoIFqL8+oGhU81EamSmLpDCqpxdOJOw7Z7I=" providerId="None" clId="Web-{C5A0269A-0C5A-44FD-86A9-FFCBE885671C}" dt="2026-06-25T23:34:00.988" v="72" actId="20577"/>
        <pc:sldMkLst>
          <pc:docMk/>
          <pc:sldMk cId="0" sldId="269"/>
        </pc:sldMkLst>
        <pc:spChg chg="mod">
          <ac:chgData name="Anna Liu" userId="P4aub7ZgwoIFqL8+oGhU81EamSmLpDCqpxdOJOw7Z7I=" providerId="None" clId="Web-{C5A0269A-0C5A-44FD-86A9-FFCBE885671C}" dt="2026-06-25T23:34:00.988" v="72" actId="20577"/>
          <ac:spMkLst>
            <pc:docMk/>
            <pc:sldMk cId="0" sldId="269"/>
            <ac:spMk id="3" creationId="{00000000-0000-0000-0000-000000000000}"/>
          </ac:spMkLst>
        </pc:spChg>
      </pc:sldChg>
      <pc:sldChg chg="modSp">
        <pc:chgData name="Anna Liu" userId="P4aub7ZgwoIFqL8+oGhU81EamSmLpDCqpxdOJOw7Z7I=" providerId="None" clId="Web-{C5A0269A-0C5A-44FD-86A9-FFCBE885671C}" dt="2026-06-25T23:34:36.567" v="79" actId="1076"/>
        <pc:sldMkLst>
          <pc:docMk/>
          <pc:sldMk cId="0" sldId="270"/>
        </pc:sldMkLst>
        <pc:spChg chg="mod">
          <ac:chgData name="Anna Liu" userId="P4aub7ZgwoIFqL8+oGhU81EamSmLpDCqpxdOJOw7Z7I=" providerId="None" clId="Web-{C5A0269A-0C5A-44FD-86A9-FFCBE885671C}" dt="2026-06-25T23:34:36.567" v="79" actId="1076"/>
          <ac:spMkLst>
            <pc:docMk/>
            <pc:sldMk cId="0" sldId="270"/>
            <ac:spMk id="3" creationId="{00000000-0000-0000-0000-000000000000}"/>
          </ac:spMkLst>
        </pc:spChg>
        <pc:spChg chg="mod">
          <ac:chgData name="Anna Liu" userId="P4aub7ZgwoIFqL8+oGhU81EamSmLpDCqpxdOJOw7Z7I=" providerId="None" clId="Web-{C5A0269A-0C5A-44FD-86A9-FFCBE885671C}" dt="2026-06-25T23:34:17.395" v="74" actId="20577"/>
          <ac:spMkLst>
            <pc:docMk/>
            <pc:sldMk cId="0" sldId="270"/>
            <ac:spMk id="4" creationId="{00000000-0000-0000-0000-000000000000}"/>
          </ac:spMkLst>
        </pc:spChg>
        <pc:spChg chg="mod">
          <ac:chgData name="Anna Liu" userId="P4aub7ZgwoIFqL8+oGhU81EamSmLpDCqpxdOJOw7Z7I=" providerId="None" clId="Web-{C5A0269A-0C5A-44FD-86A9-FFCBE885671C}" dt="2026-06-25T23:34:22.395" v="75" actId="20577"/>
          <ac:spMkLst>
            <pc:docMk/>
            <pc:sldMk cId="0" sldId="270"/>
            <ac:spMk id="5" creationId="{00000000-0000-0000-0000-000000000000}"/>
          </ac:spMkLst>
        </pc:spChg>
        <pc:spChg chg="mod">
          <ac:chgData name="Anna Liu" userId="P4aub7ZgwoIFqL8+oGhU81EamSmLpDCqpxdOJOw7Z7I=" providerId="None" clId="Web-{C5A0269A-0C5A-44FD-86A9-FFCBE885671C}" dt="2026-06-25T23:34:27.068" v="76" actId="20577"/>
          <ac:spMkLst>
            <pc:docMk/>
            <pc:sldMk cId="0" sldId="270"/>
            <ac:spMk id="6" creationId="{00000000-0000-0000-0000-000000000000}"/>
          </ac:spMkLst>
        </pc:spChg>
        <pc:spChg chg="mod">
          <ac:chgData name="Anna Liu" userId="P4aub7ZgwoIFqL8+oGhU81EamSmLpDCqpxdOJOw7Z7I=" providerId="None" clId="Web-{C5A0269A-0C5A-44FD-86A9-FFCBE885671C}" dt="2026-06-25T23:34:31.114" v="77" actId="20577"/>
          <ac:spMkLst>
            <pc:docMk/>
            <pc:sldMk cId="0" sldId="270"/>
            <ac:spMk id="7" creationId="{00000000-0000-0000-0000-000000000000}"/>
          </ac:spMkLst>
        </pc:spChg>
      </pc:sldChg>
      <pc:sldChg chg="modSp">
        <pc:chgData name="Anna Liu" userId="P4aub7ZgwoIFqL8+oGhU81EamSmLpDCqpxdOJOw7Z7I=" providerId="None" clId="Web-{C5A0269A-0C5A-44FD-86A9-FFCBE885671C}" dt="2026-06-25T23:34:43.724" v="80" actId="20577"/>
        <pc:sldMkLst>
          <pc:docMk/>
          <pc:sldMk cId="0" sldId="273"/>
        </pc:sldMkLst>
        <pc:spChg chg="mod">
          <ac:chgData name="Anna Liu" userId="P4aub7ZgwoIFqL8+oGhU81EamSmLpDCqpxdOJOw7Z7I=" providerId="None" clId="Web-{C5A0269A-0C5A-44FD-86A9-FFCBE885671C}" dt="2026-06-25T23:34:43.724" v="80" actId="20577"/>
          <ac:spMkLst>
            <pc:docMk/>
            <pc:sldMk cId="0" sldId="273"/>
            <ac:spMk id="3" creationId="{00000000-0000-0000-0000-000000000000}"/>
          </ac:spMkLst>
        </pc:spChg>
      </pc:sldChg>
      <pc:sldChg chg="modSp">
        <pc:chgData name="Anna Liu" userId="P4aub7ZgwoIFqL8+oGhU81EamSmLpDCqpxdOJOw7Z7I=" providerId="None" clId="Web-{C5A0269A-0C5A-44FD-86A9-FFCBE885671C}" dt="2026-06-25T23:35:57.709" v="95" actId="1076"/>
        <pc:sldMkLst>
          <pc:docMk/>
          <pc:sldMk cId="0" sldId="278"/>
        </pc:sldMkLst>
        <pc:spChg chg="mod">
          <ac:chgData name="Anna Liu" userId="P4aub7ZgwoIFqL8+oGhU81EamSmLpDCqpxdOJOw7Z7I=" providerId="None" clId="Web-{C5A0269A-0C5A-44FD-86A9-FFCBE885671C}" dt="2026-06-25T23:34:54.848" v="81" actId="20577"/>
          <ac:spMkLst>
            <pc:docMk/>
            <pc:sldMk cId="0" sldId="278"/>
            <ac:spMk id="3" creationId="{00000000-0000-0000-0000-000000000000}"/>
          </ac:spMkLst>
        </pc:spChg>
        <pc:spChg chg="mod">
          <ac:chgData name="Anna Liu" userId="P4aub7ZgwoIFqL8+oGhU81EamSmLpDCqpxdOJOw7Z7I=" providerId="None" clId="Web-{C5A0269A-0C5A-44FD-86A9-FFCBE885671C}" dt="2026-06-25T23:35:44.475" v="91" actId="1076"/>
          <ac:spMkLst>
            <pc:docMk/>
            <pc:sldMk cId="0" sldId="278"/>
            <ac:spMk id="4" creationId="{00000000-0000-0000-0000-000000000000}"/>
          </ac:spMkLst>
        </pc:spChg>
        <pc:spChg chg="mod">
          <ac:chgData name="Anna Liu" userId="P4aub7ZgwoIFqL8+oGhU81EamSmLpDCqpxdOJOw7Z7I=" providerId="None" clId="Web-{C5A0269A-0C5A-44FD-86A9-FFCBE885671C}" dt="2026-06-25T23:35:57.709" v="95" actId="1076"/>
          <ac:spMkLst>
            <pc:docMk/>
            <pc:sldMk cId="0" sldId="278"/>
            <ac:spMk id="5" creationId="{00000000-0000-0000-0000-000000000000}"/>
          </ac:spMkLst>
        </pc:spChg>
      </pc:sldChg>
      <pc:sldChg chg="modSp">
        <pc:chgData name="Anna Liu" userId="P4aub7ZgwoIFqL8+oGhU81EamSmLpDCqpxdOJOw7Z7I=" providerId="None" clId="Web-{C5A0269A-0C5A-44FD-86A9-FFCBE885671C}" dt="2026-06-25T23:37:22.070" v="112" actId="1076"/>
        <pc:sldMkLst>
          <pc:docMk/>
          <pc:sldMk cId="0" sldId="279"/>
        </pc:sldMkLst>
        <pc:spChg chg="mod">
          <ac:chgData name="Anna Liu" userId="P4aub7ZgwoIFqL8+oGhU81EamSmLpDCqpxdOJOw7Z7I=" providerId="None" clId="Web-{C5A0269A-0C5A-44FD-86A9-FFCBE885671C}" dt="2026-06-25T23:37:22.070" v="112" actId="1076"/>
          <ac:spMkLst>
            <pc:docMk/>
            <pc:sldMk cId="0" sldId="279"/>
            <ac:spMk id="4" creationId="{00000000-0000-0000-0000-000000000000}"/>
          </ac:spMkLst>
        </pc:spChg>
        <pc:spChg chg="mod">
          <ac:chgData name="Anna Liu" userId="P4aub7ZgwoIFqL8+oGhU81EamSmLpDCqpxdOJOw7Z7I=" providerId="None" clId="Web-{C5A0269A-0C5A-44FD-86A9-FFCBE885671C}" dt="2026-06-25T23:36:59.586" v="108" actId="1076"/>
          <ac:spMkLst>
            <pc:docMk/>
            <pc:sldMk cId="0" sldId="279"/>
            <ac:spMk id="5" creationId="{00000000-0000-0000-0000-000000000000}"/>
          </ac:spMkLst>
        </pc:spChg>
        <pc:picChg chg="mod">
          <ac:chgData name="Anna Liu" userId="P4aub7ZgwoIFqL8+oGhU81EamSmLpDCqpxdOJOw7Z7I=" providerId="None" clId="Web-{C5A0269A-0C5A-44FD-86A9-FFCBE885671C}" dt="2026-06-25T23:36:39.320" v="101" actId="1076"/>
          <ac:picMkLst>
            <pc:docMk/>
            <pc:sldMk cId="0" sldId="279"/>
            <ac:picMk id="2" creationId="{00000000-0000-0000-0000-000000000000}"/>
          </ac:picMkLst>
        </pc:picChg>
      </pc:sldChg>
      <pc:sldChg chg="modSp">
        <pc:chgData name="Anna Liu" userId="P4aub7ZgwoIFqL8+oGhU81EamSmLpDCqpxdOJOw7Z7I=" providerId="None" clId="Web-{C5A0269A-0C5A-44FD-86A9-FFCBE885671C}" dt="2026-06-25T23:38:08.899" v="131" actId="1076"/>
        <pc:sldMkLst>
          <pc:docMk/>
          <pc:sldMk cId="0" sldId="280"/>
        </pc:sldMkLst>
        <pc:spChg chg="mod">
          <ac:chgData name="Anna Liu" userId="P4aub7ZgwoIFqL8+oGhU81EamSmLpDCqpxdOJOw7Z7I=" providerId="None" clId="Web-{C5A0269A-0C5A-44FD-86A9-FFCBE885671C}" dt="2026-06-25T23:38:08.899" v="131" actId="1076"/>
          <ac:spMkLst>
            <pc:docMk/>
            <pc:sldMk cId="0" sldId="280"/>
            <ac:spMk id="3" creationId="{00000000-0000-0000-0000-000000000000}"/>
          </ac:spMkLst>
        </pc:spChg>
      </pc:sldChg>
      <pc:sldChg chg="modSp">
        <pc:chgData name="Anna Liu" userId="P4aub7ZgwoIFqL8+oGhU81EamSmLpDCqpxdOJOw7Z7I=" providerId="None" clId="Web-{C5A0269A-0C5A-44FD-86A9-FFCBE885671C}" dt="2026-06-25T23:38:20.103" v="132" actId="20577"/>
        <pc:sldMkLst>
          <pc:docMk/>
          <pc:sldMk cId="0" sldId="281"/>
        </pc:sldMkLst>
        <pc:spChg chg="mod">
          <ac:chgData name="Anna Liu" userId="P4aub7ZgwoIFqL8+oGhU81EamSmLpDCqpxdOJOw7Z7I=" providerId="None" clId="Web-{C5A0269A-0C5A-44FD-86A9-FFCBE885671C}" dt="2026-06-25T23:38:20.103" v="132" actId="20577"/>
          <ac:spMkLst>
            <pc:docMk/>
            <pc:sldMk cId="0" sldId="281"/>
            <ac:spMk id="3" creationId="{00000000-0000-0000-0000-000000000000}"/>
          </ac:spMkLst>
        </pc:spChg>
      </pc:sldChg>
      <pc:sldChg chg="modSp">
        <pc:chgData name="Anna Liu" userId="P4aub7ZgwoIFqL8+oGhU81EamSmLpDCqpxdOJOw7Z7I=" providerId="None" clId="Web-{C5A0269A-0C5A-44FD-86A9-FFCBE885671C}" dt="2026-06-25T23:38:44.150" v="135" actId="1076"/>
        <pc:sldMkLst>
          <pc:docMk/>
          <pc:sldMk cId="0" sldId="286"/>
        </pc:sldMkLst>
        <pc:spChg chg="mod">
          <ac:chgData name="Anna Liu" userId="P4aub7ZgwoIFqL8+oGhU81EamSmLpDCqpxdOJOw7Z7I=" providerId="None" clId="Web-{C5A0269A-0C5A-44FD-86A9-FFCBE885671C}" dt="2026-06-25T23:38:44.150" v="135" actId="1076"/>
          <ac:spMkLst>
            <pc:docMk/>
            <pc:sldMk cId="0" sldId="286"/>
            <ac:spMk id="3" creationId="{00000000-0000-0000-0000-000000000000}"/>
          </ac:spMkLst>
        </pc:spChg>
      </pc:sldChg>
      <pc:sldChg chg="modSp">
        <pc:chgData name="Anna Liu" userId="P4aub7ZgwoIFqL8+oGhU81EamSmLpDCqpxdOJOw7Z7I=" providerId="None" clId="Web-{C5A0269A-0C5A-44FD-86A9-FFCBE885671C}" dt="2026-06-25T23:38:49.963" v="136" actId="20577"/>
        <pc:sldMkLst>
          <pc:docMk/>
          <pc:sldMk cId="0" sldId="287"/>
        </pc:sldMkLst>
        <pc:spChg chg="mod">
          <ac:chgData name="Anna Liu" userId="P4aub7ZgwoIFqL8+oGhU81EamSmLpDCqpxdOJOw7Z7I=" providerId="None" clId="Web-{C5A0269A-0C5A-44FD-86A9-FFCBE885671C}" dt="2026-06-25T23:38:49.963" v="136" actId="20577"/>
          <ac:spMkLst>
            <pc:docMk/>
            <pc:sldMk cId="0" sldId="287"/>
            <ac:spMk id="3" creationId="{00000000-0000-0000-0000-000000000000}"/>
          </ac:spMkLst>
        </pc:spChg>
      </pc:sldChg>
      <pc:sldChg chg="modSp">
        <pc:chgData name="Anna Liu" userId="P4aub7ZgwoIFqL8+oGhU81EamSmLpDCqpxdOJOw7Z7I=" providerId="None" clId="Web-{C5A0269A-0C5A-44FD-86A9-FFCBE885671C}" dt="2026-06-25T23:39:45.604" v="155" actId="14100"/>
        <pc:sldMkLst>
          <pc:docMk/>
          <pc:sldMk cId="0" sldId="288"/>
        </pc:sldMkLst>
        <pc:spChg chg="mod">
          <ac:chgData name="Anna Liu" userId="P4aub7ZgwoIFqL8+oGhU81EamSmLpDCqpxdOJOw7Z7I=" providerId="None" clId="Web-{C5A0269A-0C5A-44FD-86A9-FFCBE885671C}" dt="2026-06-25T23:39:45.604" v="155" actId="14100"/>
          <ac:spMkLst>
            <pc:docMk/>
            <pc:sldMk cId="0" sldId="288"/>
            <ac:spMk id="3" creationId="{00000000-0000-0000-0000-000000000000}"/>
          </ac:spMkLst>
        </pc:spChg>
      </pc:sldChg>
      <pc:sldChg chg="modSp">
        <pc:chgData name="Anna Liu" userId="P4aub7ZgwoIFqL8+oGhU81EamSmLpDCqpxdOJOw7Z7I=" providerId="None" clId="Web-{C5A0269A-0C5A-44FD-86A9-FFCBE885671C}" dt="2026-06-25T23:40:02.542" v="158" actId="20577"/>
        <pc:sldMkLst>
          <pc:docMk/>
          <pc:sldMk cId="0" sldId="290"/>
        </pc:sldMkLst>
        <pc:spChg chg="mod">
          <ac:chgData name="Anna Liu" userId="P4aub7ZgwoIFqL8+oGhU81EamSmLpDCqpxdOJOw7Z7I=" providerId="None" clId="Web-{C5A0269A-0C5A-44FD-86A9-FFCBE885671C}" dt="2026-06-25T23:40:02.542" v="158" actId="20577"/>
          <ac:spMkLst>
            <pc:docMk/>
            <pc:sldMk cId="0" sldId="290"/>
            <ac:spMk id="3" creationId="{00000000-0000-0000-0000-000000000000}"/>
          </ac:spMkLst>
        </pc:spChg>
      </pc:sldChg>
      <pc:sldChg chg="modSp">
        <pc:chgData name="Anna Liu" userId="P4aub7ZgwoIFqL8+oGhU81EamSmLpDCqpxdOJOw7Z7I=" providerId="None" clId="Web-{C5A0269A-0C5A-44FD-86A9-FFCBE885671C}" dt="2026-06-25T23:40:14.355" v="160" actId="14100"/>
        <pc:sldMkLst>
          <pc:docMk/>
          <pc:sldMk cId="0" sldId="291"/>
        </pc:sldMkLst>
        <pc:spChg chg="mod">
          <ac:chgData name="Anna Liu" userId="P4aub7ZgwoIFqL8+oGhU81EamSmLpDCqpxdOJOw7Z7I=" providerId="None" clId="Web-{C5A0269A-0C5A-44FD-86A9-FFCBE885671C}" dt="2026-06-25T23:40:09.636" v="159" actId="14100"/>
          <ac:spMkLst>
            <pc:docMk/>
            <pc:sldMk cId="0" sldId="291"/>
            <ac:spMk id="3" creationId="{00000000-0000-0000-0000-000000000000}"/>
          </ac:spMkLst>
        </pc:spChg>
        <pc:spChg chg="mod">
          <ac:chgData name="Anna Liu" userId="P4aub7ZgwoIFqL8+oGhU81EamSmLpDCqpxdOJOw7Z7I=" providerId="None" clId="Web-{C5A0269A-0C5A-44FD-86A9-FFCBE885671C}" dt="2026-06-25T23:40:14.355" v="160" actId="14100"/>
          <ac:spMkLst>
            <pc:docMk/>
            <pc:sldMk cId="0" sldId="291"/>
            <ac:spMk id="4" creationId="{00000000-0000-0000-0000-000000000000}"/>
          </ac:spMkLst>
        </pc:spChg>
      </pc:sldChg>
      <pc:sldChg chg="modSp">
        <pc:chgData name="Anna Liu" userId="P4aub7ZgwoIFqL8+oGhU81EamSmLpDCqpxdOJOw7Z7I=" providerId="None" clId="Web-{C5A0269A-0C5A-44FD-86A9-FFCBE885671C}" dt="2026-06-25T23:40:30.090" v="162" actId="14100"/>
        <pc:sldMkLst>
          <pc:docMk/>
          <pc:sldMk cId="0" sldId="293"/>
        </pc:sldMkLst>
        <pc:spChg chg="mod">
          <ac:chgData name="Anna Liu" userId="P4aub7ZgwoIFqL8+oGhU81EamSmLpDCqpxdOJOw7Z7I=" providerId="None" clId="Web-{C5A0269A-0C5A-44FD-86A9-FFCBE885671C}" dt="2026-06-25T23:40:30.090" v="162" actId="14100"/>
          <ac:spMkLst>
            <pc:docMk/>
            <pc:sldMk cId="0" sldId="293"/>
            <ac:spMk id="578" creationId="{00000000-0000-0000-0000-000000000000}"/>
          </ac:spMkLst>
        </pc:spChg>
      </pc:sldChg>
      <pc:sldChg chg="addSp delSp modSp">
        <pc:chgData name="Anna Liu" userId="P4aub7ZgwoIFqL8+oGhU81EamSmLpDCqpxdOJOw7Z7I=" providerId="None" clId="Web-{C5A0269A-0C5A-44FD-86A9-FFCBE885671C}" dt="2026-06-25T23:41:52.895" v="176" actId="14100"/>
        <pc:sldMkLst>
          <pc:docMk/>
          <pc:sldMk cId="0" sldId="294"/>
        </pc:sldMkLst>
        <pc:spChg chg="add del mod">
          <ac:chgData name="Anna Liu" userId="P4aub7ZgwoIFqL8+oGhU81EamSmLpDCqpxdOJOw7Z7I=" providerId="None" clId="Web-{C5A0269A-0C5A-44FD-86A9-FFCBE885671C}" dt="2026-06-25T23:41:52.895" v="176" actId="14100"/>
          <ac:spMkLst>
            <pc:docMk/>
            <pc:sldMk cId="0" sldId="294"/>
            <ac:spMk id="594" creationId="{00000000-0000-0000-0000-000000000000}"/>
          </ac:spMkLst>
        </pc:spChg>
        <pc:spChg chg="mod">
          <ac:chgData name="Anna Liu" userId="P4aub7ZgwoIFqL8+oGhU81EamSmLpDCqpxdOJOw7Z7I=" providerId="None" clId="Web-{C5A0269A-0C5A-44FD-86A9-FFCBE885671C}" dt="2026-06-25T23:41:44.332" v="172" actId="1076"/>
          <ac:spMkLst>
            <pc:docMk/>
            <pc:sldMk cId="0" sldId="294"/>
            <ac:spMk id="605" creationId="{00000000-0000-0000-0000-000000000000}"/>
          </ac:spMkLst>
        </pc:spChg>
      </pc:sldChg>
      <pc:sldChg chg="modSp">
        <pc:chgData name="Anna Liu" userId="P4aub7ZgwoIFqL8+oGhU81EamSmLpDCqpxdOJOw7Z7I=" providerId="None" clId="Web-{C5A0269A-0C5A-44FD-86A9-FFCBE885671C}" dt="2026-06-25T23:42:05.552" v="177" actId="20577"/>
        <pc:sldMkLst>
          <pc:docMk/>
          <pc:sldMk cId="0" sldId="295"/>
        </pc:sldMkLst>
        <pc:spChg chg="mod">
          <ac:chgData name="Anna Liu" userId="P4aub7ZgwoIFqL8+oGhU81EamSmLpDCqpxdOJOw7Z7I=" providerId="None" clId="Web-{C5A0269A-0C5A-44FD-86A9-FFCBE885671C}" dt="2026-06-25T23:42:05.552" v="177" actId="20577"/>
          <ac:spMkLst>
            <pc:docMk/>
            <pc:sldMk cId="0" sldId="295"/>
            <ac:spMk id="615" creationId="{00000000-0000-0000-0000-000000000000}"/>
          </ac:spMkLst>
        </pc:spChg>
      </pc:sldChg>
      <pc:sldChg chg="modSp">
        <pc:chgData name="Anna Liu" userId="P4aub7ZgwoIFqL8+oGhU81EamSmLpDCqpxdOJOw7Z7I=" providerId="None" clId="Web-{C5A0269A-0C5A-44FD-86A9-FFCBE885671C}" dt="2026-06-25T23:42:43.930" v="186" actId="1076"/>
        <pc:sldMkLst>
          <pc:docMk/>
          <pc:sldMk cId="0" sldId="296"/>
        </pc:sldMkLst>
        <pc:spChg chg="mod">
          <ac:chgData name="Anna Liu" userId="P4aub7ZgwoIFqL8+oGhU81EamSmLpDCqpxdOJOw7Z7I=" providerId="None" clId="Web-{C5A0269A-0C5A-44FD-86A9-FFCBE885671C}" dt="2026-06-25T23:42:30.742" v="183" actId="1076"/>
          <ac:spMkLst>
            <pc:docMk/>
            <pc:sldMk cId="0" sldId="296"/>
            <ac:spMk id="638" creationId="{00000000-0000-0000-0000-000000000000}"/>
          </ac:spMkLst>
        </pc:spChg>
        <pc:spChg chg="mod">
          <ac:chgData name="Anna Liu" userId="P4aub7ZgwoIFqL8+oGhU81EamSmLpDCqpxdOJOw7Z7I=" providerId="None" clId="Web-{C5A0269A-0C5A-44FD-86A9-FFCBE885671C}" dt="2026-06-25T23:42:35.289" v="184" actId="20577"/>
          <ac:spMkLst>
            <pc:docMk/>
            <pc:sldMk cId="0" sldId="296"/>
            <ac:spMk id="639" creationId="{00000000-0000-0000-0000-000000000000}"/>
          </ac:spMkLst>
        </pc:spChg>
        <pc:spChg chg="mod">
          <ac:chgData name="Anna Liu" userId="P4aub7ZgwoIFqL8+oGhU81EamSmLpDCqpxdOJOw7Z7I=" providerId="None" clId="Web-{C5A0269A-0C5A-44FD-86A9-FFCBE885671C}" dt="2026-06-25T23:42:42.383" v="185" actId="1076"/>
          <ac:spMkLst>
            <pc:docMk/>
            <pc:sldMk cId="0" sldId="296"/>
            <ac:spMk id="640" creationId="{00000000-0000-0000-0000-000000000000}"/>
          </ac:spMkLst>
        </pc:spChg>
        <pc:picChg chg="mod">
          <ac:chgData name="Anna Liu" userId="P4aub7ZgwoIFqL8+oGhU81EamSmLpDCqpxdOJOw7Z7I=" providerId="None" clId="Web-{C5A0269A-0C5A-44FD-86A9-FFCBE885671C}" dt="2026-06-25T23:42:43.930" v="186" actId="1076"/>
          <ac:picMkLst>
            <pc:docMk/>
            <pc:sldMk cId="0" sldId="296"/>
            <ac:picMk id="637" creationId="{00000000-0000-0000-0000-000000000000}"/>
          </ac:picMkLst>
        </pc:picChg>
      </pc:sldChg>
      <pc:sldChg chg="modSp">
        <pc:chgData name="Anna Liu" userId="P4aub7ZgwoIFqL8+oGhU81EamSmLpDCqpxdOJOw7Z7I=" providerId="None" clId="Web-{C5A0269A-0C5A-44FD-86A9-FFCBE885671C}" dt="2026-06-25T23:42:53.525" v="187" actId="20577"/>
        <pc:sldMkLst>
          <pc:docMk/>
          <pc:sldMk cId="0" sldId="297"/>
        </pc:sldMkLst>
        <pc:spChg chg="mod">
          <ac:chgData name="Anna Liu" userId="P4aub7ZgwoIFqL8+oGhU81EamSmLpDCqpxdOJOw7Z7I=" providerId="None" clId="Web-{C5A0269A-0C5A-44FD-86A9-FFCBE885671C}" dt="2026-06-25T23:42:53.525" v="187" actId="20577"/>
          <ac:spMkLst>
            <pc:docMk/>
            <pc:sldMk cId="0" sldId="297"/>
            <ac:spMk id="646" creationId="{00000000-0000-0000-0000-000000000000}"/>
          </ac:spMkLst>
        </pc:spChg>
      </pc:sldChg>
      <pc:sldChg chg="modSp">
        <pc:chgData name="Anna Liu" userId="P4aub7ZgwoIFqL8+oGhU81EamSmLpDCqpxdOJOw7Z7I=" providerId="None" clId="Web-{C5A0269A-0C5A-44FD-86A9-FFCBE885671C}" dt="2026-06-25T23:43:04.573" v="188" actId="20577"/>
        <pc:sldMkLst>
          <pc:docMk/>
          <pc:sldMk cId="0" sldId="298"/>
        </pc:sldMkLst>
        <pc:spChg chg="mod">
          <ac:chgData name="Anna Liu" userId="P4aub7ZgwoIFqL8+oGhU81EamSmLpDCqpxdOJOw7Z7I=" providerId="None" clId="Web-{C5A0269A-0C5A-44FD-86A9-FFCBE885671C}" dt="2026-06-25T23:43:04.573" v="188" actId="20577"/>
          <ac:spMkLst>
            <pc:docMk/>
            <pc:sldMk cId="0" sldId="298"/>
            <ac:spMk id="3" creationId="{00000000-0000-0000-0000-000000000000}"/>
          </ac:spMkLst>
        </pc:spChg>
      </pc:sldChg>
      <pc:sldChg chg="modSp">
        <pc:chgData name="Anna Liu" userId="P4aub7ZgwoIFqL8+oGhU81EamSmLpDCqpxdOJOw7Z7I=" providerId="None" clId="Web-{C5A0269A-0C5A-44FD-86A9-FFCBE885671C}" dt="2026-06-25T23:43:18.011" v="190" actId="14100"/>
        <pc:sldMkLst>
          <pc:docMk/>
          <pc:sldMk cId="0" sldId="299"/>
        </pc:sldMkLst>
        <pc:spChg chg="mod">
          <ac:chgData name="Anna Liu" userId="P4aub7ZgwoIFqL8+oGhU81EamSmLpDCqpxdOJOw7Z7I=" providerId="None" clId="Web-{C5A0269A-0C5A-44FD-86A9-FFCBE885671C}" dt="2026-06-25T23:43:18.011" v="190" actId="14100"/>
          <ac:spMkLst>
            <pc:docMk/>
            <pc:sldMk cId="0" sldId="299"/>
            <ac:spMk id="3" creationId="{00000000-0000-0000-0000-000000000000}"/>
          </ac:spMkLst>
        </pc:spChg>
      </pc:sldChg>
      <pc:sldChg chg="modSp">
        <pc:chgData name="Anna Liu" userId="P4aub7ZgwoIFqL8+oGhU81EamSmLpDCqpxdOJOw7Z7I=" providerId="None" clId="Web-{C5A0269A-0C5A-44FD-86A9-FFCBE885671C}" dt="2026-06-25T23:43:28.184" v="191" actId="20577"/>
        <pc:sldMkLst>
          <pc:docMk/>
          <pc:sldMk cId="0" sldId="300"/>
        </pc:sldMkLst>
        <pc:spChg chg="mod">
          <ac:chgData name="Anna Liu" userId="P4aub7ZgwoIFqL8+oGhU81EamSmLpDCqpxdOJOw7Z7I=" providerId="None" clId="Web-{C5A0269A-0C5A-44FD-86A9-FFCBE885671C}" dt="2026-06-25T23:43:28.184" v="191" actId="20577"/>
          <ac:spMkLst>
            <pc:docMk/>
            <pc:sldMk cId="0" sldId="300"/>
            <ac:spMk id="675" creationId="{00000000-0000-0000-0000-000000000000}"/>
          </ac:spMkLst>
        </pc:spChg>
      </pc:sldChg>
      <pc:sldChg chg="modSp">
        <pc:chgData name="Anna Liu" userId="P4aub7ZgwoIFqL8+oGhU81EamSmLpDCqpxdOJOw7Z7I=" providerId="None" clId="Web-{C5A0269A-0C5A-44FD-86A9-FFCBE885671C}" dt="2026-06-25T23:43:52.201" v="194" actId="1076"/>
        <pc:sldMkLst>
          <pc:docMk/>
          <pc:sldMk cId="0" sldId="301"/>
        </pc:sldMkLst>
        <pc:spChg chg="mod">
          <ac:chgData name="Anna Liu" userId="P4aub7ZgwoIFqL8+oGhU81EamSmLpDCqpxdOJOw7Z7I=" providerId="None" clId="Web-{C5A0269A-0C5A-44FD-86A9-FFCBE885671C}" dt="2026-06-25T23:43:52.201" v="194" actId="1076"/>
          <ac:spMkLst>
            <pc:docMk/>
            <pc:sldMk cId="0" sldId="301"/>
            <ac:spMk id="683" creationId="{00000000-0000-0000-0000-000000000000}"/>
          </ac:spMkLst>
        </pc:spChg>
        <pc:spChg chg="mod">
          <ac:chgData name="Anna Liu" userId="P4aub7ZgwoIFqL8+oGhU81EamSmLpDCqpxdOJOw7Z7I=" providerId="None" clId="Web-{C5A0269A-0C5A-44FD-86A9-FFCBE885671C}" dt="2026-06-25T23:43:43.653" v="193" actId="14100"/>
          <ac:spMkLst>
            <pc:docMk/>
            <pc:sldMk cId="0" sldId="301"/>
            <ac:spMk id="686" creationId="{00000000-0000-0000-0000-000000000000}"/>
          </ac:spMkLst>
        </pc:spChg>
      </pc:sldChg>
      <pc:sldChg chg="modSp">
        <pc:chgData name="Anna Liu" userId="P4aub7ZgwoIFqL8+oGhU81EamSmLpDCqpxdOJOw7Z7I=" providerId="None" clId="Web-{C5A0269A-0C5A-44FD-86A9-FFCBE885671C}" dt="2026-06-25T23:44:31.203" v="206" actId="1076"/>
        <pc:sldMkLst>
          <pc:docMk/>
          <pc:sldMk cId="0" sldId="303"/>
        </pc:sldMkLst>
        <pc:spChg chg="mod">
          <ac:chgData name="Anna Liu" userId="P4aub7ZgwoIFqL8+oGhU81EamSmLpDCqpxdOJOw7Z7I=" providerId="None" clId="Web-{C5A0269A-0C5A-44FD-86A9-FFCBE885671C}" dt="2026-06-25T23:44:19.952" v="202" actId="1076"/>
          <ac:spMkLst>
            <pc:docMk/>
            <pc:sldMk cId="0" sldId="303"/>
            <ac:spMk id="706" creationId="{00000000-0000-0000-0000-000000000000}"/>
          </ac:spMkLst>
        </pc:spChg>
        <pc:spChg chg="mod">
          <ac:chgData name="Anna Liu" userId="P4aub7ZgwoIFqL8+oGhU81EamSmLpDCqpxdOJOw7Z7I=" providerId="None" clId="Web-{C5A0269A-0C5A-44FD-86A9-FFCBE885671C}" dt="2026-06-25T23:44:06.936" v="200" actId="20577"/>
          <ac:spMkLst>
            <pc:docMk/>
            <pc:sldMk cId="0" sldId="303"/>
            <ac:spMk id="707" creationId="{00000000-0000-0000-0000-000000000000}"/>
          </ac:spMkLst>
        </pc:spChg>
        <pc:picChg chg="mod">
          <ac:chgData name="Anna Liu" userId="P4aub7ZgwoIFqL8+oGhU81EamSmLpDCqpxdOJOw7Z7I=" providerId="None" clId="Web-{C5A0269A-0C5A-44FD-86A9-FFCBE885671C}" dt="2026-06-25T23:44:31.203" v="206" actId="1076"/>
          <ac:picMkLst>
            <pc:docMk/>
            <pc:sldMk cId="0" sldId="303"/>
            <ac:picMk id="708" creationId="{00000000-0000-0000-0000-000000000000}"/>
          </ac:picMkLst>
        </pc:picChg>
      </pc:sldChg>
      <pc:sldChg chg="modSp">
        <pc:chgData name="Anna Liu" userId="P4aub7ZgwoIFqL8+oGhU81EamSmLpDCqpxdOJOw7Z7I=" providerId="None" clId="Web-{C5A0269A-0C5A-44FD-86A9-FFCBE885671C}" dt="2026-06-25T23:44:45.657" v="210" actId="1076"/>
        <pc:sldMkLst>
          <pc:docMk/>
          <pc:sldMk cId="0" sldId="304"/>
        </pc:sldMkLst>
        <pc:spChg chg="mod">
          <ac:chgData name="Anna Liu" userId="P4aub7ZgwoIFqL8+oGhU81EamSmLpDCqpxdOJOw7Z7I=" providerId="None" clId="Web-{C5A0269A-0C5A-44FD-86A9-FFCBE885671C}" dt="2026-06-25T23:44:45.657" v="210" actId="1076"/>
          <ac:spMkLst>
            <pc:docMk/>
            <pc:sldMk cId="0" sldId="304"/>
            <ac:spMk id="714" creationId="{00000000-0000-0000-0000-000000000000}"/>
          </ac:spMkLst>
        </pc:spChg>
        <pc:spChg chg="mod">
          <ac:chgData name="Anna Liu" userId="P4aub7ZgwoIFqL8+oGhU81EamSmLpDCqpxdOJOw7Z7I=" providerId="None" clId="Web-{C5A0269A-0C5A-44FD-86A9-FFCBE885671C}" dt="2026-06-25T23:44:42.672" v="209" actId="1076"/>
          <ac:spMkLst>
            <pc:docMk/>
            <pc:sldMk cId="0" sldId="304"/>
            <ac:spMk id="715" creationId="{00000000-0000-0000-0000-000000000000}"/>
          </ac:spMkLst>
        </pc:spChg>
      </pc:sldChg>
      <pc:sldChg chg="modSp">
        <pc:chgData name="Anna Liu" userId="P4aub7ZgwoIFqL8+oGhU81EamSmLpDCqpxdOJOw7Z7I=" providerId="None" clId="Web-{C5A0269A-0C5A-44FD-86A9-FFCBE885671C}" dt="2026-06-25T23:44:56.673" v="213" actId="1076"/>
        <pc:sldMkLst>
          <pc:docMk/>
          <pc:sldMk cId="0" sldId="305"/>
        </pc:sldMkLst>
        <pc:spChg chg="mod">
          <ac:chgData name="Anna Liu" userId="P4aub7ZgwoIFqL8+oGhU81EamSmLpDCqpxdOJOw7Z7I=" providerId="None" clId="Web-{C5A0269A-0C5A-44FD-86A9-FFCBE885671C}" dt="2026-06-25T23:44:56.673" v="213" actId="1076"/>
          <ac:spMkLst>
            <pc:docMk/>
            <pc:sldMk cId="0" sldId="305"/>
            <ac:spMk id="722" creationId="{00000000-0000-0000-0000-000000000000}"/>
          </ac:spMkLst>
        </pc:spChg>
        <pc:spChg chg="mod">
          <ac:chgData name="Anna Liu" userId="P4aub7ZgwoIFqL8+oGhU81EamSmLpDCqpxdOJOw7Z7I=" providerId="None" clId="Web-{C5A0269A-0C5A-44FD-86A9-FFCBE885671C}" dt="2026-06-25T23:44:53.313" v="212" actId="1076"/>
          <ac:spMkLst>
            <pc:docMk/>
            <pc:sldMk cId="0" sldId="305"/>
            <ac:spMk id="723" creationId="{00000000-0000-0000-0000-000000000000}"/>
          </ac:spMkLst>
        </pc:spChg>
      </pc:sldChg>
      <pc:sldChg chg="modSp">
        <pc:chgData name="Anna Liu" userId="P4aub7ZgwoIFqL8+oGhU81EamSmLpDCqpxdOJOw7Z7I=" providerId="None" clId="Web-{C5A0269A-0C5A-44FD-86A9-FFCBE885671C}" dt="2026-06-25T23:45:36.392" v="223" actId="1076"/>
        <pc:sldMkLst>
          <pc:docMk/>
          <pc:sldMk cId="0" sldId="306"/>
        </pc:sldMkLst>
        <pc:spChg chg="mod">
          <ac:chgData name="Anna Liu" userId="P4aub7ZgwoIFqL8+oGhU81EamSmLpDCqpxdOJOw7Z7I=" providerId="None" clId="Web-{C5A0269A-0C5A-44FD-86A9-FFCBE885671C}" dt="2026-06-25T23:45:36.392" v="223" actId="1076"/>
          <ac:spMkLst>
            <pc:docMk/>
            <pc:sldMk cId="0" sldId="306"/>
            <ac:spMk id="733" creationId="{00000000-0000-0000-0000-000000000000}"/>
          </ac:spMkLst>
        </pc:spChg>
      </pc:sldChg>
      <pc:sldChg chg="modSp">
        <pc:chgData name="Anna Liu" userId="P4aub7ZgwoIFqL8+oGhU81EamSmLpDCqpxdOJOw7Z7I=" providerId="None" clId="Web-{C5A0269A-0C5A-44FD-86A9-FFCBE885671C}" dt="2026-06-25T23:46:09.489" v="232" actId="20577"/>
        <pc:sldMkLst>
          <pc:docMk/>
          <pc:sldMk cId="0" sldId="307"/>
        </pc:sldMkLst>
        <pc:spChg chg="mod">
          <ac:chgData name="Anna Liu" userId="P4aub7ZgwoIFqL8+oGhU81EamSmLpDCqpxdOJOw7Z7I=" providerId="None" clId="Web-{C5A0269A-0C5A-44FD-86A9-FFCBE885671C}" dt="2026-06-25T23:46:09.489" v="232" actId="20577"/>
          <ac:spMkLst>
            <pc:docMk/>
            <pc:sldMk cId="0" sldId="307"/>
            <ac:spMk id="745" creationId="{00000000-0000-0000-0000-000000000000}"/>
          </ac:spMkLst>
        </pc:spChg>
      </pc:sldChg>
      <pc:sldChg chg="modSp">
        <pc:chgData name="Anna Liu" userId="P4aub7ZgwoIFqL8+oGhU81EamSmLpDCqpxdOJOw7Z7I=" providerId="None" clId="Web-{C5A0269A-0C5A-44FD-86A9-FFCBE885671C}" dt="2026-06-25T23:46:28.208" v="237" actId="1076"/>
        <pc:sldMkLst>
          <pc:docMk/>
          <pc:sldMk cId="0" sldId="308"/>
        </pc:sldMkLst>
        <pc:spChg chg="mod">
          <ac:chgData name="Anna Liu" userId="P4aub7ZgwoIFqL8+oGhU81EamSmLpDCqpxdOJOw7Z7I=" providerId="None" clId="Web-{C5A0269A-0C5A-44FD-86A9-FFCBE885671C}" dt="2026-06-25T23:46:28.208" v="237" actId="1076"/>
          <ac:spMkLst>
            <pc:docMk/>
            <pc:sldMk cId="0" sldId="308"/>
            <ac:spMk id="751" creationId="{00000000-0000-0000-0000-000000000000}"/>
          </ac:spMkLst>
        </pc:spChg>
      </pc:sldChg>
      <pc:sldChg chg="modSp">
        <pc:chgData name="Anna Liu" userId="P4aub7ZgwoIFqL8+oGhU81EamSmLpDCqpxdOJOw7Z7I=" providerId="None" clId="Web-{C5A0269A-0C5A-44FD-86A9-FFCBE885671C}" dt="2026-06-25T23:46:47.959" v="243" actId="14100"/>
        <pc:sldMkLst>
          <pc:docMk/>
          <pc:sldMk cId="0" sldId="309"/>
        </pc:sldMkLst>
        <pc:spChg chg="mod">
          <ac:chgData name="Anna Liu" userId="P4aub7ZgwoIFqL8+oGhU81EamSmLpDCqpxdOJOw7Z7I=" providerId="None" clId="Web-{C5A0269A-0C5A-44FD-86A9-FFCBE885671C}" dt="2026-06-25T23:46:40.209" v="239" actId="14100"/>
          <ac:spMkLst>
            <pc:docMk/>
            <pc:sldMk cId="0" sldId="309"/>
            <ac:spMk id="758" creationId="{00000000-0000-0000-0000-000000000000}"/>
          </ac:spMkLst>
        </pc:spChg>
        <pc:picChg chg="mod">
          <ac:chgData name="Anna Liu" userId="P4aub7ZgwoIFqL8+oGhU81EamSmLpDCqpxdOJOw7Z7I=" providerId="None" clId="Web-{C5A0269A-0C5A-44FD-86A9-FFCBE885671C}" dt="2026-06-25T23:46:47.959" v="243" actId="14100"/>
          <ac:picMkLst>
            <pc:docMk/>
            <pc:sldMk cId="0" sldId="309"/>
            <ac:picMk id="761" creationId="{00000000-0000-0000-0000-000000000000}"/>
          </ac:picMkLst>
        </pc:picChg>
      </pc:sldChg>
      <pc:sldChg chg="modSp">
        <pc:chgData name="Anna Liu" userId="P4aub7ZgwoIFqL8+oGhU81EamSmLpDCqpxdOJOw7Z7I=" providerId="None" clId="Web-{C5A0269A-0C5A-44FD-86A9-FFCBE885671C}" dt="2026-06-25T23:46:56.319" v="244" actId="20577"/>
        <pc:sldMkLst>
          <pc:docMk/>
          <pc:sldMk cId="0" sldId="310"/>
        </pc:sldMkLst>
        <pc:spChg chg="mod">
          <ac:chgData name="Anna Liu" userId="P4aub7ZgwoIFqL8+oGhU81EamSmLpDCqpxdOJOw7Z7I=" providerId="None" clId="Web-{C5A0269A-0C5A-44FD-86A9-FFCBE885671C}" dt="2026-06-25T23:46:56.319" v="244" actId="20577"/>
          <ac:spMkLst>
            <pc:docMk/>
            <pc:sldMk cId="0" sldId="310"/>
            <ac:spMk id="771" creationId="{00000000-0000-0000-0000-000000000000}"/>
          </ac:spMkLst>
        </pc:spChg>
      </pc:sldChg>
      <pc:sldChg chg="modSp">
        <pc:chgData name="Anna Liu" userId="P4aub7ZgwoIFqL8+oGhU81EamSmLpDCqpxdOJOw7Z7I=" providerId="None" clId="Web-{C5A0269A-0C5A-44FD-86A9-FFCBE885671C}" dt="2026-06-25T23:47:02.788" v="245" actId="20577"/>
        <pc:sldMkLst>
          <pc:docMk/>
          <pc:sldMk cId="0" sldId="311"/>
        </pc:sldMkLst>
        <pc:spChg chg="mod">
          <ac:chgData name="Anna Liu" userId="P4aub7ZgwoIFqL8+oGhU81EamSmLpDCqpxdOJOw7Z7I=" providerId="None" clId="Web-{C5A0269A-0C5A-44FD-86A9-FFCBE885671C}" dt="2026-06-25T23:47:02.788" v="245" actId="20577"/>
          <ac:spMkLst>
            <pc:docMk/>
            <pc:sldMk cId="0" sldId="311"/>
            <ac:spMk id="778" creationId="{00000000-0000-0000-0000-000000000000}"/>
          </ac:spMkLst>
        </pc:spChg>
      </pc:sldChg>
      <pc:sldChg chg="modSp">
        <pc:chgData name="Anna Liu" userId="P4aub7ZgwoIFqL8+oGhU81EamSmLpDCqpxdOJOw7Z7I=" providerId="None" clId="Web-{C5A0269A-0C5A-44FD-86A9-FFCBE885671C}" dt="2026-06-25T23:47:18.210" v="248" actId="1076"/>
        <pc:sldMkLst>
          <pc:docMk/>
          <pc:sldMk cId="0" sldId="312"/>
        </pc:sldMkLst>
        <pc:spChg chg="mod">
          <ac:chgData name="Anna Liu" userId="P4aub7ZgwoIFqL8+oGhU81EamSmLpDCqpxdOJOw7Z7I=" providerId="None" clId="Web-{C5A0269A-0C5A-44FD-86A9-FFCBE885671C}" dt="2026-06-25T23:47:18.210" v="248" actId="1076"/>
          <ac:spMkLst>
            <pc:docMk/>
            <pc:sldMk cId="0" sldId="312"/>
            <ac:spMk id="786" creationId="{00000000-0000-0000-0000-000000000000}"/>
          </ac:spMkLst>
        </pc:spChg>
        <pc:picChg chg="mod">
          <ac:chgData name="Anna Liu" userId="P4aub7ZgwoIFqL8+oGhU81EamSmLpDCqpxdOJOw7Z7I=" providerId="None" clId="Web-{C5A0269A-0C5A-44FD-86A9-FFCBE885671C}" dt="2026-06-25T23:47:16.069" v="247" actId="1076"/>
          <ac:picMkLst>
            <pc:docMk/>
            <pc:sldMk cId="0" sldId="312"/>
            <ac:picMk id="789" creationId="{00000000-0000-0000-0000-000000000000}"/>
          </ac:picMkLst>
        </pc:picChg>
      </pc:sldChg>
      <pc:sldChg chg="modSp">
        <pc:chgData name="Anna Liu" userId="P4aub7ZgwoIFqL8+oGhU81EamSmLpDCqpxdOJOw7Z7I=" providerId="None" clId="Web-{C5A0269A-0C5A-44FD-86A9-FFCBE885671C}" dt="2026-06-25T23:48:12.259" v="266" actId="1076"/>
        <pc:sldMkLst>
          <pc:docMk/>
          <pc:sldMk cId="0" sldId="313"/>
        </pc:sldMkLst>
        <pc:spChg chg="mod">
          <ac:chgData name="Anna Liu" userId="P4aub7ZgwoIFqL8+oGhU81EamSmLpDCqpxdOJOw7Z7I=" providerId="None" clId="Web-{C5A0269A-0C5A-44FD-86A9-FFCBE885671C}" dt="2026-06-25T23:47:29.758" v="252" actId="1076"/>
          <ac:spMkLst>
            <pc:docMk/>
            <pc:sldMk cId="0" sldId="313"/>
            <ac:spMk id="794" creationId="{00000000-0000-0000-0000-000000000000}"/>
          </ac:spMkLst>
        </pc:spChg>
        <pc:spChg chg="mod">
          <ac:chgData name="Anna Liu" userId="P4aub7ZgwoIFqL8+oGhU81EamSmLpDCqpxdOJOw7Z7I=" providerId="None" clId="Web-{C5A0269A-0C5A-44FD-86A9-FFCBE885671C}" dt="2026-06-25T23:47:41.680" v="256" actId="1076"/>
          <ac:spMkLst>
            <pc:docMk/>
            <pc:sldMk cId="0" sldId="313"/>
            <ac:spMk id="803" creationId="{00000000-0000-0000-0000-000000000000}"/>
          </ac:spMkLst>
        </pc:spChg>
        <pc:spChg chg="mod">
          <ac:chgData name="Anna Liu" userId="P4aub7ZgwoIFqL8+oGhU81EamSmLpDCqpxdOJOw7Z7I=" providerId="None" clId="Web-{C5A0269A-0C5A-44FD-86A9-FFCBE885671C}" dt="2026-06-25T23:48:09.118" v="265" actId="1076"/>
          <ac:spMkLst>
            <pc:docMk/>
            <pc:sldMk cId="0" sldId="313"/>
            <ac:spMk id="804" creationId="{00000000-0000-0000-0000-000000000000}"/>
          </ac:spMkLst>
        </pc:spChg>
        <pc:spChg chg="mod">
          <ac:chgData name="Anna Liu" userId="P4aub7ZgwoIFqL8+oGhU81EamSmLpDCqpxdOJOw7Z7I=" providerId="None" clId="Web-{C5A0269A-0C5A-44FD-86A9-FFCBE885671C}" dt="2026-06-25T23:48:12.259" v="266" actId="1076"/>
          <ac:spMkLst>
            <pc:docMk/>
            <pc:sldMk cId="0" sldId="313"/>
            <ac:spMk id="805" creationId="{00000000-0000-0000-0000-000000000000}"/>
          </ac:spMkLst>
        </pc:spChg>
        <pc:grpChg chg="mod">
          <ac:chgData name="Anna Liu" userId="P4aub7ZgwoIFqL8+oGhU81EamSmLpDCqpxdOJOw7Z7I=" providerId="None" clId="Web-{C5A0269A-0C5A-44FD-86A9-FFCBE885671C}" dt="2026-06-25T23:47:39.867" v="255" actId="1076"/>
          <ac:grpSpMkLst>
            <pc:docMk/>
            <pc:sldMk cId="0" sldId="313"/>
            <ac:grpSpMk id="796" creationId="{00000000-0000-0000-0000-000000000000}"/>
          </ac:grpSpMkLst>
        </pc:grpChg>
      </pc:sldChg>
      <pc:sldChg chg="modSp">
        <pc:chgData name="Anna Liu" userId="P4aub7ZgwoIFqL8+oGhU81EamSmLpDCqpxdOJOw7Z7I=" providerId="None" clId="Web-{C5A0269A-0C5A-44FD-86A9-FFCBE885671C}" dt="2026-06-25T23:49:12.245" v="281" actId="20577"/>
        <pc:sldMkLst>
          <pc:docMk/>
          <pc:sldMk cId="0" sldId="314"/>
        </pc:sldMkLst>
        <pc:spChg chg="mod">
          <ac:chgData name="Anna Liu" userId="P4aub7ZgwoIFqL8+oGhU81EamSmLpDCqpxdOJOw7Z7I=" providerId="None" clId="Web-{C5A0269A-0C5A-44FD-86A9-FFCBE885671C}" dt="2026-06-25T23:48:35.275" v="269" actId="20577"/>
          <ac:spMkLst>
            <pc:docMk/>
            <pc:sldMk cId="0" sldId="314"/>
            <ac:spMk id="811" creationId="{00000000-0000-0000-0000-000000000000}"/>
          </ac:spMkLst>
        </pc:spChg>
        <pc:spChg chg="mod">
          <ac:chgData name="Anna Liu" userId="P4aub7ZgwoIFqL8+oGhU81EamSmLpDCqpxdOJOw7Z7I=" providerId="None" clId="Web-{C5A0269A-0C5A-44FD-86A9-FFCBE885671C}" dt="2026-06-25T23:49:08.245" v="278" actId="20577"/>
          <ac:spMkLst>
            <pc:docMk/>
            <pc:sldMk cId="0" sldId="314"/>
            <ac:spMk id="813" creationId="{00000000-0000-0000-0000-000000000000}"/>
          </ac:spMkLst>
        </pc:spChg>
        <pc:spChg chg="mod">
          <ac:chgData name="Anna Liu" userId="P4aub7ZgwoIFqL8+oGhU81EamSmLpDCqpxdOJOw7Z7I=" providerId="None" clId="Web-{C5A0269A-0C5A-44FD-86A9-FFCBE885671C}" dt="2026-06-25T23:49:09.948" v="280" actId="20577"/>
          <ac:spMkLst>
            <pc:docMk/>
            <pc:sldMk cId="0" sldId="314"/>
            <ac:spMk id="814" creationId="{00000000-0000-0000-0000-000000000000}"/>
          </ac:spMkLst>
        </pc:spChg>
        <pc:spChg chg="mod">
          <ac:chgData name="Anna Liu" userId="P4aub7ZgwoIFqL8+oGhU81EamSmLpDCqpxdOJOw7Z7I=" providerId="None" clId="Web-{C5A0269A-0C5A-44FD-86A9-FFCBE885671C}" dt="2026-06-25T23:49:12.245" v="281" actId="20577"/>
          <ac:spMkLst>
            <pc:docMk/>
            <pc:sldMk cId="0" sldId="314"/>
            <ac:spMk id="815" creationId="{00000000-0000-0000-0000-000000000000}"/>
          </ac:spMkLst>
        </pc:spChg>
      </pc:sldChg>
      <pc:sldChg chg="modSp">
        <pc:chgData name="Anna Liu" userId="P4aub7ZgwoIFqL8+oGhU81EamSmLpDCqpxdOJOw7Z7I=" providerId="None" clId="Web-{C5A0269A-0C5A-44FD-86A9-FFCBE885671C}" dt="2026-06-25T23:49:43.011" v="288" actId="14100"/>
        <pc:sldMkLst>
          <pc:docMk/>
          <pc:sldMk cId="0" sldId="315"/>
        </pc:sldMkLst>
        <pc:spChg chg="mod">
          <ac:chgData name="Anna Liu" userId="P4aub7ZgwoIFqL8+oGhU81EamSmLpDCqpxdOJOw7Z7I=" providerId="None" clId="Web-{C5A0269A-0C5A-44FD-86A9-FFCBE885671C}" dt="2026-06-25T23:49:36.855" v="287" actId="14100"/>
          <ac:spMkLst>
            <pc:docMk/>
            <pc:sldMk cId="0" sldId="315"/>
            <ac:spMk id="821" creationId="{00000000-0000-0000-0000-000000000000}"/>
          </ac:spMkLst>
        </pc:spChg>
        <pc:picChg chg="mod">
          <ac:chgData name="Anna Liu" userId="P4aub7ZgwoIFqL8+oGhU81EamSmLpDCqpxdOJOw7Z7I=" providerId="None" clId="Web-{C5A0269A-0C5A-44FD-86A9-FFCBE885671C}" dt="2026-06-25T23:49:43.011" v="288" actId="14100"/>
          <ac:picMkLst>
            <pc:docMk/>
            <pc:sldMk cId="0" sldId="315"/>
            <ac:picMk id="825" creationId="{00000000-0000-0000-0000-000000000000}"/>
          </ac:picMkLst>
        </pc:picChg>
      </pc:sldChg>
      <pc:sldChg chg="modSp">
        <pc:chgData name="Anna Liu" userId="P4aub7ZgwoIFqL8+oGhU81EamSmLpDCqpxdOJOw7Z7I=" providerId="None" clId="Web-{C5A0269A-0C5A-44FD-86A9-FFCBE885671C}" dt="2026-06-25T23:49:53.793" v="290" actId="14100"/>
        <pc:sldMkLst>
          <pc:docMk/>
          <pc:sldMk cId="0" sldId="316"/>
        </pc:sldMkLst>
        <pc:spChg chg="mod">
          <ac:chgData name="Anna Liu" userId="P4aub7ZgwoIFqL8+oGhU81EamSmLpDCqpxdOJOw7Z7I=" providerId="None" clId="Web-{C5A0269A-0C5A-44FD-86A9-FFCBE885671C}" dt="2026-06-25T23:49:53.793" v="290" actId="14100"/>
          <ac:spMkLst>
            <pc:docMk/>
            <pc:sldMk cId="0" sldId="316"/>
            <ac:spMk id="833" creationId="{00000000-0000-0000-0000-000000000000}"/>
          </ac:spMkLst>
        </pc:spChg>
      </pc:sldChg>
      <pc:sldChg chg="modSp">
        <pc:chgData name="Anna Liu" userId="P4aub7ZgwoIFqL8+oGhU81EamSmLpDCqpxdOJOw7Z7I=" providerId="None" clId="Web-{C5A0269A-0C5A-44FD-86A9-FFCBE885671C}" dt="2026-06-25T23:50:08.075" v="294" actId="14100"/>
        <pc:sldMkLst>
          <pc:docMk/>
          <pc:sldMk cId="0" sldId="317"/>
        </pc:sldMkLst>
        <pc:spChg chg="mod">
          <ac:chgData name="Anna Liu" userId="P4aub7ZgwoIFqL8+oGhU81EamSmLpDCqpxdOJOw7Z7I=" providerId="None" clId="Web-{C5A0269A-0C5A-44FD-86A9-FFCBE885671C}" dt="2026-06-25T23:50:08.075" v="294" actId="14100"/>
          <ac:spMkLst>
            <pc:docMk/>
            <pc:sldMk cId="0" sldId="317"/>
            <ac:spMk id="842" creationId="{00000000-0000-0000-0000-000000000000}"/>
          </ac:spMkLst>
        </pc:spChg>
        <pc:picChg chg="mod">
          <ac:chgData name="Anna Liu" userId="P4aub7ZgwoIFqL8+oGhU81EamSmLpDCqpxdOJOw7Z7I=" providerId="None" clId="Web-{C5A0269A-0C5A-44FD-86A9-FFCBE885671C}" dt="2026-06-25T23:49:58.137" v="291" actId="1076"/>
          <ac:picMkLst>
            <pc:docMk/>
            <pc:sldMk cId="0" sldId="317"/>
            <ac:picMk id="844" creationId="{00000000-0000-0000-0000-000000000000}"/>
          </ac:picMkLst>
        </pc:picChg>
      </pc:sldChg>
      <pc:sldChg chg="modSp">
        <pc:chgData name="Anna Liu" userId="P4aub7ZgwoIFqL8+oGhU81EamSmLpDCqpxdOJOw7Z7I=" providerId="None" clId="Web-{C5A0269A-0C5A-44FD-86A9-FFCBE885671C}" dt="2026-06-25T23:50:22.200" v="296" actId="14100"/>
        <pc:sldMkLst>
          <pc:docMk/>
          <pc:sldMk cId="0" sldId="318"/>
        </pc:sldMkLst>
        <pc:picChg chg="mod">
          <ac:chgData name="Anna Liu" userId="P4aub7ZgwoIFqL8+oGhU81EamSmLpDCqpxdOJOw7Z7I=" providerId="None" clId="Web-{C5A0269A-0C5A-44FD-86A9-FFCBE885671C}" dt="2026-06-25T23:50:22.200" v="296" actId="14100"/>
          <ac:picMkLst>
            <pc:docMk/>
            <pc:sldMk cId="0" sldId="318"/>
            <ac:picMk id="858" creationId="{00000000-0000-0000-0000-000000000000}"/>
          </ac:picMkLst>
        </pc:picChg>
      </pc:sldChg>
      <pc:sldChg chg="modSp">
        <pc:chgData name="Anna Liu" userId="P4aub7ZgwoIFqL8+oGhU81EamSmLpDCqpxdOJOw7Z7I=" providerId="None" clId="Web-{C5A0269A-0C5A-44FD-86A9-FFCBE885671C}" dt="2026-06-25T23:50:41.919" v="299" actId="1076"/>
        <pc:sldMkLst>
          <pc:docMk/>
          <pc:sldMk cId="0" sldId="328"/>
        </pc:sldMkLst>
        <pc:spChg chg="mod">
          <ac:chgData name="Anna Liu" userId="P4aub7ZgwoIFqL8+oGhU81EamSmLpDCqpxdOJOw7Z7I=" providerId="None" clId="Web-{C5A0269A-0C5A-44FD-86A9-FFCBE885671C}" dt="2026-06-25T23:50:41.919" v="299" actId="1076"/>
          <ac:spMkLst>
            <pc:docMk/>
            <pc:sldMk cId="0" sldId="328"/>
            <ac:spMk id="96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95"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Cailin</a:t>
            </a:r>
          </a:p>
        </p:txBody>
      </p:sp>
      <p:sp>
        <p:nvSpPr>
          <p:cNvPr id="278" name="Google Shape;278;p1: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ec2da671b7_12_13: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3" name="Google Shape;343;g3ec2da671b7_12_13: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ebbb07b5c3_1_1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Lindsey</a:t>
            </a:r>
          </a:p>
        </p:txBody>
      </p:sp>
      <p:sp>
        <p:nvSpPr>
          <p:cNvPr id="561" name="Google Shape;561;g3ebbb07b5c3_1_12:notes"/>
          <p:cNvSpPr>
            <a:spLocks noGrp="1" noRot="1" noChangeAspect="1"/>
          </p:cNvSpPr>
          <p:nvPr>
            <p:ph type="sldImg" idx="2"/>
          </p:nvPr>
        </p:nvSpPr>
        <p:spPr>
          <a:xfrm>
            <a:off x="812800" y="696913"/>
            <a:ext cx="5384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eacff930fc_1_11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7" name="Google Shape;567;g3eacff930fc_1_110: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eacff930fc_1_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9" name="Google Shape;589;g3eacff930fc_1_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ec2da671b7_9_27: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ec2da671b7_9_27: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1" name="Google Shape;611;g3ec2da671b7_9_27: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ec72ccab82_1_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3" name="Google Shape;633;g3ec72ccab82_1_2: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eacff930fc_1_3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3" name="Google Shape;643;g3eacff930fc_1_3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eacff930fc_1_1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5" name="Google Shape;655;g3eacff930fc_1_1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f14e25e4af_1_22: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62" name="Google Shape;662;g3f14e25e4af_1_22: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f14e25e4af_1_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1" name="Google Shape;671;g3f14e25e4af_1_0: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eed323b2a6_0_263: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Brian</a:t>
            </a:r>
          </a:p>
        </p:txBody>
      </p:sp>
      <p:sp>
        <p:nvSpPr>
          <p:cNvPr id="285" name="Google Shape;285;g3eed323b2a6_0_263: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eacff930fc_1_8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1" name="Google Shape;681;g3eacff930fc_1_86: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ec29d35060_0_71: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97" name="Google Shape;697;g3ec29d35060_0_71: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ec29d35060_0_0: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04" name="Google Shape;704;g3ec29d35060_0_0: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ec29d35060_0_5: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12" name="Google Shape;712;g3ec29d35060_0_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ec29d35060_0_11: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19" name="Google Shape;719;g3ec29d35060_0_11: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ec29d35060_0_21: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30" name="Google Shape;730;g3ec29d35060_0_21: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1" name="Google Shape;741;p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edcd3fab0d_0_495: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48" name="Google Shape;748;g3edcd3fab0d_0_495: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edcd3fab0d_0_502: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56" name="Google Shape;756;g3edcd3fab0d_0_502: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edcd3fab0d_0_510: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65" name="Google Shape;765;g3edcd3fab0d_0_510: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eed323b2a6_0_68: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Cailin</a:t>
            </a:r>
          </a:p>
        </p:txBody>
      </p:sp>
      <p:sp>
        <p:nvSpPr>
          <p:cNvPr id="292" name="Google Shape;292;g3eed323b2a6_0_68: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edcd3fab0d_0_520: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76" name="Google Shape;776;g3edcd3fab0d_0_520: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edcd3fab0d_0_527: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84" name="Google Shape;784;g3edcd3fab0d_0_527: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edcd3fab0d_0_534: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792" name="Google Shape;792;g3edcd3fab0d_0_534: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edcd3fab0d_0_550: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809" name="Google Shape;809;g3edcd3fab0d_0_550: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edcd3fab0d_0_559: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819" name="Google Shape;819;g3edcd3fab0d_0_559: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edcd3fab0d_0_569: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830" name="Google Shape;830;g3edcd3fab0d_0_569: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edcd3fab0d_0_578: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840" name="Google Shape;840;g3edcd3fab0d_0_578: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3edcd3fab0d_0_591:notes"/>
          <p:cNvSpPr txBox="1">
            <a:spLocks noGrp="1"/>
          </p:cNvSpPr>
          <p:nvPr>
            <p:ph type="body" idx="1"/>
          </p:nvPr>
        </p:nvSpPr>
        <p:spPr>
          <a:xfrm>
            <a:off x="716619" y="4548458"/>
            <a:ext cx="5732700" cy="37215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Clr>
                <a:schemeClr val="dk1"/>
              </a:buClr>
              <a:buSzPts val="1200"/>
              <a:buFont typeface="Arial" panose="020B0604020202020204"/>
              <a:buNone/>
            </a:pPr>
            <a:endParaRPr/>
          </a:p>
        </p:txBody>
      </p:sp>
      <p:sp>
        <p:nvSpPr>
          <p:cNvPr id="854" name="Google Shape;854;g3edcd3fab0d_0_591:notes"/>
          <p:cNvSpPr>
            <a:spLocks noGrp="1" noRot="1" noChangeAspect="1"/>
          </p:cNvSpPr>
          <p:nvPr>
            <p:ph type="sldImg" idx="2"/>
          </p:nvPr>
        </p:nvSpPr>
        <p:spPr>
          <a:xfrm>
            <a:off x="1119188" y="1181100"/>
            <a:ext cx="4927600" cy="3189288"/>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1" name="Google Shape;861;p6: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7: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8" name="Google Shape;868;p7: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eed323b2a6_0_133: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Cailin</a:t>
            </a:r>
          </a:p>
        </p:txBody>
      </p:sp>
      <p:sp>
        <p:nvSpPr>
          <p:cNvPr id="297" name="Google Shape;297;g3eed323b2a6_0_133: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8: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9" name="Google Shape;879;p8: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9: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2" name="Google Shape;892;p9: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0: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8" name="Google Shape;908;p10: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1: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0" name="Google Shape;920;p11: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2: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7" name="Google Shape;927;p12: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3: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7" name="Google Shape;937;p13: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eed323b2a6_0_32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Zoe</a:t>
            </a:r>
          </a:p>
        </p:txBody>
      </p:sp>
      <p:sp>
        <p:nvSpPr>
          <p:cNvPr id="951" name="Google Shape;951;g3eed323b2a6_0_326:notes"/>
          <p:cNvSpPr>
            <a:spLocks noGrp="1" noRot="1" noChangeAspect="1"/>
          </p:cNvSpPr>
          <p:nvPr>
            <p:ph type="sldImg" idx="2"/>
          </p:nvPr>
        </p:nvSpPr>
        <p:spPr>
          <a:xfrm>
            <a:off x="812800" y="696913"/>
            <a:ext cx="53848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eed323b2a6_0_332: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3eed323b2a6_0_332: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Zoe</a:t>
            </a:r>
          </a:p>
        </p:txBody>
      </p:sp>
      <p:sp>
        <p:nvSpPr>
          <p:cNvPr id="959" name="Google Shape;959;g3eed323b2a6_0_33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4: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9" name="Google Shape;969;p14: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5: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6" name="Google Shape;1026;p15: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eed323b2a6_0_166: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Cailin</a:t>
            </a:r>
          </a:p>
        </p:txBody>
      </p:sp>
      <p:sp>
        <p:nvSpPr>
          <p:cNvPr id="303" name="Google Shape;303;g3eed323b2a6_0_166: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6: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2" name="Google Shape;1032;p16: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eed323b2a6_0_19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Cailin</a:t>
            </a:r>
          </a:p>
        </p:txBody>
      </p:sp>
      <p:sp>
        <p:nvSpPr>
          <p:cNvPr id="308" name="Google Shape;308;g3eed323b2a6_0_198:notes"/>
          <p:cNvSpPr>
            <a:spLocks noGrp="1" noRot="1" noChangeAspect="1"/>
          </p:cNvSpPr>
          <p:nvPr>
            <p:ph type="sldImg" idx="2"/>
          </p:nvPr>
        </p:nvSpPr>
        <p:spPr>
          <a:xfrm>
            <a:off x="812800" y="696913"/>
            <a:ext cx="53848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ec7014a02d_1_11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Cailin</a:t>
            </a:r>
          </a:p>
        </p:txBody>
      </p:sp>
      <p:sp>
        <p:nvSpPr>
          <p:cNvPr id="322" name="Google Shape;322;g3ec7014a02d_1_119:notes"/>
          <p:cNvSpPr>
            <a:spLocks noGrp="1" noRot="1" noChangeAspect="1"/>
          </p:cNvSpPr>
          <p:nvPr>
            <p:ph type="sldImg" idx="2"/>
          </p:nvPr>
        </p:nvSpPr>
        <p:spPr>
          <a:xfrm>
            <a:off x="812800" y="696913"/>
            <a:ext cx="53848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ec2da671b7_12_0: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28" name="Google Shape;328;g3ec2da671b7_12_0: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ec2da671b7_12_6: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35" name="Google Shape;335;g3ec2da671b7_12_6:notes"/>
          <p:cNvSpPr>
            <a:spLocks noGrp="1" noRot="1" noChangeAspect="1"/>
          </p:cNvSpPr>
          <p:nvPr>
            <p:ph type="sldImg" idx="2"/>
          </p:nvPr>
        </p:nvSpPr>
        <p:spPr>
          <a:xfrm>
            <a:off x="1082675" y="1162050"/>
            <a:ext cx="484505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stretch>
            <a:fillRect/>
          </a:stretch>
        </a:blipFill>
        <a:effectLst/>
      </p:bgPr>
    </p:bg>
    <p:spTree>
      <p:nvGrpSpPr>
        <p:cNvPr id="1" name="Shape 14"/>
        <p:cNvGrpSpPr/>
        <p:nvPr/>
      </p:nvGrpSpPr>
      <p:grpSpPr>
        <a:xfrm>
          <a:off x="0" y="0"/>
          <a:ext cx="0" cy="0"/>
          <a:chOff x="0" y="0"/>
          <a:chExt cx="0" cy="0"/>
        </a:xfrm>
      </p:grpSpPr>
      <p:sp>
        <p:nvSpPr>
          <p:cNvPr id="15" name="Google Shape;15;p18"/>
          <p:cNvSpPr/>
          <p:nvPr/>
        </p:nvSpPr>
        <p:spPr>
          <a:xfrm>
            <a:off x="1944" y="0"/>
            <a:ext cx="15540913" cy="1005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Google Shape;16;p18"/>
          <p:cNvSpPr txBox="1">
            <a:spLocks noGrp="1"/>
          </p:cNvSpPr>
          <p:nvPr>
            <p:ph type="body" idx="1"/>
          </p:nvPr>
        </p:nvSpPr>
        <p:spPr>
          <a:xfrm>
            <a:off x="1371601" y="5036448"/>
            <a:ext cx="12801600" cy="91440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4400"/>
              <a:buNone/>
              <a:defRPr sz="4400" b="0">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8"/>
          <p:cNvSpPr txBox="1">
            <a:spLocks noGrp="1"/>
          </p:cNvSpPr>
          <p:nvPr>
            <p:ph type="body" idx="2"/>
          </p:nvPr>
        </p:nvSpPr>
        <p:spPr>
          <a:xfrm>
            <a:off x="474801" y="8766884"/>
            <a:ext cx="5943600" cy="3486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body" idx="3"/>
          </p:nvPr>
        </p:nvSpPr>
        <p:spPr>
          <a:xfrm>
            <a:off x="474801" y="9241253"/>
            <a:ext cx="5943600" cy="34866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8"/>
          <p:cNvSpPr txBox="1">
            <a:spLocks noGrp="1"/>
          </p:cNvSpPr>
          <p:nvPr>
            <p:ph type="body" idx="4"/>
          </p:nvPr>
        </p:nvSpPr>
        <p:spPr>
          <a:xfrm>
            <a:off x="474801" y="4114800"/>
            <a:ext cx="14612799"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chedule">
  <p:cSld name="Schedule">
    <p:bg>
      <p:bgPr>
        <a:blipFill>
          <a:blip r:embed="rId2"/>
          <a:stretch>
            <a:fillRect/>
          </a:stretch>
        </a:blipFill>
        <a:effectLst/>
      </p:bgPr>
    </p:bg>
    <p:spTree>
      <p:nvGrpSpPr>
        <p:cNvPr id="1" name="Shape 86"/>
        <p:cNvGrpSpPr/>
        <p:nvPr/>
      </p:nvGrpSpPr>
      <p:grpSpPr>
        <a:xfrm>
          <a:off x="0" y="0"/>
          <a:ext cx="0" cy="0"/>
          <a:chOff x="0" y="0"/>
          <a:chExt cx="0" cy="0"/>
        </a:xfrm>
      </p:grpSpPr>
      <p:sp>
        <p:nvSpPr>
          <p:cNvPr id="87" name="Google Shape;87;p36"/>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6"/>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89" name="Google Shape;89;p36"/>
          <p:cNvSpPr/>
          <p:nvPr/>
        </p:nvSpPr>
        <p:spPr>
          <a:xfrm>
            <a:off x="1130120" y="6388799"/>
            <a:ext cx="215444" cy="215444"/>
          </a:xfrm>
          <a:prstGeom prst="diamond">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0" name="Google Shape;90;p36"/>
          <p:cNvSpPr/>
          <p:nvPr/>
        </p:nvSpPr>
        <p:spPr>
          <a:xfrm>
            <a:off x="1130120" y="5953484"/>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1" name="Google Shape;91;p36"/>
          <p:cNvSpPr txBox="1">
            <a:spLocks noGrp="1"/>
          </p:cNvSpPr>
          <p:nvPr>
            <p:ph type="body" idx="1"/>
          </p:nvPr>
        </p:nvSpPr>
        <p:spPr>
          <a:xfrm>
            <a:off x="850900" y="3092450"/>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200"/>
              <a:buNone/>
              <a:defRPr sz="1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6"/>
          <p:cNvSpPr txBox="1">
            <a:spLocks noGrp="1"/>
          </p:cNvSpPr>
          <p:nvPr>
            <p:ph type="body" idx="2"/>
          </p:nvPr>
        </p:nvSpPr>
        <p:spPr>
          <a:xfrm>
            <a:off x="850900" y="3543679"/>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200"/>
              <a:buNone/>
              <a:defRPr sz="1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6"/>
          <p:cNvSpPr txBox="1">
            <a:spLocks noGrp="1"/>
          </p:cNvSpPr>
          <p:nvPr>
            <p:ph type="body" idx="3"/>
          </p:nvPr>
        </p:nvSpPr>
        <p:spPr>
          <a:xfrm>
            <a:off x="850900" y="3967597"/>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6"/>
          <p:cNvSpPr txBox="1">
            <a:spLocks noGrp="1"/>
          </p:cNvSpPr>
          <p:nvPr>
            <p:ph type="body" idx="4"/>
          </p:nvPr>
        </p:nvSpPr>
        <p:spPr>
          <a:xfrm>
            <a:off x="850900" y="4409712"/>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6"/>
          <p:cNvSpPr txBox="1">
            <a:spLocks noGrp="1"/>
          </p:cNvSpPr>
          <p:nvPr>
            <p:ph type="body" idx="5"/>
          </p:nvPr>
        </p:nvSpPr>
        <p:spPr>
          <a:xfrm>
            <a:off x="850900" y="4864487"/>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6"/>
          <p:cNvSpPr txBox="1">
            <a:spLocks noGrp="1"/>
          </p:cNvSpPr>
          <p:nvPr>
            <p:ph type="body" idx="6"/>
          </p:nvPr>
        </p:nvSpPr>
        <p:spPr>
          <a:xfrm>
            <a:off x="850900" y="5348701"/>
            <a:ext cx="1981200" cy="2746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6"/>
          <p:cNvSpPr txBox="1">
            <a:spLocks noGrp="1"/>
          </p:cNvSpPr>
          <p:nvPr>
            <p:ph type="body" idx="7"/>
          </p:nvPr>
        </p:nvSpPr>
        <p:spPr>
          <a:xfrm>
            <a:off x="1594165" y="5923887"/>
            <a:ext cx="4441104" cy="31618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000"/>
              <a:buNone/>
              <a:defRPr sz="1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6"/>
          <p:cNvSpPr txBox="1">
            <a:spLocks noGrp="1"/>
          </p:cNvSpPr>
          <p:nvPr>
            <p:ph type="body" idx="8"/>
          </p:nvPr>
        </p:nvSpPr>
        <p:spPr>
          <a:xfrm>
            <a:off x="1594165" y="6355133"/>
            <a:ext cx="4441104" cy="31618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000"/>
              <a:buNone/>
              <a:defRPr sz="1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6"/>
          <p:cNvSpPr txBox="1">
            <a:spLocks noGrp="1"/>
          </p:cNvSpPr>
          <p:nvPr>
            <p:ph type="body" idx="9"/>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6"/>
          <p:cNvSpPr txBox="1">
            <a:spLocks noGrp="1"/>
          </p:cNvSpPr>
          <p:nvPr>
            <p:ph type="body" idx="13"/>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7"/>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latin typeface="Arial" panose="020B0604020202020204"/>
                <a:ea typeface="Arial" panose="020B0604020202020204"/>
                <a:cs typeface="Arial" panose="020B0604020202020204"/>
                <a:sym typeface="Arial" panose="020B0604020202020204"/>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023A3F"/>
        </a:solid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467497" y="482198"/>
            <a:ext cx="7304904" cy="8894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6" name="Google Shape;106;p20"/>
          <p:cNvSpPr txBox="1">
            <a:spLocks noGrp="1"/>
          </p:cNvSpPr>
          <p:nvPr>
            <p:ph type="body" idx="2"/>
          </p:nvPr>
        </p:nvSpPr>
        <p:spPr>
          <a:xfrm>
            <a:off x="466725" y="1524000"/>
            <a:ext cx="14610578" cy="716280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lt1"/>
              </a:buClr>
              <a:buSzPts val="3600"/>
              <a:buFont typeface="Arial" panose="020B0604020202020204"/>
              <a:buChar char="•"/>
              <a:defRPr sz="36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p:cSld name="Divider">
    <p:bg>
      <p:bgPr>
        <a:blipFill>
          <a:blip r:embed="rId2"/>
          <a:stretch>
            <a:fillRect/>
          </a:stretch>
        </a:blipFill>
        <a:effectLst/>
      </p:bgPr>
    </p:bg>
    <p:spTree>
      <p:nvGrpSpPr>
        <p:cNvPr id="1" name="Shape 107"/>
        <p:cNvGrpSpPr/>
        <p:nvPr/>
      </p:nvGrpSpPr>
      <p:grpSpPr>
        <a:xfrm>
          <a:off x="0" y="0"/>
          <a:ext cx="0" cy="0"/>
          <a:chOff x="0" y="0"/>
          <a:chExt cx="0" cy="0"/>
        </a:xfrm>
      </p:grpSpPr>
      <p:sp>
        <p:nvSpPr>
          <p:cNvPr id="108" name="Google Shape;108;p22"/>
          <p:cNvSpPr/>
          <p:nvPr/>
        </p:nvSpPr>
        <p:spPr>
          <a:xfrm>
            <a:off x="1944" y="0"/>
            <a:ext cx="15540913" cy="1005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u="none">
              <a:solidFill>
                <a:schemeClr val="lt1"/>
              </a:solidFill>
              <a:latin typeface="Arial" panose="020B0604020202020204"/>
              <a:ea typeface="Arial" panose="020B0604020202020204"/>
              <a:cs typeface="Arial" panose="020B0604020202020204"/>
              <a:sym typeface="Arial" panose="020B0604020202020204"/>
            </a:endParaRPr>
          </a:p>
        </p:txBody>
      </p:sp>
      <p:sp>
        <p:nvSpPr>
          <p:cNvPr id="109" name="Google Shape;109;p22"/>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divider">
  <p:cSld name="Subdivider">
    <p:bg>
      <p:bgPr>
        <a:gradFill>
          <a:gsLst>
            <a:gs pos="0">
              <a:srgbClr val="8B6A64"/>
            </a:gs>
            <a:gs pos="50000">
              <a:srgbClr val="7B5753"/>
            </a:gs>
            <a:gs pos="100000">
              <a:srgbClr val="604340"/>
            </a:gs>
          </a:gsLst>
          <a:lin ang="5400000" scaled="0"/>
        </a:gradFill>
        <a:effectLst/>
      </p:bgPr>
    </p:bg>
    <p:spTree>
      <p:nvGrpSpPr>
        <p:cNvPr id="1" name="Shape 110"/>
        <p:cNvGrpSpPr/>
        <p:nvPr/>
      </p:nvGrpSpPr>
      <p:grpSpPr>
        <a:xfrm>
          <a:off x="0" y="0"/>
          <a:ext cx="0" cy="0"/>
          <a:chOff x="0" y="0"/>
          <a:chExt cx="0" cy="0"/>
        </a:xfrm>
      </p:grpSpPr>
      <p:sp>
        <p:nvSpPr>
          <p:cNvPr id="111" name="Google Shape;111;p24"/>
          <p:cNvSpPr/>
          <p:nvPr/>
        </p:nvSpPr>
        <p:spPr>
          <a:xfrm>
            <a:off x="1944" y="0"/>
            <a:ext cx="15540913" cy="1005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u="none">
              <a:solidFill>
                <a:schemeClr val="lt1"/>
              </a:solidFill>
              <a:latin typeface="Arial" panose="020B0604020202020204"/>
              <a:ea typeface="Arial" panose="020B0604020202020204"/>
              <a:cs typeface="Arial" panose="020B0604020202020204"/>
              <a:sym typeface="Arial" panose="020B0604020202020204"/>
            </a:endParaRPr>
          </a:p>
        </p:txBody>
      </p:sp>
      <p:sp>
        <p:nvSpPr>
          <p:cNvPr id="112" name="Google Shape;112;p24"/>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Only">
  <p:cSld name="Text Only">
    <p:bg>
      <p:bgPr>
        <a:solidFill>
          <a:schemeClr val="accent2"/>
        </a:solidFill>
        <a:effectLst/>
      </p:bgPr>
    </p:bg>
    <p:spTree>
      <p:nvGrpSpPr>
        <p:cNvPr id="1" name="Shape 113"/>
        <p:cNvGrpSpPr/>
        <p:nvPr/>
      </p:nvGrpSpPr>
      <p:grpSpPr>
        <a:xfrm>
          <a:off x="0" y="0"/>
          <a:ext cx="0" cy="0"/>
          <a:chOff x="0" y="0"/>
          <a:chExt cx="0" cy="0"/>
        </a:xfrm>
      </p:grpSpPr>
      <p:sp>
        <p:nvSpPr>
          <p:cNvPr id="114" name="Google Shape;114;p26"/>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6"/>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16" name="Google Shape;116;p26"/>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2400"/>
              <a:buNone/>
              <a:defRPr b="1">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7" name="Google Shape;117;p26"/>
          <p:cNvSpPr txBox="1">
            <a:spLocks noGrp="1"/>
          </p:cNvSpPr>
          <p:nvPr>
            <p:ph type="body" idx="2"/>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1800"/>
              <a:buNone/>
              <a:defRPr sz="1800" b="0">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8" name="Google Shape;118;p26"/>
          <p:cNvSpPr txBox="1">
            <a:spLocks noGrp="1"/>
          </p:cNvSpPr>
          <p:nvPr>
            <p:ph type="body" idx="3"/>
          </p:nvPr>
        </p:nvSpPr>
        <p:spPr>
          <a:xfrm>
            <a:off x="466725" y="1524000"/>
            <a:ext cx="14610578" cy="7162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FFFFFF"/>
              </a:buClr>
              <a:buSzPts val="2400"/>
              <a:buChar char="•"/>
              <a:defRPr>
                <a:solidFill>
                  <a:srgbClr val="FFFFFF"/>
                </a:solidFill>
              </a:defRPr>
            </a:lvl1pPr>
            <a:lvl2pPr marL="914400" lvl="1" indent="-355600" algn="l">
              <a:lnSpc>
                <a:spcPct val="90000"/>
              </a:lnSpc>
              <a:spcBef>
                <a:spcPts val="500"/>
              </a:spcBef>
              <a:spcAft>
                <a:spcPts val="0"/>
              </a:spcAft>
              <a:buClr>
                <a:srgbClr val="FFFFFF"/>
              </a:buClr>
              <a:buSzPts val="2000"/>
              <a:buChar char="•"/>
              <a:defRPr>
                <a:solidFill>
                  <a:srgbClr val="FFFFFF"/>
                </a:solidFill>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023A3F"/>
        </a:solidFill>
        <a:effectLst/>
      </p:bgPr>
    </p:bg>
    <p:spTree>
      <p:nvGrpSpPr>
        <p:cNvPr id="1" name="Shape 124"/>
        <p:cNvGrpSpPr/>
        <p:nvPr/>
      </p:nvGrpSpPr>
      <p:grpSpPr>
        <a:xfrm>
          <a:off x="0" y="0"/>
          <a:ext cx="0" cy="0"/>
          <a:chOff x="0" y="0"/>
          <a:chExt cx="0" cy="0"/>
        </a:xfrm>
      </p:grpSpPr>
      <p:sp>
        <p:nvSpPr>
          <p:cNvPr id="125" name="Google Shape;125;p21"/>
          <p:cNvSpPr txBox="1">
            <a:spLocks noGrp="1"/>
          </p:cNvSpPr>
          <p:nvPr>
            <p:ph type="body" idx="1"/>
          </p:nvPr>
        </p:nvSpPr>
        <p:spPr>
          <a:xfrm>
            <a:off x="467497" y="482198"/>
            <a:ext cx="7304904" cy="8894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6" name="Google Shape;126;p21"/>
          <p:cNvSpPr txBox="1">
            <a:spLocks noGrp="1"/>
          </p:cNvSpPr>
          <p:nvPr>
            <p:ph type="body" idx="2"/>
          </p:nvPr>
        </p:nvSpPr>
        <p:spPr>
          <a:xfrm>
            <a:off x="466725" y="1524000"/>
            <a:ext cx="14610578" cy="716280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lt1"/>
              </a:buClr>
              <a:buSzPts val="3600"/>
              <a:buFont typeface="Arial" panose="020B0604020202020204"/>
              <a:buChar char="•"/>
              <a:defRPr sz="36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p:cSld name="Divider">
    <p:bg>
      <p:bgPr>
        <a:blipFill>
          <a:blip r:embed="rId2"/>
          <a:stretch>
            <a:fillRect/>
          </a:stretch>
        </a:blipFill>
        <a:effectLst/>
      </p:bgPr>
    </p:bg>
    <p:spTree>
      <p:nvGrpSpPr>
        <p:cNvPr id="1" name="Shape 127"/>
        <p:cNvGrpSpPr/>
        <p:nvPr/>
      </p:nvGrpSpPr>
      <p:grpSpPr>
        <a:xfrm>
          <a:off x="0" y="0"/>
          <a:ext cx="0" cy="0"/>
          <a:chOff x="0" y="0"/>
          <a:chExt cx="0" cy="0"/>
        </a:xfrm>
      </p:grpSpPr>
      <p:sp>
        <p:nvSpPr>
          <p:cNvPr id="128" name="Google Shape;128;p23"/>
          <p:cNvSpPr/>
          <p:nvPr/>
        </p:nvSpPr>
        <p:spPr>
          <a:xfrm>
            <a:off x="1944" y="0"/>
            <a:ext cx="15540913" cy="1005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9" name="Google Shape;129;p23"/>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divider">
  <p:cSld name="Subdivider">
    <p:bg>
      <p:bgPr>
        <a:gradFill>
          <a:gsLst>
            <a:gs pos="0">
              <a:srgbClr val="8B6A64"/>
            </a:gs>
            <a:gs pos="50000">
              <a:srgbClr val="7B5753"/>
            </a:gs>
            <a:gs pos="100000">
              <a:srgbClr val="604340"/>
            </a:gs>
          </a:gsLst>
          <a:lin ang="5400000" scaled="0"/>
        </a:gradFill>
        <a:effectLst/>
      </p:bgPr>
    </p:bg>
    <p:spTree>
      <p:nvGrpSpPr>
        <p:cNvPr id="1" name="Shape 130"/>
        <p:cNvGrpSpPr/>
        <p:nvPr/>
      </p:nvGrpSpPr>
      <p:grpSpPr>
        <a:xfrm>
          <a:off x="0" y="0"/>
          <a:ext cx="0" cy="0"/>
          <a:chOff x="0" y="0"/>
          <a:chExt cx="0" cy="0"/>
        </a:xfrm>
      </p:grpSpPr>
      <p:sp>
        <p:nvSpPr>
          <p:cNvPr id="131" name="Google Shape;131;p25"/>
          <p:cNvSpPr/>
          <p:nvPr/>
        </p:nvSpPr>
        <p:spPr>
          <a:xfrm>
            <a:off x="1944" y="0"/>
            <a:ext cx="15540913" cy="10058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2" name="Google Shape;132;p25"/>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Only">
  <p:cSld name="Text Only">
    <p:bg>
      <p:bgPr>
        <a:solidFill>
          <a:schemeClr val="accent2"/>
        </a:solidFill>
        <a:effectLst/>
      </p:bgPr>
    </p:bg>
    <p:spTree>
      <p:nvGrpSpPr>
        <p:cNvPr id="1" name="Shape 133"/>
        <p:cNvGrpSpPr/>
        <p:nvPr/>
      </p:nvGrpSpPr>
      <p:grpSpPr>
        <a:xfrm>
          <a:off x="0" y="0"/>
          <a:ext cx="0" cy="0"/>
          <a:chOff x="0" y="0"/>
          <a:chExt cx="0" cy="0"/>
        </a:xfrm>
      </p:grpSpPr>
      <p:sp>
        <p:nvSpPr>
          <p:cNvPr id="134" name="Google Shape;134;p27"/>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7"/>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36" name="Google Shape;136;p27"/>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2400"/>
              <a:buNone/>
              <a:defRPr b="1">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7" name="Google Shape;137;p27"/>
          <p:cNvSpPr txBox="1">
            <a:spLocks noGrp="1"/>
          </p:cNvSpPr>
          <p:nvPr>
            <p:ph type="body" idx="2"/>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1800"/>
              <a:buNone/>
              <a:defRPr sz="1800" b="0">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8" name="Google Shape;138;p27"/>
          <p:cNvSpPr txBox="1">
            <a:spLocks noGrp="1"/>
          </p:cNvSpPr>
          <p:nvPr>
            <p:ph type="body" idx="3"/>
          </p:nvPr>
        </p:nvSpPr>
        <p:spPr>
          <a:xfrm>
            <a:off x="466725" y="1524000"/>
            <a:ext cx="14610578" cy="7162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FFFFFF"/>
              </a:buClr>
              <a:buSzPts val="2400"/>
              <a:buChar char="•"/>
              <a:defRPr>
                <a:solidFill>
                  <a:srgbClr val="FFFFFF"/>
                </a:solidFill>
              </a:defRPr>
            </a:lvl1pPr>
            <a:lvl2pPr marL="914400" lvl="1" indent="-355600" algn="l">
              <a:lnSpc>
                <a:spcPct val="90000"/>
              </a:lnSpc>
              <a:spcBef>
                <a:spcPts val="500"/>
              </a:spcBef>
              <a:spcAft>
                <a:spcPts val="0"/>
              </a:spcAft>
              <a:buClr>
                <a:srgbClr val="FFFFFF"/>
              </a:buClr>
              <a:buSzPts val="2000"/>
              <a:buChar char="•"/>
              <a:defRPr>
                <a:solidFill>
                  <a:srgbClr val="FFFFFF"/>
                </a:solidFill>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0"/>
        <p:cNvGrpSpPr/>
        <p:nvPr/>
      </p:nvGrpSpPr>
      <p:grpSpPr>
        <a:xfrm>
          <a:off x="0" y="0"/>
          <a:ext cx="0" cy="0"/>
          <a:chOff x="0" y="0"/>
          <a:chExt cx="0" cy="0"/>
        </a:xfrm>
      </p:grpSpPr>
      <p:sp>
        <p:nvSpPr>
          <p:cNvPr id="21" name="Google Shape;21;p28"/>
          <p:cNvSpPr>
            <a:spLocks noGrp="1"/>
          </p:cNvSpPr>
          <p:nvPr>
            <p:ph type="pic" idx="2"/>
          </p:nvPr>
        </p:nvSpPr>
        <p:spPr>
          <a:xfrm>
            <a:off x="0" y="0"/>
            <a:ext cx="15544800" cy="10058400"/>
          </a:xfrm>
          <a:prstGeom prst="rect">
            <a:avLst/>
          </a:prstGeom>
          <a:noFill/>
          <a:ln>
            <a:noFill/>
          </a:ln>
        </p:spPr>
      </p:sp>
      <p:sp>
        <p:nvSpPr>
          <p:cNvPr id="22" name="Google Shape;22;p28"/>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8"/>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4" name="Google Shape;24;p28"/>
          <p:cNvSpPr txBox="1">
            <a:spLocks noGrp="1"/>
          </p:cNvSpPr>
          <p:nvPr>
            <p:ph type="body" idx="1"/>
          </p:nvPr>
        </p:nvSpPr>
        <p:spPr>
          <a:xfrm>
            <a:off x="467497" y="482198"/>
            <a:ext cx="7304904" cy="8894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g3ebbb07b5c3_1_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3ebbb07b5c3_1_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3ebbb07b5c3_1_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divider">
  <p:cSld name="Subdivider">
    <p:bg>
      <p:bgPr>
        <a:gradFill>
          <a:gsLst>
            <a:gs pos="0">
              <a:srgbClr val="8B6A64"/>
            </a:gs>
            <a:gs pos="50000">
              <a:srgbClr val="7B5753"/>
            </a:gs>
            <a:gs pos="100000">
              <a:srgbClr val="604340"/>
            </a:gs>
          </a:gsLst>
          <a:lin ang="5400012" scaled="0"/>
        </a:gradFill>
        <a:effectLst/>
      </p:bgPr>
    </p:bg>
    <p:spTree>
      <p:nvGrpSpPr>
        <p:cNvPr id="1" name="Shape 148"/>
        <p:cNvGrpSpPr/>
        <p:nvPr/>
      </p:nvGrpSpPr>
      <p:grpSpPr>
        <a:xfrm>
          <a:off x="0" y="0"/>
          <a:ext cx="0" cy="0"/>
          <a:chOff x="0" y="0"/>
          <a:chExt cx="0" cy="0"/>
        </a:xfrm>
      </p:grpSpPr>
      <p:sp>
        <p:nvSpPr>
          <p:cNvPr id="149" name="Google Shape;149;g3eed323b2a6_0_345"/>
          <p:cNvSpPr/>
          <p:nvPr/>
        </p:nvSpPr>
        <p:spPr>
          <a:xfrm>
            <a:off x="1944" y="0"/>
            <a:ext cx="15540900" cy="1005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0" name="Google Shape;150;g3eed323b2a6_0_345"/>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023A3F"/>
        </a:solidFill>
        <a:effectLst/>
      </p:bgPr>
    </p:bg>
    <p:spTree>
      <p:nvGrpSpPr>
        <p:cNvPr id="1" name="Shape 151"/>
        <p:cNvGrpSpPr/>
        <p:nvPr/>
      </p:nvGrpSpPr>
      <p:grpSpPr>
        <a:xfrm>
          <a:off x="0" y="0"/>
          <a:ext cx="0" cy="0"/>
          <a:chOff x="0" y="0"/>
          <a:chExt cx="0" cy="0"/>
        </a:xfrm>
      </p:grpSpPr>
      <p:sp>
        <p:nvSpPr>
          <p:cNvPr id="152" name="Google Shape;152;g3eed323b2a6_0_348"/>
          <p:cNvSpPr txBox="1">
            <a:spLocks noGrp="1"/>
          </p:cNvSpPr>
          <p:nvPr>
            <p:ph type="body" idx="1"/>
          </p:nvPr>
        </p:nvSpPr>
        <p:spPr>
          <a:xfrm>
            <a:off x="467497" y="482198"/>
            <a:ext cx="7305000" cy="8895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3" name="Google Shape;153;g3eed323b2a6_0_348"/>
          <p:cNvSpPr txBox="1">
            <a:spLocks noGrp="1"/>
          </p:cNvSpPr>
          <p:nvPr>
            <p:ph type="body" idx="2"/>
          </p:nvPr>
        </p:nvSpPr>
        <p:spPr>
          <a:xfrm>
            <a:off x="466725" y="1524000"/>
            <a:ext cx="14610600" cy="716280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lt1"/>
              </a:buClr>
              <a:buSzPts val="3600"/>
              <a:buFont typeface="Arial" panose="020B0604020202020204"/>
              <a:buChar char="•"/>
              <a:defRPr sz="36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g3eed323b2a6_0_3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3eed323b2a6_0_3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57" name="Google Shape;157;g3eed323b2a6_0_3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p:cSld name="Divider">
    <p:bg>
      <p:bgPr>
        <a:blipFill>
          <a:blip r:embed="rId2"/>
          <a:stretch>
            <a:fillRect/>
          </a:stretch>
        </a:blipFill>
        <a:effectLst/>
      </p:bgPr>
    </p:bg>
    <p:spTree>
      <p:nvGrpSpPr>
        <p:cNvPr id="1" name="Shape 158"/>
        <p:cNvGrpSpPr/>
        <p:nvPr/>
      </p:nvGrpSpPr>
      <p:grpSpPr>
        <a:xfrm>
          <a:off x="0" y="0"/>
          <a:ext cx="0" cy="0"/>
          <a:chOff x="0" y="0"/>
          <a:chExt cx="0" cy="0"/>
        </a:xfrm>
      </p:grpSpPr>
      <p:sp>
        <p:nvSpPr>
          <p:cNvPr id="159" name="Google Shape;159;g3eed323b2a6_0_355"/>
          <p:cNvSpPr/>
          <p:nvPr/>
        </p:nvSpPr>
        <p:spPr>
          <a:xfrm>
            <a:off x="1944" y="0"/>
            <a:ext cx="15540900" cy="1005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0" name="Google Shape;160;g3eed323b2a6_0_355"/>
          <p:cNvSpPr txBox="1">
            <a:spLocks noGrp="1"/>
          </p:cNvSpPr>
          <p:nvPr>
            <p:ph type="body" idx="1"/>
          </p:nvPr>
        </p:nvSpPr>
        <p:spPr>
          <a:xfrm>
            <a:off x="1371600" y="4619634"/>
            <a:ext cx="128016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400"/>
              <a:buNone/>
              <a:defRPr sz="54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Only">
  <p:cSld name="Text Only">
    <p:bg>
      <p:bgPr>
        <a:solidFill>
          <a:schemeClr val="accent2"/>
        </a:solidFill>
        <a:effectLst/>
      </p:bgPr>
    </p:bg>
    <p:spTree>
      <p:nvGrpSpPr>
        <p:cNvPr id="1" name="Shape 161"/>
        <p:cNvGrpSpPr/>
        <p:nvPr/>
      </p:nvGrpSpPr>
      <p:grpSpPr>
        <a:xfrm>
          <a:off x="0" y="0"/>
          <a:ext cx="0" cy="0"/>
          <a:chOff x="0" y="0"/>
          <a:chExt cx="0" cy="0"/>
        </a:xfrm>
      </p:grpSpPr>
      <p:sp>
        <p:nvSpPr>
          <p:cNvPr id="162" name="Google Shape;162;g3eed323b2a6_0_358"/>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eed323b2a6_0_358"/>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64" name="Google Shape;164;g3eed323b2a6_0_358"/>
          <p:cNvSpPr txBox="1">
            <a:spLocks noGrp="1"/>
          </p:cNvSpPr>
          <p:nvPr>
            <p:ph type="body" idx="1"/>
          </p:nvPr>
        </p:nvSpPr>
        <p:spPr>
          <a:xfrm>
            <a:off x="467497" y="482198"/>
            <a:ext cx="7305000" cy="426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2400"/>
              <a:buNone/>
              <a:defRPr b="1">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5" name="Google Shape;165;g3eed323b2a6_0_358"/>
          <p:cNvSpPr txBox="1">
            <a:spLocks noGrp="1"/>
          </p:cNvSpPr>
          <p:nvPr>
            <p:ph type="body" idx="2"/>
          </p:nvPr>
        </p:nvSpPr>
        <p:spPr>
          <a:xfrm>
            <a:off x="467497" y="939398"/>
            <a:ext cx="7305000" cy="4323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FFFF"/>
              </a:buClr>
              <a:buSzPts val="1800"/>
              <a:buNone/>
              <a:defRPr sz="1800" b="0">
                <a:solidFill>
                  <a:srgbClr val="FFFFFF"/>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6" name="Google Shape;166;g3eed323b2a6_0_358"/>
          <p:cNvSpPr txBox="1">
            <a:spLocks noGrp="1"/>
          </p:cNvSpPr>
          <p:nvPr>
            <p:ph type="body" idx="3"/>
          </p:nvPr>
        </p:nvSpPr>
        <p:spPr>
          <a:xfrm>
            <a:off x="466725" y="1524000"/>
            <a:ext cx="14610600" cy="7162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FFFFFF"/>
              </a:buClr>
              <a:buSzPts val="2400"/>
              <a:buChar char="•"/>
              <a:defRPr>
                <a:solidFill>
                  <a:srgbClr val="FFFFFF"/>
                </a:solidFill>
              </a:defRPr>
            </a:lvl1pPr>
            <a:lvl2pPr marL="914400" lvl="1" indent="-355600" algn="l">
              <a:lnSpc>
                <a:spcPct val="90000"/>
              </a:lnSpc>
              <a:spcBef>
                <a:spcPts val="500"/>
              </a:spcBef>
              <a:spcAft>
                <a:spcPts val="0"/>
              </a:spcAft>
              <a:buClr>
                <a:srgbClr val="FFFFFF"/>
              </a:buClr>
              <a:buSzPts val="2000"/>
              <a:buChar char="•"/>
              <a:defRPr>
                <a:solidFill>
                  <a:srgbClr val="FFFFFF"/>
                </a:solidFill>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Page Blue Title on White">
  <p:cSld name="SECTION_HEADER_2_1_1_2_4">
    <p:spTree>
      <p:nvGrpSpPr>
        <p:cNvPr id="1" name="Shape 167"/>
        <p:cNvGrpSpPr/>
        <p:nvPr/>
      </p:nvGrpSpPr>
      <p:grpSpPr>
        <a:xfrm>
          <a:off x="0" y="0"/>
          <a:ext cx="0" cy="0"/>
          <a:chOff x="0" y="0"/>
          <a:chExt cx="0" cy="0"/>
        </a:xfrm>
      </p:grpSpPr>
      <p:sp>
        <p:nvSpPr>
          <p:cNvPr id="168" name="Google Shape;168;g3eed323b2a6_0_364"/>
          <p:cNvSpPr txBox="1">
            <a:spLocks noGrp="1"/>
          </p:cNvSpPr>
          <p:nvPr>
            <p:ph type="title"/>
          </p:nvPr>
        </p:nvSpPr>
        <p:spPr>
          <a:xfrm>
            <a:off x="691135" y="187196"/>
            <a:ext cx="14055000" cy="16461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25E73"/>
              </a:buClr>
              <a:buSzPts val="6400"/>
              <a:buNone/>
              <a:defRPr sz="6400">
                <a:solidFill>
                  <a:srgbClr val="025E73"/>
                </a:solidFill>
              </a:defRPr>
            </a:lvl1pPr>
            <a:lvl2pPr lvl="1" algn="r">
              <a:lnSpc>
                <a:spcPct val="100000"/>
              </a:lnSpc>
              <a:spcBef>
                <a:spcPts val="0"/>
              </a:spcBef>
              <a:spcAft>
                <a:spcPts val="0"/>
              </a:spcAft>
              <a:buSzPts val="6400"/>
              <a:buFont typeface="Work Sans"/>
              <a:buNone/>
              <a:defRPr sz="6400">
                <a:latin typeface="Work Sans"/>
                <a:ea typeface="Work Sans"/>
                <a:cs typeface="Work Sans"/>
                <a:sym typeface="Work Sans"/>
              </a:defRPr>
            </a:lvl2pPr>
            <a:lvl3pPr lvl="2" algn="r">
              <a:lnSpc>
                <a:spcPct val="100000"/>
              </a:lnSpc>
              <a:spcBef>
                <a:spcPts val="0"/>
              </a:spcBef>
              <a:spcAft>
                <a:spcPts val="0"/>
              </a:spcAft>
              <a:buSzPts val="6400"/>
              <a:buFont typeface="Work Sans"/>
              <a:buNone/>
              <a:defRPr sz="6400">
                <a:latin typeface="Work Sans"/>
                <a:ea typeface="Work Sans"/>
                <a:cs typeface="Work Sans"/>
                <a:sym typeface="Work Sans"/>
              </a:defRPr>
            </a:lvl3pPr>
            <a:lvl4pPr lvl="3" algn="r">
              <a:lnSpc>
                <a:spcPct val="100000"/>
              </a:lnSpc>
              <a:spcBef>
                <a:spcPts val="0"/>
              </a:spcBef>
              <a:spcAft>
                <a:spcPts val="0"/>
              </a:spcAft>
              <a:buSzPts val="6400"/>
              <a:buFont typeface="Work Sans"/>
              <a:buNone/>
              <a:defRPr sz="6400">
                <a:latin typeface="Work Sans"/>
                <a:ea typeface="Work Sans"/>
                <a:cs typeface="Work Sans"/>
                <a:sym typeface="Work Sans"/>
              </a:defRPr>
            </a:lvl4pPr>
            <a:lvl5pPr lvl="4" algn="r">
              <a:lnSpc>
                <a:spcPct val="100000"/>
              </a:lnSpc>
              <a:spcBef>
                <a:spcPts val="0"/>
              </a:spcBef>
              <a:spcAft>
                <a:spcPts val="0"/>
              </a:spcAft>
              <a:buSzPts val="6400"/>
              <a:buFont typeface="Work Sans"/>
              <a:buNone/>
              <a:defRPr sz="6400">
                <a:latin typeface="Work Sans"/>
                <a:ea typeface="Work Sans"/>
                <a:cs typeface="Work Sans"/>
                <a:sym typeface="Work Sans"/>
              </a:defRPr>
            </a:lvl5pPr>
            <a:lvl6pPr lvl="5" algn="r">
              <a:lnSpc>
                <a:spcPct val="100000"/>
              </a:lnSpc>
              <a:spcBef>
                <a:spcPts val="0"/>
              </a:spcBef>
              <a:spcAft>
                <a:spcPts val="0"/>
              </a:spcAft>
              <a:buSzPts val="6400"/>
              <a:buFont typeface="Work Sans"/>
              <a:buNone/>
              <a:defRPr sz="6400">
                <a:latin typeface="Work Sans"/>
                <a:ea typeface="Work Sans"/>
                <a:cs typeface="Work Sans"/>
                <a:sym typeface="Work Sans"/>
              </a:defRPr>
            </a:lvl6pPr>
            <a:lvl7pPr lvl="6" algn="r">
              <a:lnSpc>
                <a:spcPct val="100000"/>
              </a:lnSpc>
              <a:spcBef>
                <a:spcPts val="0"/>
              </a:spcBef>
              <a:spcAft>
                <a:spcPts val="0"/>
              </a:spcAft>
              <a:buSzPts val="6400"/>
              <a:buFont typeface="Work Sans"/>
              <a:buNone/>
              <a:defRPr sz="6400">
                <a:latin typeface="Work Sans"/>
                <a:ea typeface="Work Sans"/>
                <a:cs typeface="Work Sans"/>
                <a:sym typeface="Work Sans"/>
              </a:defRPr>
            </a:lvl7pPr>
            <a:lvl8pPr lvl="7" algn="r">
              <a:lnSpc>
                <a:spcPct val="100000"/>
              </a:lnSpc>
              <a:spcBef>
                <a:spcPts val="0"/>
              </a:spcBef>
              <a:spcAft>
                <a:spcPts val="0"/>
              </a:spcAft>
              <a:buSzPts val="6400"/>
              <a:buFont typeface="Work Sans"/>
              <a:buNone/>
              <a:defRPr sz="6400">
                <a:latin typeface="Work Sans"/>
                <a:ea typeface="Work Sans"/>
                <a:cs typeface="Work Sans"/>
                <a:sym typeface="Work Sans"/>
              </a:defRPr>
            </a:lvl8pPr>
            <a:lvl9pPr lvl="8" algn="r">
              <a:lnSpc>
                <a:spcPct val="100000"/>
              </a:lnSpc>
              <a:spcBef>
                <a:spcPts val="0"/>
              </a:spcBef>
              <a:spcAft>
                <a:spcPts val="0"/>
              </a:spcAft>
              <a:buSzPts val="6400"/>
              <a:buFont typeface="Work Sans"/>
              <a:buNone/>
              <a:defRPr sz="6400">
                <a:latin typeface="Work Sans"/>
                <a:ea typeface="Work Sans"/>
                <a:cs typeface="Work Sans"/>
                <a:sym typeface="Work Sans"/>
              </a:defRPr>
            </a:lvl9pPr>
          </a:lstStyle>
          <a:p>
            <a:endParaRPr/>
          </a:p>
        </p:txBody>
      </p:sp>
      <p:sp>
        <p:nvSpPr>
          <p:cNvPr id="169" name="Google Shape;169;g3eed323b2a6_0_364"/>
          <p:cNvSpPr txBox="1">
            <a:spLocks noGrp="1"/>
          </p:cNvSpPr>
          <p:nvPr>
            <p:ph type="body" idx="1"/>
          </p:nvPr>
        </p:nvSpPr>
        <p:spPr>
          <a:xfrm>
            <a:off x="691135" y="2088289"/>
            <a:ext cx="13750500" cy="6681000"/>
          </a:xfrm>
          <a:prstGeom prst="rect">
            <a:avLst/>
          </a:prstGeom>
          <a:noFill/>
          <a:ln>
            <a:noFill/>
          </a:ln>
        </p:spPr>
        <p:txBody>
          <a:bodyPr spcFirstLastPara="1" wrap="square" lIns="91425" tIns="45700" rIns="91425" bIns="45700" anchor="t" anchorCtr="0">
            <a:normAutofit/>
          </a:bodyPr>
          <a:lstStyle>
            <a:lvl1pPr marL="457200" lvl="0" indent="-381000" algn="l">
              <a:lnSpc>
                <a:spcPct val="115000"/>
              </a:lnSpc>
              <a:spcBef>
                <a:spcPts val="1000"/>
              </a:spcBef>
              <a:spcAft>
                <a:spcPts val="0"/>
              </a:spcAft>
              <a:buClr>
                <a:srgbClr val="025E73"/>
              </a:buClr>
              <a:buSzPts val="2400"/>
              <a:buFont typeface="Work Sans"/>
              <a:buChar char="•"/>
              <a:defRPr>
                <a:latin typeface="Work Sans"/>
                <a:ea typeface="Work Sans"/>
                <a:cs typeface="Work Sans"/>
                <a:sym typeface="Work Sans"/>
              </a:defRPr>
            </a:lvl1pPr>
            <a:lvl2pPr marL="914400" lvl="1" indent="-355600" algn="l">
              <a:lnSpc>
                <a:spcPct val="115000"/>
              </a:lnSpc>
              <a:spcBef>
                <a:spcPts val="1800"/>
              </a:spcBef>
              <a:spcAft>
                <a:spcPts val="0"/>
              </a:spcAft>
              <a:buClr>
                <a:srgbClr val="025E73"/>
              </a:buClr>
              <a:buSzPts val="2000"/>
              <a:buFont typeface="Work Sans"/>
              <a:buChar char="•"/>
              <a:defRPr>
                <a:latin typeface="Work Sans"/>
                <a:ea typeface="Work Sans"/>
                <a:cs typeface="Work Sans"/>
                <a:sym typeface="Work Sans"/>
              </a:defRPr>
            </a:lvl2pPr>
            <a:lvl3pPr marL="1371600" lvl="2" indent="-330200" algn="l">
              <a:lnSpc>
                <a:spcPct val="115000"/>
              </a:lnSpc>
              <a:spcBef>
                <a:spcPts val="1800"/>
              </a:spcBef>
              <a:spcAft>
                <a:spcPts val="0"/>
              </a:spcAft>
              <a:buClr>
                <a:srgbClr val="025E73"/>
              </a:buClr>
              <a:buSzPts val="1600"/>
              <a:buFont typeface="Work Sans"/>
              <a:buChar char="•"/>
              <a:defRPr>
                <a:latin typeface="Work Sans"/>
                <a:ea typeface="Work Sans"/>
                <a:cs typeface="Work Sans"/>
                <a:sym typeface="Work Sans"/>
              </a:defRPr>
            </a:lvl3pPr>
            <a:lvl4pPr marL="1828800" lvl="3" indent="-3175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4pPr>
            <a:lvl5pPr marL="2286000" lvl="4" indent="-3175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5pPr>
            <a:lvl6pPr marL="2743200" lvl="5" indent="-3429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6pPr>
            <a:lvl7pPr marL="3200400" lvl="6" indent="-3429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7pPr>
            <a:lvl8pPr marL="3657600" lvl="7" indent="-3429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8pPr>
            <a:lvl9pPr marL="4114800" lvl="8" indent="-342900" algn="l">
              <a:lnSpc>
                <a:spcPct val="115000"/>
              </a:lnSpc>
              <a:spcBef>
                <a:spcPts val="1800"/>
              </a:spcBef>
              <a:spcAft>
                <a:spcPts val="1800"/>
              </a:spcAft>
              <a:buClr>
                <a:srgbClr val="025E73"/>
              </a:buClr>
              <a:buSzPts val="1800"/>
              <a:buFont typeface="Work Sans"/>
              <a:buChar char="•"/>
              <a:defRPr>
                <a:latin typeface="Work Sans"/>
                <a:ea typeface="Work Sans"/>
                <a:cs typeface="Work Sans"/>
                <a:sym typeface="Work Sans"/>
              </a:defRPr>
            </a:lvl9pPr>
          </a:lstStyle>
          <a:p>
            <a:endParaRPr/>
          </a:p>
        </p:txBody>
      </p:sp>
      <p:pic>
        <p:nvPicPr>
          <p:cNvPr id="170" name="Google Shape;170;g3eed323b2a6_0_364" title="SFEI only square WHITE.png"/>
          <p:cNvPicPr preferRelativeResize="0"/>
          <p:nvPr/>
        </p:nvPicPr>
        <p:blipFill rotWithShape="1">
          <a:blip r:embed="rId2">
            <a:alphaModFix amt="74000"/>
          </a:blip>
          <a:srcRect l="8055" t="11020" r="6159" b="42084"/>
          <a:stretch>
            <a:fillRect/>
          </a:stretch>
        </p:blipFill>
        <p:spPr>
          <a:xfrm>
            <a:off x="13993338" y="9009977"/>
            <a:ext cx="1356346" cy="8529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alf Text Half Image">
  <p:cSld name="Half Text Half Image">
    <p:spTree>
      <p:nvGrpSpPr>
        <p:cNvPr id="1" name="Shape 176"/>
        <p:cNvGrpSpPr/>
        <p:nvPr/>
      </p:nvGrpSpPr>
      <p:grpSpPr>
        <a:xfrm>
          <a:off x="0" y="0"/>
          <a:ext cx="0" cy="0"/>
          <a:chOff x="0" y="0"/>
          <a:chExt cx="0" cy="0"/>
        </a:xfrm>
      </p:grpSpPr>
      <p:sp>
        <p:nvSpPr>
          <p:cNvPr id="177" name="Google Shape;177;g3edcd3fab0d_0_602"/>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178" name="Google Shape;178;g3edcd3fab0d_0_602"/>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79" name="Google Shape;179;g3edcd3fab0d_0_602"/>
          <p:cNvSpPr>
            <a:spLocks noGrp="1"/>
          </p:cNvSpPr>
          <p:nvPr>
            <p:ph type="pic" idx="2"/>
          </p:nvPr>
        </p:nvSpPr>
        <p:spPr>
          <a:xfrm>
            <a:off x="8229601" y="457199"/>
            <a:ext cx="6847800" cy="6756600"/>
          </a:xfrm>
          <a:prstGeom prst="rect">
            <a:avLst/>
          </a:prstGeom>
          <a:noFill/>
          <a:ln>
            <a:noFill/>
          </a:ln>
        </p:spPr>
      </p:sp>
      <p:sp>
        <p:nvSpPr>
          <p:cNvPr id="180" name="Google Shape;180;g3edcd3fab0d_0_602"/>
          <p:cNvSpPr txBox="1">
            <a:spLocks noGrp="1"/>
          </p:cNvSpPr>
          <p:nvPr>
            <p:ph type="body" idx="1"/>
          </p:nvPr>
        </p:nvSpPr>
        <p:spPr>
          <a:xfrm>
            <a:off x="467498" y="482199"/>
            <a:ext cx="73047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81" name="Google Shape;181;g3edcd3fab0d_0_602"/>
          <p:cNvSpPr txBox="1">
            <a:spLocks noGrp="1"/>
          </p:cNvSpPr>
          <p:nvPr>
            <p:ph type="body" idx="3"/>
          </p:nvPr>
        </p:nvSpPr>
        <p:spPr>
          <a:xfrm>
            <a:off x="467498" y="939402"/>
            <a:ext cx="73047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82" name="Google Shape;182;g3edcd3fab0d_0_602"/>
          <p:cNvSpPr txBox="1">
            <a:spLocks noGrp="1"/>
          </p:cNvSpPr>
          <p:nvPr>
            <p:ph type="body" idx="4"/>
          </p:nvPr>
        </p:nvSpPr>
        <p:spPr>
          <a:xfrm>
            <a:off x="466726" y="1524004"/>
            <a:ext cx="7305900" cy="7162500"/>
          </a:xfrm>
          <a:prstGeom prst="rect">
            <a:avLst/>
          </a:prstGeom>
          <a:noFill/>
          <a:ln>
            <a:noFill/>
          </a:ln>
        </p:spPr>
        <p:txBody>
          <a:bodyPr spcFirstLastPara="1" wrap="square" lIns="163200" tIns="81575" rIns="163200" bIns="81575" anchor="t" anchorCtr="0">
            <a:normAutofit/>
          </a:bodyPr>
          <a:lstStyle>
            <a:lvl1pPr marL="457200" lvl="0" indent="-501650" algn="l">
              <a:lnSpc>
                <a:spcPct val="90000"/>
              </a:lnSpc>
              <a:spcBef>
                <a:spcPts val="900"/>
              </a:spcBef>
              <a:spcAft>
                <a:spcPts val="0"/>
              </a:spcAft>
              <a:buClr>
                <a:schemeClr val="dk1"/>
              </a:buClr>
              <a:buSzPts val="4300"/>
              <a:buChar char="•"/>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83" name="Google Shape;183;g3edcd3fab0d_0_602"/>
          <p:cNvSpPr txBox="1">
            <a:spLocks noGrp="1"/>
          </p:cNvSpPr>
          <p:nvPr>
            <p:ph type="body" idx="5"/>
          </p:nvPr>
        </p:nvSpPr>
        <p:spPr>
          <a:xfrm>
            <a:off x="8229603" y="8305802"/>
            <a:ext cx="6848400" cy="3807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alf Text Two Images">
  <p:cSld name="Half Text Two Images">
    <p:spTree>
      <p:nvGrpSpPr>
        <p:cNvPr id="1" name="Shape 184"/>
        <p:cNvGrpSpPr/>
        <p:nvPr/>
      </p:nvGrpSpPr>
      <p:grpSpPr>
        <a:xfrm>
          <a:off x="0" y="0"/>
          <a:ext cx="0" cy="0"/>
          <a:chOff x="0" y="0"/>
          <a:chExt cx="0" cy="0"/>
        </a:xfrm>
      </p:grpSpPr>
      <p:sp>
        <p:nvSpPr>
          <p:cNvPr id="185" name="Google Shape;185;g3edcd3fab0d_0_610"/>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186" name="Google Shape;186;g3edcd3fab0d_0_610"/>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87" name="Google Shape;187;g3edcd3fab0d_0_610"/>
          <p:cNvSpPr>
            <a:spLocks noGrp="1"/>
          </p:cNvSpPr>
          <p:nvPr>
            <p:ph type="pic" idx="2"/>
          </p:nvPr>
        </p:nvSpPr>
        <p:spPr>
          <a:xfrm>
            <a:off x="8229601" y="457201"/>
            <a:ext cx="6847800" cy="3560400"/>
          </a:xfrm>
          <a:prstGeom prst="rect">
            <a:avLst/>
          </a:prstGeom>
          <a:noFill/>
          <a:ln>
            <a:noFill/>
          </a:ln>
        </p:spPr>
      </p:sp>
      <p:sp>
        <p:nvSpPr>
          <p:cNvPr id="188" name="Google Shape;188;g3edcd3fab0d_0_610"/>
          <p:cNvSpPr txBox="1">
            <a:spLocks noGrp="1"/>
          </p:cNvSpPr>
          <p:nvPr>
            <p:ph type="body" idx="1"/>
          </p:nvPr>
        </p:nvSpPr>
        <p:spPr>
          <a:xfrm>
            <a:off x="467498" y="482199"/>
            <a:ext cx="73047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89" name="Google Shape;189;g3edcd3fab0d_0_610"/>
          <p:cNvSpPr txBox="1">
            <a:spLocks noGrp="1"/>
          </p:cNvSpPr>
          <p:nvPr>
            <p:ph type="body" idx="3"/>
          </p:nvPr>
        </p:nvSpPr>
        <p:spPr>
          <a:xfrm>
            <a:off x="467498" y="939402"/>
            <a:ext cx="73047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0" name="Google Shape;190;g3edcd3fab0d_0_610"/>
          <p:cNvSpPr txBox="1">
            <a:spLocks noGrp="1"/>
          </p:cNvSpPr>
          <p:nvPr>
            <p:ph type="body" idx="4"/>
          </p:nvPr>
        </p:nvSpPr>
        <p:spPr>
          <a:xfrm>
            <a:off x="466726" y="1524004"/>
            <a:ext cx="7305900" cy="7162500"/>
          </a:xfrm>
          <a:prstGeom prst="rect">
            <a:avLst/>
          </a:prstGeom>
          <a:noFill/>
          <a:ln>
            <a:noFill/>
          </a:ln>
        </p:spPr>
        <p:txBody>
          <a:bodyPr spcFirstLastPara="1" wrap="square" lIns="163200" tIns="81575" rIns="163200" bIns="81575" anchor="t" anchorCtr="0">
            <a:normAutofit/>
          </a:bodyPr>
          <a:lstStyle>
            <a:lvl1pPr marL="457200" lvl="0" indent="-501650" algn="l">
              <a:lnSpc>
                <a:spcPct val="90000"/>
              </a:lnSpc>
              <a:spcBef>
                <a:spcPts val="900"/>
              </a:spcBef>
              <a:spcAft>
                <a:spcPts val="0"/>
              </a:spcAft>
              <a:buClr>
                <a:schemeClr val="dk1"/>
              </a:buClr>
              <a:buSzPts val="4300"/>
              <a:buChar char="•"/>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1" name="Google Shape;191;g3edcd3fab0d_0_610"/>
          <p:cNvSpPr txBox="1">
            <a:spLocks noGrp="1"/>
          </p:cNvSpPr>
          <p:nvPr>
            <p:ph type="body" idx="5"/>
          </p:nvPr>
        </p:nvSpPr>
        <p:spPr>
          <a:xfrm>
            <a:off x="8229603" y="8284973"/>
            <a:ext cx="6848400" cy="3807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2" name="Google Shape;192;g3edcd3fab0d_0_610"/>
          <p:cNvSpPr txBox="1">
            <a:spLocks noGrp="1"/>
          </p:cNvSpPr>
          <p:nvPr>
            <p:ph type="body" idx="6"/>
          </p:nvPr>
        </p:nvSpPr>
        <p:spPr>
          <a:xfrm>
            <a:off x="8229603" y="4093973"/>
            <a:ext cx="6848400" cy="3807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3" name="Google Shape;193;g3edcd3fab0d_0_610"/>
          <p:cNvSpPr>
            <a:spLocks noGrp="1"/>
          </p:cNvSpPr>
          <p:nvPr>
            <p:ph type="pic" idx="7"/>
          </p:nvPr>
        </p:nvSpPr>
        <p:spPr>
          <a:xfrm>
            <a:off x="8229601" y="4648201"/>
            <a:ext cx="6847800" cy="35604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alf Text Half Image">
  <p:cSld name="Half Text Half Image">
    <p:spTree>
      <p:nvGrpSpPr>
        <p:cNvPr id="1" name="Shape 25"/>
        <p:cNvGrpSpPr/>
        <p:nvPr/>
      </p:nvGrpSpPr>
      <p:grpSpPr>
        <a:xfrm>
          <a:off x="0" y="0"/>
          <a:ext cx="0" cy="0"/>
          <a:chOff x="0" y="0"/>
          <a:chExt cx="0" cy="0"/>
        </a:xfrm>
      </p:grpSpPr>
      <p:sp>
        <p:nvSpPr>
          <p:cNvPr id="26" name="Google Shape;26;p29"/>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9"/>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8" name="Google Shape;28;p29"/>
          <p:cNvSpPr>
            <a:spLocks noGrp="1"/>
          </p:cNvSpPr>
          <p:nvPr>
            <p:ph type="pic" idx="2"/>
          </p:nvPr>
        </p:nvSpPr>
        <p:spPr>
          <a:xfrm>
            <a:off x="8229600" y="457200"/>
            <a:ext cx="6847703" cy="7772400"/>
          </a:xfrm>
          <a:prstGeom prst="rect">
            <a:avLst/>
          </a:prstGeom>
          <a:noFill/>
          <a:ln>
            <a:noFill/>
          </a:ln>
        </p:spPr>
      </p:sp>
      <p:sp>
        <p:nvSpPr>
          <p:cNvPr id="29" name="Google Shape;29;p29"/>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body" idx="3"/>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9"/>
          <p:cNvSpPr txBox="1">
            <a:spLocks noGrp="1"/>
          </p:cNvSpPr>
          <p:nvPr>
            <p:ph type="body" idx="4"/>
          </p:nvPr>
        </p:nvSpPr>
        <p:spPr>
          <a:xfrm>
            <a:off x="466725" y="1524000"/>
            <a:ext cx="7305675" cy="7162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9"/>
          <p:cNvSpPr txBox="1">
            <a:spLocks noGrp="1"/>
          </p:cNvSpPr>
          <p:nvPr>
            <p:ph type="body" idx="5"/>
          </p:nvPr>
        </p:nvSpPr>
        <p:spPr>
          <a:xfrm>
            <a:off x="8229600" y="8305800"/>
            <a:ext cx="6848475" cy="381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 Images">
  <p:cSld name="4 Images">
    <p:spTree>
      <p:nvGrpSpPr>
        <p:cNvPr id="1" name="Shape 194"/>
        <p:cNvGrpSpPr/>
        <p:nvPr/>
      </p:nvGrpSpPr>
      <p:grpSpPr>
        <a:xfrm>
          <a:off x="0" y="0"/>
          <a:ext cx="0" cy="0"/>
          <a:chOff x="0" y="0"/>
          <a:chExt cx="0" cy="0"/>
        </a:xfrm>
      </p:grpSpPr>
      <p:sp>
        <p:nvSpPr>
          <p:cNvPr id="195" name="Google Shape;195;g3edcd3fab0d_0_620"/>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196" name="Google Shape;196;g3edcd3fab0d_0_620"/>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97" name="Google Shape;197;g3edcd3fab0d_0_620"/>
          <p:cNvSpPr txBox="1">
            <a:spLocks noGrp="1"/>
          </p:cNvSpPr>
          <p:nvPr>
            <p:ph type="body" idx="1"/>
          </p:nvPr>
        </p:nvSpPr>
        <p:spPr>
          <a:xfrm>
            <a:off x="8011299" y="8284971"/>
            <a:ext cx="70665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8" name="Google Shape;198;g3edcd3fab0d_0_620"/>
          <p:cNvSpPr txBox="1">
            <a:spLocks noGrp="1"/>
          </p:cNvSpPr>
          <p:nvPr>
            <p:ph type="body" idx="2"/>
          </p:nvPr>
        </p:nvSpPr>
        <p:spPr>
          <a:xfrm>
            <a:off x="8011298" y="4650026"/>
            <a:ext cx="70665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199" name="Google Shape;199;g3edcd3fab0d_0_620"/>
          <p:cNvSpPr>
            <a:spLocks noGrp="1"/>
          </p:cNvSpPr>
          <p:nvPr>
            <p:ph type="pic" idx="3"/>
          </p:nvPr>
        </p:nvSpPr>
        <p:spPr>
          <a:xfrm>
            <a:off x="8011299" y="5181602"/>
            <a:ext cx="7066200" cy="3027300"/>
          </a:xfrm>
          <a:prstGeom prst="rect">
            <a:avLst/>
          </a:prstGeom>
          <a:noFill/>
          <a:ln>
            <a:noFill/>
          </a:ln>
        </p:spPr>
      </p:sp>
      <p:sp>
        <p:nvSpPr>
          <p:cNvPr id="200" name="Google Shape;200;g3edcd3fab0d_0_620"/>
          <p:cNvSpPr>
            <a:spLocks noGrp="1"/>
          </p:cNvSpPr>
          <p:nvPr>
            <p:ph type="pic" idx="4"/>
          </p:nvPr>
        </p:nvSpPr>
        <p:spPr>
          <a:xfrm>
            <a:off x="8011301" y="1546539"/>
            <a:ext cx="7076100" cy="3027300"/>
          </a:xfrm>
          <a:prstGeom prst="rect">
            <a:avLst/>
          </a:prstGeom>
          <a:noFill/>
          <a:ln>
            <a:noFill/>
          </a:ln>
        </p:spPr>
      </p:sp>
      <p:sp>
        <p:nvSpPr>
          <p:cNvPr id="201" name="Google Shape;201;g3edcd3fab0d_0_620"/>
          <p:cNvSpPr txBox="1">
            <a:spLocks noGrp="1"/>
          </p:cNvSpPr>
          <p:nvPr>
            <p:ph type="body" idx="5"/>
          </p:nvPr>
        </p:nvSpPr>
        <p:spPr>
          <a:xfrm>
            <a:off x="457201" y="8284971"/>
            <a:ext cx="70665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02" name="Google Shape;202;g3edcd3fab0d_0_620"/>
          <p:cNvSpPr txBox="1">
            <a:spLocks noGrp="1"/>
          </p:cNvSpPr>
          <p:nvPr>
            <p:ph type="body" idx="6"/>
          </p:nvPr>
        </p:nvSpPr>
        <p:spPr>
          <a:xfrm>
            <a:off x="457201" y="4650026"/>
            <a:ext cx="70863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03" name="Google Shape;203;g3edcd3fab0d_0_620"/>
          <p:cNvSpPr>
            <a:spLocks noGrp="1"/>
          </p:cNvSpPr>
          <p:nvPr>
            <p:ph type="pic" idx="7"/>
          </p:nvPr>
        </p:nvSpPr>
        <p:spPr>
          <a:xfrm>
            <a:off x="457201" y="5181602"/>
            <a:ext cx="7076100" cy="3027300"/>
          </a:xfrm>
          <a:prstGeom prst="rect">
            <a:avLst/>
          </a:prstGeom>
          <a:noFill/>
          <a:ln>
            <a:noFill/>
          </a:ln>
        </p:spPr>
      </p:sp>
      <p:sp>
        <p:nvSpPr>
          <p:cNvPr id="204" name="Google Shape;204;g3edcd3fab0d_0_620"/>
          <p:cNvSpPr>
            <a:spLocks noGrp="1"/>
          </p:cNvSpPr>
          <p:nvPr>
            <p:ph type="pic" idx="8"/>
          </p:nvPr>
        </p:nvSpPr>
        <p:spPr>
          <a:xfrm>
            <a:off x="467500" y="1546539"/>
            <a:ext cx="7076100" cy="3027300"/>
          </a:xfrm>
          <a:prstGeom prst="rect">
            <a:avLst/>
          </a:prstGeom>
          <a:noFill/>
          <a:ln>
            <a:noFill/>
          </a:ln>
        </p:spPr>
      </p:sp>
      <p:sp>
        <p:nvSpPr>
          <p:cNvPr id="205" name="Google Shape;205;g3edcd3fab0d_0_620"/>
          <p:cNvSpPr txBox="1">
            <a:spLocks noGrp="1"/>
          </p:cNvSpPr>
          <p:nvPr>
            <p:ph type="body" idx="9"/>
          </p:nvPr>
        </p:nvSpPr>
        <p:spPr>
          <a:xfrm>
            <a:off x="467500" y="482199"/>
            <a:ext cx="70761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06" name="Google Shape;206;g3edcd3fab0d_0_620"/>
          <p:cNvSpPr txBox="1">
            <a:spLocks noGrp="1"/>
          </p:cNvSpPr>
          <p:nvPr>
            <p:ph type="body" idx="13"/>
          </p:nvPr>
        </p:nvSpPr>
        <p:spPr>
          <a:xfrm>
            <a:off x="467500" y="939402"/>
            <a:ext cx="70761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07"/>
        <p:cNvGrpSpPr/>
        <p:nvPr/>
      </p:nvGrpSpPr>
      <p:grpSpPr>
        <a:xfrm>
          <a:off x="0" y="0"/>
          <a:ext cx="0" cy="0"/>
          <a:chOff x="0" y="0"/>
          <a:chExt cx="0" cy="0"/>
        </a:xfrm>
      </p:grpSpPr>
      <p:sp>
        <p:nvSpPr>
          <p:cNvPr id="208" name="Google Shape;208;g3edcd3fab0d_0_633"/>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09" name="Google Shape;209;g3edcd3fab0d_0_633"/>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10" name="Google Shape;210;g3edcd3fab0d_0_633"/>
          <p:cNvSpPr txBox="1">
            <a:spLocks noGrp="1"/>
          </p:cNvSpPr>
          <p:nvPr>
            <p:ph type="body" idx="1"/>
          </p:nvPr>
        </p:nvSpPr>
        <p:spPr>
          <a:xfrm>
            <a:off x="467500" y="482199"/>
            <a:ext cx="70761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11" name="Google Shape;211;g3edcd3fab0d_0_633"/>
          <p:cNvSpPr txBox="1">
            <a:spLocks noGrp="1"/>
          </p:cNvSpPr>
          <p:nvPr>
            <p:ph type="body" idx="2"/>
          </p:nvPr>
        </p:nvSpPr>
        <p:spPr>
          <a:xfrm>
            <a:off x="467500" y="939402"/>
            <a:ext cx="70761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12" name="Google Shape;212;g3edcd3fab0d_0_633"/>
          <p:cNvSpPr txBox="1">
            <a:spLocks noGrp="1"/>
          </p:cNvSpPr>
          <p:nvPr>
            <p:ph type="body" idx="3"/>
          </p:nvPr>
        </p:nvSpPr>
        <p:spPr>
          <a:xfrm>
            <a:off x="8011299" y="8284971"/>
            <a:ext cx="70665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13" name="Google Shape;213;g3edcd3fab0d_0_633"/>
          <p:cNvSpPr>
            <a:spLocks noGrp="1"/>
          </p:cNvSpPr>
          <p:nvPr>
            <p:ph type="pic" idx="4"/>
          </p:nvPr>
        </p:nvSpPr>
        <p:spPr>
          <a:xfrm>
            <a:off x="8011299" y="1546539"/>
            <a:ext cx="7066200" cy="6662100"/>
          </a:xfrm>
          <a:prstGeom prst="rect">
            <a:avLst/>
          </a:prstGeom>
          <a:noFill/>
          <a:ln>
            <a:noFill/>
          </a:ln>
        </p:spPr>
      </p:sp>
      <p:sp>
        <p:nvSpPr>
          <p:cNvPr id="214" name="Google Shape;214;g3edcd3fab0d_0_633"/>
          <p:cNvSpPr txBox="1">
            <a:spLocks noGrp="1"/>
          </p:cNvSpPr>
          <p:nvPr>
            <p:ph type="body" idx="5"/>
          </p:nvPr>
        </p:nvSpPr>
        <p:spPr>
          <a:xfrm>
            <a:off x="457201" y="8284971"/>
            <a:ext cx="70665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15" name="Google Shape;215;g3edcd3fab0d_0_633"/>
          <p:cNvSpPr>
            <a:spLocks noGrp="1"/>
          </p:cNvSpPr>
          <p:nvPr>
            <p:ph type="pic" idx="6"/>
          </p:nvPr>
        </p:nvSpPr>
        <p:spPr>
          <a:xfrm>
            <a:off x="457201" y="1546539"/>
            <a:ext cx="7076100" cy="66621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stretch>
            <a:fillRect/>
          </a:stretch>
        </a:blipFill>
        <a:effectLst/>
      </p:bgPr>
    </p:bg>
    <p:spTree>
      <p:nvGrpSpPr>
        <p:cNvPr id="1" name="Shape 216"/>
        <p:cNvGrpSpPr/>
        <p:nvPr/>
      </p:nvGrpSpPr>
      <p:grpSpPr>
        <a:xfrm>
          <a:off x="0" y="0"/>
          <a:ext cx="0" cy="0"/>
          <a:chOff x="0" y="0"/>
          <a:chExt cx="0" cy="0"/>
        </a:xfrm>
      </p:grpSpPr>
      <p:sp>
        <p:nvSpPr>
          <p:cNvPr id="217" name="Google Shape;217;g3edcd3fab0d_0_642"/>
          <p:cNvSpPr/>
          <p:nvPr/>
        </p:nvSpPr>
        <p:spPr>
          <a:xfrm>
            <a:off x="1946" y="0"/>
            <a:ext cx="15540600" cy="10058400"/>
          </a:xfrm>
          <a:prstGeom prst="rect">
            <a:avLst/>
          </a:prstGeom>
          <a:noFill/>
          <a:ln>
            <a:noFill/>
          </a:ln>
        </p:spPr>
        <p:txBody>
          <a:bodyPr spcFirstLastPara="1" wrap="square" lIns="83450" tIns="41675" rIns="83450" bIns="41675" anchor="ctr" anchorCtr="0">
            <a:noAutofit/>
          </a:bodyPr>
          <a:lstStyle/>
          <a:p>
            <a:pPr marL="0" marR="0" lvl="0" indent="0" algn="ctr" rtl="0">
              <a:spcBef>
                <a:spcPts val="0"/>
              </a:spcBef>
              <a:spcAft>
                <a:spcPts val="0"/>
              </a:spcAft>
              <a:buClr>
                <a:schemeClr val="dk1"/>
              </a:buClr>
              <a:buSzPts val="1600"/>
              <a:buFont typeface="Arial" panose="020B0604020202020204"/>
              <a:buNone/>
            </a:pPr>
            <a:endParaRPr sz="16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18" name="Google Shape;218;g3edcd3fab0d_0_642"/>
          <p:cNvSpPr txBox="1">
            <a:spLocks noGrp="1"/>
          </p:cNvSpPr>
          <p:nvPr>
            <p:ph type="body" idx="1"/>
          </p:nvPr>
        </p:nvSpPr>
        <p:spPr>
          <a:xfrm>
            <a:off x="1371602" y="5036451"/>
            <a:ext cx="12801600" cy="914700"/>
          </a:xfrm>
          <a:prstGeom prst="rect">
            <a:avLst/>
          </a:prstGeom>
          <a:noFill/>
          <a:ln>
            <a:noFill/>
          </a:ln>
        </p:spPr>
        <p:txBody>
          <a:bodyPr spcFirstLastPara="1" wrap="square" lIns="163200" tIns="81575" rIns="163200" bIns="81575" anchor="ctr" anchorCtr="0">
            <a:normAutofit/>
          </a:bodyPr>
          <a:lstStyle>
            <a:lvl1pPr marL="457200" lvl="0" indent="-228600" algn="ctr">
              <a:lnSpc>
                <a:spcPct val="90000"/>
              </a:lnSpc>
              <a:spcBef>
                <a:spcPts val="900"/>
              </a:spcBef>
              <a:spcAft>
                <a:spcPts val="0"/>
              </a:spcAft>
              <a:buClr>
                <a:schemeClr val="lt1"/>
              </a:buClr>
              <a:buSzPts val="7900"/>
              <a:buNone/>
              <a:defRPr sz="4000" b="0">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19" name="Google Shape;219;g3edcd3fab0d_0_642"/>
          <p:cNvSpPr txBox="1">
            <a:spLocks noGrp="1"/>
          </p:cNvSpPr>
          <p:nvPr>
            <p:ph type="body" idx="2"/>
          </p:nvPr>
        </p:nvSpPr>
        <p:spPr>
          <a:xfrm>
            <a:off x="474803" y="8766887"/>
            <a:ext cx="5943600" cy="3486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lt1"/>
              </a:buClr>
              <a:buSzPts val="4300"/>
              <a:buNone/>
              <a:defRPr sz="2200" b="1">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20" name="Google Shape;220;g3edcd3fab0d_0_642"/>
          <p:cNvSpPr txBox="1">
            <a:spLocks noGrp="1"/>
          </p:cNvSpPr>
          <p:nvPr>
            <p:ph type="body" idx="3"/>
          </p:nvPr>
        </p:nvSpPr>
        <p:spPr>
          <a:xfrm>
            <a:off x="474803" y="9241254"/>
            <a:ext cx="5943600" cy="3486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lt1"/>
              </a:buClr>
              <a:buSzPts val="4300"/>
              <a:buNone/>
              <a:defRPr sz="2200" b="1">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21" name="Google Shape;221;g3edcd3fab0d_0_642"/>
          <p:cNvSpPr txBox="1">
            <a:spLocks noGrp="1"/>
          </p:cNvSpPr>
          <p:nvPr>
            <p:ph type="body" idx="4"/>
          </p:nvPr>
        </p:nvSpPr>
        <p:spPr>
          <a:xfrm>
            <a:off x="474801" y="4114802"/>
            <a:ext cx="14613000" cy="914700"/>
          </a:xfrm>
          <a:prstGeom prst="rect">
            <a:avLst/>
          </a:prstGeom>
          <a:noFill/>
          <a:ln>
            <a:noFill/>
          </a:ln>
        </p:spPr>
        <p:txBody>
          <a:bodyPr spcFirstLastPara="1" wrap="square" lIns="163200" tIns="81575" rIns="163200" bIns="81575" anchor="ctr" anchorCtr="0">
            <a:normAutofit/>
          </a:bodyPr>
          <a:lstStyle>
            <a:lvl1pPr marL="457200" lvl="0" indent="-228600" algn="ctr">
              <a:lnSpc>
                <a:spcPct val="90000"/>
              </a:lnSpc>
              <a:spcBef>
                <a:spcPts val="900"/>
              </a:spcBef>
              <a:spcAft>
                <a:spcPts val="0"/>
              </a:spcAft>
              <a:buClr>
                <a:schemeClr val="lt1"/>
              </a:buClr>
              <a:buSzPts val="9600"/>
              <a:buNone/>
              <a:defRPr sz="49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ull Bleed 2 Images">
  <p:cSld name="Full Bleed 2 Images">
    <p:spTree>
      <p:nvGrpSpPr>
        <p:cNvPr id="1" name="Shape 222"/>
        <p:cNvGrpSpPr/>
        <p:nvPr/>
      </p:nvGrpSpPr>
      <p:grpSpPr>
        <a:xfrm>
          <a:off x="0" y="0"/>
          <a:ext cx="0" cy="0"/>
          <a:chOff x="0" y="0"/>
          <a:chExt cx="0" cy="0"/>
        </a:xfrm>
      </p:grpSpPr>
      <p:sp>
        <p:nvSpPr>
          <p:cNvPr id="223" name="Google Shape;223;g3edcd3fab0d_0_648"/>
          <p:cNvSpPr>
            <a:spLocks noGrp="1"/>
          </p:cNvSpPr>
          <p:nvPr>
            <p:ph type="pic" idx="2"/>
          </p:nvPr>
        </p:nvSpPr>
        <p:spPr>
          <a:xfrm>
            <a:off x="7772400" y="0"/>
            <a:ext cx="7772400" cy="10058400"/>
          </a:xfrm>
          <a:prstGeom prst="rect">
            <a:avLst/>
          </a:prstGeom>
          <a:noFill/>
          <a:ln>
            <a:noFill/>
          </a:ln>
        </p:spPr>
      </p:sp>
      <p:sp>
        <p:nvSpPr>
          <p:cNvPr id="224" name="Google Shape;224;g3edcd3fab0d_0_648"/>
          <p:cNvSpPr>
            <a:spLocks noGrp="1"/>
          </p:cNvSpPr>
          <p:nvPr>
            <p:ph type="pic" idx="3"/>
          </p:nvPr>
        </p:nvSpPr>
        <p:spPr>
          <a:xfrm>
            <a:off x="0" y="0"/>
            <a:ext cx="7772400" cy="100584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ngle Image">
  <p:cSld name="Single Image">
    <p:spTree>
      <p:nvGrpSpPr>
        <p:cNvPr id="1" name="Shape 225"/>
        <p:cNvGrpSpPr/>
        <p:nvPr/>
      </p:nvGrpSpPr>
      <p:grpSpPr>
        <a:xfrm>
          <a:off x="0" y="0"/>
          <a:ext cx="0" cy="0"/>
          <a:chOff x="0" y="0"/>
          <a:chExt cx="0" cy="0"/>
        </a:xfrm>
      </p:grpSpPr>
      <p:sp>
        <p:nvSpPr>
          <p:cNvPr id="226" name="Google Shape;226;g3edcd3fab0d_0_651"/>
          <p:cNvSpPr>
            <a:spLocks noGrp="1"/>
          </p:cNvSpPr>
          <p:nvPr>
            <p:ph type="pic" idx="2"/>
          </p:nvPr>
        </p:nvSpPr>
        <p:spPr>
          <a:xfrm>
            <a:off x="457201" y="1546539"/>
            <a:ext cx="14630400" cy="6662100"/>
          </a:xfrm>
          <a:prstGeom prst="rect">
            <a:avLst/>
          </a:prstGeom>
          <a:noFill/>
          <a:ln>
            <a:noFill/>
          </a:ln>
        </p:spPr>
      </p:sp>
      <p:sp>
        <p:nvSpPr>
          <p:cNvPr id="227" name="Google Shape;227;g3edcd3fab0d_0_651"/>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28" name="Google Shape;228;g3edcd3fab0d_0_651"/>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29" name="Google Shape;229;g3edcd3fab0d_0_651"/>
          <p:cNvSpPr txBox="1">
            <a:spLocks noGrp="1"/>
          </p:cNvSpPr>
          <p:nvPr>
            <p:ph type="body" idx="1"/>
          </p:nvPr>
        </p:nvSpPr>
        <p:spPr>
          <a:xfrm>
            <a:off x="457201" y="8284971"/>
            <a:ext cx="6847800" cy="378900"/>
          </a:xfrm>
          <a:prstGeom prst="rect">
            <a:avLst/>
          </a:prstGeom>
          <a:noFill/>
          <a:ln>
            <a:noFill/>
          </a:ln>
        </p:spPr>
        <p:txBody>
          <a:bodyPr spcFirstLastPara="1" wrap="square" lIns="163200" tIns="81575" rIns="163200" bIns="81575" anchor="t" anchorCtr="0">
            <a:normAutofit/>
          </a:bodyPr>
          <a:lstStyle>
            <a:lvl1pPr marL="457200" lvl="0" indent="-228600" algn="l">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30" name="Google Shape;230;g3edcd3fab0d_0_651"/>
          <p:cNvSpPr txBox="1">
            <a:spLocks noGrp="1"/>
          </p:cNvSpPr>
          <p:nvPr>
            <p:ph type="body" idx="3"/>
          </p:nvPr>
        </p:nvSpPr>
        <p:spPr>
          <a:xfrm>
            <a:off x="467500" y="482199"/>
            <a:ext cx="70761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31" name="Google Shape;231;g3edcd3fab0d_0_651"/>
          <p:cNvSpPr txBox="1">
            <a:spLocks noGrp="1"/>
          </p:cNvSpPr>
          <p:nvPr>
            <p:ph type="body" idx="4"/>
          </p:nvPr>
        </p:nvSpPr>
        <p:spPr>
          <a:xfrm>
            <a:off x="467500" y="939402"/>
            <a:ext cx="70761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 Concepts">
  <p:cSld name="3 Concepts">
    <p:spTree>
      <p:nvGrpSpPr>
        <p:cNvPr id="1" name="Shape 232"/>
        <p:cNvGrpSpPr/>
        <p:nvPr/>
      </p:nvGrpSpPr>
      <p:grpSpPr>
        <a:xfrm>
          <a:off x="0" y="0"/>
          <a:ext cx="0" cy="0"/>
          <a:chOff x="0" y="0"/>
          <a:chExt cx="0" cy="0"/>
        </a:xfrm>
      </p:grpSpPr>
      <p:sp>
        <p:nvSpPr>
          <p:cNvPr id="233" name="Google Shape;233;g3edcd3fab0d_0_658"/>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34" name="Google Shape;234;g3edcd3fab0d_0_658"/>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35" name="Google Shape;235;g3edcd3fab0d_0_658"/>
          <p:cNvSpPr txBox="1">
            <a:spLocks noGrp="1"/>
          </p:cNvSpPr>
          <p:nvPr>
            <p:ph type="body" idx="1"/>
          </p:nvPr>
        </p:nvSpPr>
        <p:spPr>
          <a:xfrm>
            <a:off x="467500" y="482199"/>
            <a:ext cx="70761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36" name="Google Shape;236;g3edcd3fab0d_0_658"/>
          <p:cNvSpPr txBox="1">
            <a:spLocks noGrp="1"/>
          </p:cNvSpPr>
          <p:nvPr>
            <p:ph type="body" idx="2"/>
          </p:nvPr>
        </p:nvSpPr>
        <p:spPr>
          <a:xfrm>
            <a:off x="467500" y="939402"/>
            <a:ext cx="70761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37" name="Google Shape;237;g3edcd3fab0d_0_658"/>
          <p:cNvSpPr txBox="1">
            <a:spLocks noGrp="1"/>
          </p:cNvSpPr>
          <p:nvPr>
            <p:ph type="body" idx="3"/>
          </p:nvPr>
        </p:nvSpPr>
        <p:spPr>
          <a:xfrm>
            <a:off x="1691424" y="6684771"/>
            <a:ext cx="3657600" cy="378900"/>
          </a:xfrm>
          <a:prstGeom prst="rect">
            <a:avLst/>
          </a:prstGeom>
          <a:noFill/>
          <a:ln>
            <a:noFill/>
          </a:ln>
        </p:spPr>
        <p:txBody>
          <a:bodyPr spcFirstLastPara="1" wrap="square" lIns="163200" tIns="81575" rIns="163200" bIns="81575" anchor="t" anchorCtr="0">
            <a:normAutofit/>
          </a:bodyPr>
          <a:lstStyle>
            <a:lvl1pPr marL="457200" lvl="0" indent="-228600" algn="ctr">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38" name="Google Shape;238;g3edcd3fab0d_0_658"/>
          <p:cNvSpPr>
            <a:spLocks noGrp="1"/>
          </p:cNvSpPr>
          <p:nvPr>
            <p:ph type="pic" idx="4"/>
          </p:nvPr>
        </p:nvSpPr>
        <p:spPr>
          <a:xfrm>
            <a:off x="1691422" y="2895601"/>
            <a:ext cx="3657600" cy="3713100"/>
          </a:xfrm>
          <a:prstGeom prst="rect">
            <a:avLst/>
          </a:prstGeom>
          <a:noFill/>
          <a:ln>
            <a:noFill/>
          </a:ln>
        </p:spPr>
      </p:sp>
      <p:sp>
        <p:nvSpPr>
          <p:cNvPr id="239" name="Google Shape;239;g3edcd3fab0d_0_658"/>
          <p:cNvSpPr txBox="1">
            <a:spLocks noGrp="1"/>
          </p:cNvSpPr>
          <p:nvPr>
            <p:ph type="body" idx="5"/>
          </p:nvPr>
        </p:nvSpPr>
        <p:spPr>
          <a:xfrm>
            <a:off x="5943601" y="6684771"/>
            <a:ext cx="3657600" cy="378900"/>
          </a:xfrm>
          <a:prstGeom prst="rect">
            <a:avLst/>
          </a:prstGeom>
          <a:noFill/>
          <a:ln>
            <a:noFill/>
          </a:ln>
        </p:spPr>
        <p:txBody>
          <a:bodyPr spcFirstLastPara="1" wrap="square" lIns="163200" tIns="81575" rIns="163200" bIns="81575" anchor="t" anchorCtr="0">
            <a:normAutofit/>
          </a:bodyPr>
          <a:lstStyle>
            <a:lvl1pPr marL="457200" lvl="0" indent="-228600" algn="ctr">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40" name="Google Shape;240;g3edcd3fab0d_0_658"/>
          <p:cNvSpPr>
            <a:spLocks noGrp="1"/>
          </p:cNvSpPr>
          <p:nvPr>
            <p:ph type="pic" idx="6"/>
          </p:nvPr>
        </p:nvSpPr>
        <p:spPr>
          <a:xfrm>
            <a:off x="5943599" y="2895601"/>
            <a:ext cx="3657600" cy="3713100"/>
          </a:xfrm>
          <a:prstGeom prst="rect">
            <a:avLst/>
          </a:prstGeom>
          <a:noFill/>
          <a:ln>
            <a:noFill/>
          </a:ln>
        </p:spPr>
      </p:sp>
      <p:sp>
        <p:nvSpPr>
          <p:cNvPr id="241" name="Google Shape;241;g3edcd3fab0d_0_658"/>
          <p:cNvSpPr txBox="1">
            <a:spLocks noGrp="1"/>
          </p:cNvSpPr>
          <p:nvPr>
            <p:ph type="body" idx="7"/>
          </p:nvPr>
        </p:nvSpPr>
        <p:spPr>
          <a:xfrm>
            <a:off x="10195777" y="6684771"/>
            <a:ext cx="3657600" cy="378900"/>
          </a:xfrm>
          <a:prstGeom prst="rect">
            <a:avLst/>
          </a:prstGeom>
          <a:noFill/>
          <a:ln>
            <a:noFill/>
          </a:ln>
        </p:spPr>
        <p:txBody>
          <a:bodyPr spcFirstLastPara="1" wrap="square" lIns="163200" tIns="81575" rIns="163200" bIns="81575" anchor="t" anchorCtr="0">
            <a:normAutofit/>
          </a:bodyPr>
          <a:lstStyle>
            <a:lvl1pPr marL="457200" lvl="0" indent="-228600" algn="ctr">
              <a:lnSpc>
                <a:spcPct val="90000"/>
              </a:lnSpc>
              <a:spcBef>
                <a:spcPts val="900"/>
              </a:spcBef>
              <a:spcAft>
                <a:spcPts val="0"/>
              </a:spcAft>
              <a:buClr>
                <a:schemeClr val="dk1"/>
              </a:buClr>
              <a:buSzPts val="2900"/>
              <a:buNone/>
              <a:defRPr sz="15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42" name="Google Shape;242;g3edcd3fab0d_0_658"/>
          <p:cNvSpPr>
            <a:spLocks noGrp="1"/>
          </p:cNvSpPr>
          <p:nvPr>
            <p:ph type="pic" idx="8"/>
          </p:nvPr>
        </p:nvSpPr>
        <p:spPr>
          <a:xfrm>
            <a:off x="10195776" y="2895601"/>
            <a:ext cx="3657600" cy="37131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chedule">
  <p:cSld name="Schedule">
    <p:bg>
      <p:bgPr>
        <a:blipFill>
          <a:blip r:embed="rId2"/>
          <a:stretch>
            <a:fillRect/>
          </a:stretch>
        </a:blipFill>
        <a:effectLst/>
      </p:bgPr>
    </p:bg>
    <p:spTree>
      <p:nvGrpSpPr>
        <p:cNvPr id="1" name="Shape 243"/>
        <p:cNvGrpSpPr/>
        <p:nvPr/>
      </p:nvGrpSpPr>
      <p:grpSpPr>
        <a:xfrm>
          <a:off x="0" y="0"/>
          <a:ext cx="0" cy="0"/>
          <a:chOff x="0" y="0"/>
          <a:chExt cx="0" cy="0"/>
        </a:xfrm>
      </p:grpSpPr>
      <p:sp>
        <p:nvSpPr>
          <p:cNvPr id="244" name="Google Shape;244;g3edcd3fab0d_0_669"/>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45" name="Google Shape;245;g3edcd3fab0d_0_669"/>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46" name="Google Shape;246;g3edcd3fab0d_0_669"/>
          <p:cNvSpPr/>
          <p:nvPr/>
        </p:nvSpPr>
        <p:spPr>
          <a:xfrm>
            <a:off x="1130119" y="6388798"/>
            <a:ext cx="215100" cy="215400"/>
          </a:xfrm>
          <a:prstGeom prst="diamond">
            <a:avLst/>
          </a:prstGeom>
          <a:solidFill>
            <a:schemeClr val="accent5"/>
          </a:solidFill>
          <a:ln>
            <a:noFill/>
          </a:ln>
        </p:spPr>
        <p:txBody>
          <a:bodyPr spcFirstLastPara="1" wrap="square" lIns="83450" tIns="41675" rIns="83450" bIns="41675" anchor="ctr" anchorCtr="0">
            <a:noAutofit/>
          </a:bodyPr>
          <a:lstStyle/>
          <a:p>
            <a:pPr marL="0" marR="0" lvl="0" indent="0" algn="ctr" rtl="0">
              <a:spcBef>
                <a:spcPts val="0"/>
              </a:spcBef>
              <a:spcAft>
                <a:spcPts val="0"/>
              </a:spcAft>
              <a:buClr>
                <a:schemeClr val="dk1"/>
              </a:buClr>
              <a:buSzPts val="1600"/>
              <a:buFont typeface="Arial" panose="020B0604020202020204"/>
              <a:buNone/>
            </a:pPr>
            <a:endParaRPr sz="16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7" name="Google Shape;247;g3edcd3fab0d_0_669"/>
          <p:cNvSpPr/>
          <p:nvPr/>
        </p:nvSpPr>
        <p:spPr>
          <a:xfrm>
            <a:off x="1130119" y="5953484"/>
            <a:ext cx="215100" cy="215400"/>
          </a:xfrm>
          <a:prstGeom prst="ellipse">
            <a:avLst/>
          </a:prstGeom>
          <a:solidFill>
            <a:schemeClr val="accent5"/>
          </a:solidFill>
          <a:ln>
            <a:noFill/>
          </a:ln>
        </p:spPr>
        <p:txBody>
          <a:bodyPr spcFirstLastPara="1" wrap="square" lIns="83450" tIns="41675" rIns="83450" bIns="41675" anchor="ctr" anchorCtr="0">
            <a:noAutofit/>
          </a:bodyPr>
          <a:lstStyle/>
          <a:p>
            <a:pPr marL="0" marR="0" lvl="0" indent="0" algn="ctr" rtl="0">
              <a:spcBef>
                <a:spcPts val="0"/>
              </a:spcBef>
              <a:spcAft>
                <a:spcPts val="0"/>
              </a:spcAft>
              <a:buClr>
                <a:schemeClr val="dk1"/>
              </a:buClr>
              <a:buSzPts val="1600"/>
              <a:buFont typeface="Arial" panose="020B0604020202020204"/>
              <a:buNone/>
            </a:pPr>
            <a:endParaRPr sz="16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8" name="Google Shape;248;g3edcd3fab0d_0_669"/>
          <p:cNvSpPr txBox="1">
            <a:spLocks noGrp="1"/>
          </p:cNvSpPr>
          <p:nvPr>
            <p:ph type="body" idx="1"/>
          </p:nvPr>
        </p:nvSpPr>
        <p:spPr>
          <a:xfrm>
            <a:off x="850901" y="3092453"/>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100"/>
              <a:buNone/>
              <a:defRPr sz="11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49" name="Google Shape;249;g3edcd3fab0d_0_669"/>
          <p:cNvSpPr txBox="1">
            <a:spLocks noGrp="1"/>
          </p:cNvSpPr>
          <p:nvPr>
            <p:ph type="body" idx="2"/>
          </p:nvPr>
        </p:nvSpPr>
        <p:spPr>
          <a:xfrm>
            <a:off x="850901" y="3543682"/>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100"/>
              <a:buNone/>
              <a:defRPr sz="11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0" name="Google Shape;250;g3edcd3fab0d_0_669"/>
          <p:cNvSpPr txBox="1">
            <a:spLocks noGrp="1"/>
          </p:cNvSpPr>
          <p:nvPr>
            <p:ph type="body" idx="3"/>
          </p:nvPr>
        </p:nvSpPr>
        <p:spPr>
          <a:xfrm>
            <a:off x="850901" y="3967599"/>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900"/>
              <a:buNone/>
              <a:defRPr sz="15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1" name="Google Shape;251;g3edcd3fab0d_0_669"/>
          <p:cNvSpPr txBox="1">
            <a:spLocks noGrp="1"/>
          </p:cNvSpPr>
          <p:nvPr>
            <p:ph type="body" idx="4"/>
          </p:nvPr>
        </p:nvSpPr>
        <p:spPr>
          <a:xfrm>
            <a:off x="850901" y="4409715"/>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900"/>
              <a:buNone/>
              <a:defRPr sz="15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2" name="Google Shape;252;g3edcd3fab0d_0_669"/>
          <p:cNvSpPr txBox="1">
            <a:spLocks noGrp="1"/>
          </p:cNvSpPr>
          <p:nvPr>
            <p:ph type="body" idx="5"/>
          </p:nvPr>
        </p:nvSpPr>
        <p:spPr>
          <a:xfrm>
            <a:off x="850901" y="4864489"/>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900"/>
              <a:buNone/>
              <a:defRPr sz="15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3" name="Google Shape;253;g3edcd3fab0d_0_669"/>
          <p:cNvSpPr txBox="1">
            <a:spLocks noGrp="1"/>
          </p:cNvSpPr>
          <p:nvPr>
            <p:ph type="body" idx="6"/>
          </p:nvPr>
        </p:nvSpPr>
        <p:spPr>
          <a:xfrm>
            <a:off x="850901" y="5348705"/>
            <a:ext cx="1981500" cy="274500"/>
          </a:xfrm>
          <a:prstGeom prst="rect">
            <a:avLst/>
          </a:prstGeom>
          <a:noFill/>
          <a:ln>
            <a:noFill/>
          </a:ln>
        </p:spPr>
        <p:txBody>
          <a:bodyPr spcFirstLastPara="1" wrap="square" lIns="163200" tIns="81575" rIns="163200" bIns="81575" anchor="t" anchorCtr="0">
            <a:noAutofit/>
          </a:bodyPr>
          <a:lstStyle>
            <a:lvl1pPr marL="457200" lvl="0" indent="-228600" algn="ctr">
              <a:lnSpc>
                <a:spcPct val="90000"/>
              </a:lnSpc>
              <a:spcBef>
                <a:spcPts val="900"/>
              </a:spcBef>
              <a:spcAft>
                <a:spcPts val="0"/>
              </a:spcAft>
              <a:buClr>
                <a:schemeClr val="dk1"/>
              </a:buClr>
              <a:buSzPts val="2900"/>
              <a:buNone/>
              <a:defRPr sz="15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4" name="Google Shape;254;g3edcd3fab0d_0_669"/>
          <p:cNvSpPr txBox="1">
            <a:spLocks noGrp="1"/>
          </p:cNvSpPr>
          <p:nvPr>
            <p:ph type="body" idx="7"/>
          </p:nvPr>
        </p:nvSpPr>
        <p:spPr>
          <a:xfrm>
            <a:off x="1594165" y="5923890"/>
            <a:ext cx="4441200" cy="316200"/>
          </a:xfrm>
          <a:prstGeom prst="rect">
            <a:avLst/>
          </a:prstGeom>
          <a:noFill/>
          <a:ln>
            <a:noFill/>
          </a:ln>
        </p:spPr>
        <p:txBody>
          <a:bodyPr spcFirstLastPara="1" wrap="square" lIns="163200" tIns="81575" rIns="163200" bIns="81575" anchor="t" anchorCtr="0">
            <a:noAutofit/>
          </a:bodyPr>
          <a:lstStyle>
            <a:lvl1pPr marL="457200" lvl="0" indent="-228600" algn="l">
              <a:lnSpc>
                <a:spcPct val="90000"/>
              </a:lnSpc>
              <a:spcBef>
                <a:spcPts val="900"/>
              </a:spcBef>
              <a:spcAft>
                <a:spcPts val="0"/>
              </a:spcAft>
              <a:buClr>
                <a:schemeClr val="dk1"/>
              </a:buClr>
              <a:buSzPts val="1800"/>
              <a:buNone/>
              <a:defRPr sz="9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5" name="Google Shape;255;g3edcd3fab0d_0_669"/>
          <p:cNvSpPr txBox="1">
            <a:spLocks noGrp="1"/>
          </p:cNvSpPr>
          <p:nvPr>
            <p:ph type="body" idx="8"/>
          </p:nvPr>
        </p:nvSpPr>
        <p:spPr>
          <a:xfrm>
            <a:off x="1594165" y="6355137"/>
            <a:ext cx="4441200" cy="316200"/>
          </a:xfrm>
          <a:prstGeom prst="rect">
            <a:avLst/>
          </a:prstGeom>
          <a:noFill/>
          <a:ln>
            <a:noFill/>
          </a:ln>
        </p:spPr>
        <p:txBody>
          <a:bodyPr spcFirstLastPara="1" wrap="square" lIns="163200" tIns="81575" rIns="163200" bIns="81575" anchor="t" anchorCtr="0">
            <a:noAutofit/>
          </a:bodyPr>
          <a:lstStyle>
            <a:lvl1pPr marL="457200" lvl="0" indent="-228600" algn="l">
              <a:lnSpc>
                <a:spcPct val="90000"/>
              </a:lnSpc>
              <a:spcBef>
                <a:spcPts val="900"/>
              </a:spcBef>
              <a:spcAft>
                <a:spcPts val="0"/>
              </a:spcAft>
              <a:buClr>
                <a:schemeClr val="dk1"/>
              </a:buClr>
              <a:buSzPts val="1800"/>
              <a:buNone/>
              <a:defRPr sz="900"/>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6" name="Google Shape;256;g3edcd3fab0d_0_669"/>
          <p:cNvSpPr txBox="1">
            <a:spLocks noGrp="1"/>
          </p:cNvSpPr>
          <p:nvPr>
            <p:ph type="body" idx="9"/>
          </p:nvPr>
        </p:nvSpPr>
        <p:spPr>
          <a:xfrm>
            <a:off x="467500" y="482199"/>
            <a:ext cx="70761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43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
        <p:nvSpPr>
          <p:cNvPr id="257" name="Google Shape;257;g3edcd3fab0d_0_669"/>
          <p:cNvSpPr txBox="1">
            <a:spLocks noGrp="1"/>
          </p:cNvSpPr>
          <p:nvPr>
            <p:ph type="body" idx="13"/>
          </p:nvPr>
        </p:nvSpPr>
        <p:spPr>
          <a:xfrm>
            <a:off x="467500" y="939402"/>
            <a:ext cx="70761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dk1"/>
              </a:buClr>
              <a:buSzPts val="3200"/>
              <a:buNone/>
              <a:defRPr sz="1600" b="0">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dk1"/>
              </a:buClr>
              <a:buSzPts val="3200"/>
              <a:buChar char="•"/>
              <a:defRPr/>
            </a:lvl2pPr>
            <a:lvl3pPr marL="1371600" lvl="2" indent="-431800" algn="l">
              <a:lnSpc>
                <a:spcPct val="90000"/>
              </a:lnSpc>
              <a:spcBef>
                <a:spcPts val="500"/>
              </a:spcBef>
              <a:spcAft>
                <a:spcPts val="0"/>
              </a:spcAft>
              <a:buClr>
                <a:schemeClr val="dk1"/>
              </a:buClr>
              <a:buSzPts val="3200"/>
              <a:buChar char="•"/>
              <a:defRPr/>
            </a:lvl3pPr>
            <a:lvl4pPr marL="1828800" lvl="3" indent="-431800" algn="l">
              <a:lnSpc>
                <a:spcPct val="90000"/>
              </a:lnSpc>
              <a:spcBef>
                <a:spcPts val="500"/>
              </a:spcBef>
              <a:spcAft>
                <a:spcPts val="0"/>
              </a:spcAft>
              <a:buClr>
                <a:schemeClr val="dk1"/>
              </a:buClr>
              <a:buSzPts val="3200"/>
              <a:buChar char="•"/>
              <a:defRPr/>
            </a:lvl4pPr>
            <a:lvl5pPr marL="2286000" lvl="4" indent="-431800" algn="l">
              <a:lnSpc>
                <a:spcPct val="90000"/>
              </a:lnSpc>
              <a:spcBef>
                <a:spcPts val="500"/>
              </a:spcBef>
              <a:spcAft>
                <a:spcPts val="0"/>
              </a:spcAft>
              <a:buClr>
                <a:schemeClr val="dk1"/>
              </a:buClr>
              <a:buSzPts val="3200"/>
              <a:buChar char="•"/>
              <a:defRPr/>
            </a:lvl5pPr>
            <a:lvl6pPr marL="2743200" lvl="5" indent="-431800" algn="l">
              <a:lnSpc>
                <a:spcPct val="90000"/>
              </a:lnSpc>
              <a:spcBef>
                <a:spcPts val="500"/>
              </a:spcBef>
              <a:spcAft>
                <a:spcPts val="0"/>
              </a:spcAft>
              <a:buClr>
                <a:schemeClr val="dk1"/>
              </a:buClr>
              <a:buSzPts val="3200"/>
              <a:buChar char="•"/>
              <a:defRPr/>
            </a:lvl6pPr>
            <a:lvl7pPr marL="3200400" lvl="6" indent="-431800" algn="l">
              <a:lnSpc>
                <a:spcPct val="90000"/>
              </a:lnSpc>
              <a:spcBef>
                <a:spcPts val="500"/>
              </a:spcBef>
              <a:spcAft>
                <a:spcPts val="0"/>
              </a:spcAft>
              <a:buClr>
                <a:schemeClr val="dk1"/>
              </a:buClr>
              <a:buSzPts val="3200"/>
              <a:buChar char="•"/>
              <a:defRPr/>
            </a:lvl7pPr>
            <a:lvl8pPr marL="3657600" lvl="7" indent="-431800" algn="l">
              <a:lnSpc>
                <a:spcPct val="90000"/>
              </a:lnSpc>
              <a:spcBef>
                <a:spcPts val="500"/>
              </a:spcBef>
              <a:spcAft>
                <a:spcPts val="0"/>
              </a:spcAft>
              <a:buClr>
                <a:schemeClr val="dk1"/>
              </a:buClr>
              <a:buSzPts val="3200"/>
              <a:buChar char="•"/>
              <a:defRPr/>
            </a:lvl8pPr>
            <a:lvl9pPr marL="4114800" lvl="8" indent="-431800" algn="l">
              <a:lnSpc>
                <a:spcPct val="90000"/>
              </a:lnSpc>
              <a:spcBef>
                <a:spcPts val="500"/>
              </a:spcBef>
              <a:spcAft>
                <a:spcPts val="0"/>
              </a:spcAft>
              <a:buClr>
                <a:schemeClr val="dk1"/>
              </a:buClr>
              <a:buSzPts val="32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8"/>
        <p:cNvGrpSpPr/>
        <p:nvPr/>
      </p:nvGrpSpPr>
      <p:grpSpPr>
        <a:xfrm>
          <a:off x="0" y="0"/>
          <a:ext cx="0" cy="0"/>
          <a:chOff x="0" y="0"/>
          <a:chExt cx="0" cy="0"/>
        </a:xfrm>
      </p:grpSpPr>
      <p:sp>
        <p:nvSpPr>
          <p:cNvPr id="259" name="Google Shape;259;g3edcd3fab0d_0_684"/>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A5A5A5"/>
              </a:buClr>
              <a:buSzPts val="2500"/>
              <a:buFont typeface="Arial" panose="020B0604020202020204"/>
              <a:buNone/>
              <a:defRPr>
                <a:solidFill>
                  <a:srgbClr val="A5A5A5"/>
                </a:solidFill>
                <a:latin typeface="Arial" panose="020B0604020202020204"/>
                <a:ea typeface="Arial" panose="020B0604020202020204"/>
                <a:cs typeface="Arial" panose="020B0604020202020204"/>
                <a:sym typeface="Arial" panose="020B0604020202020204"/>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60" name="Google Shape;260;g3edcd3fab0d_0_684"/>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A5A5A5"/>
              </a:buClr>
              <a:buSzPts val="1100"/>
              <a:buFont typeface="Arial" panose="020B0604020202020204"/>
              <a:buNone/>
              <a:defRPr sz="11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023A3F"/>
        </a:solidFill>
        <a:effectLst/>
      </p:bgPr>
    </p:bg>
    <p:spTree>
      <p:nvGrpSpPr>
        <p:cNvPr id="1" name="Shape 261"/>
        <p:cNvGrpSpPr/>
        <p:nvPr/>
      </p:nvGrpSpPr>
      <p:grpSpPr>
        <a:xfrm>
          <a:off x="0" y="0"/>
          <a:ext cx="0" cy="0"/>
          <a:chOff x="0" y="0"/>
          <a:chExt cx="0" cy="0"/>
        </a:xfrm>
      </p:grpSpPr>
      <p:sp>
        <p:nvSpPr>
          <p:cNvPr id="262" name="Google Shape;262;g3edcd3fab0d_0_687"/>
          <p:cNvSpPr txBox="1">
            <a:spLocks noGrp="1"/>
          </p:cNvSpPr>
          <p:nvPr>
            <p:ph type="body" idx="1"/>
          </p:nvPr>
        </p:nvSpPr>
        <p:spPr>
          <a:xfrm>
            <a:off x="467498" y="482199"/>
            <a:ext cx="7304700" cy="8895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chemeClr val="lt1"/>
              </a:buClr>
              <a:buSzPts val="7100"/>
              <a:buNone/>
              <a:defRPr sz="3700" b="1">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
        <p:nvSpPr>
          <p:cNvPr id="263" name="Google Shape;263;g3edcd3fab0d_0_687"/>
          <p:cNvSpPr txBox="1">
            <a:spLocks noGrp="1"/>
          </p:cNvSpPr>
          <p:nvPr>
            <p:ph type="body" idx="2"/>
          </p:nvPr>
        </p:nvSpPr>
        <p:spPr>
          <a:xfrm>
            <a:off x="466726" y="1524004"/>
            <a:ext cx="14610600" cy="7162500"/>
          </a:xfrm>
          <a:prstGeom prst="rect">
            <a:avLst/>
          </a:prstGeom>
          <a:noFill/>
          <a:ln>
            <a:noFill/>
          </a:ln>
        </p:spPr>
        <p:txBody>
          <a:bodyPr spcFirstLastPara="1" wrap="square" lIns="163200" tIns="81575" rIns="163200" bIns="81575" anchor="t" anchorCtr="0">
            <a:normAutofit/>
          </a:bodyPr>
          <a:lstStyle>
            <a:lvl1pPr marL="457200" lvl="0" indent="-635000" algn="l">
              <a:lnSpc>
                <a:spcPct val="90000"/>
              </a:lnSpc>
              <a:spcBef>
                <a:spcPts val="900"/>
              </a:spcBef>
              <a:spcAft>
                <a:spcPts val="0"/>
              </a:spcAft>
              <a:buClr>
                <a:schemeClr val="lt1"/>
              </a:buClr>
              <a:buSzPts val="6400"/>
              <a:buFont typeface="Arial" panose="020B0604020202020204"/>
              <a:buChar char="•"/>
              <a:defRPr sz="3300"/>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p:cSld name="Divider">
    <p:bg>
      <p:bgPr>
        <a:blipFill>
          <a:blip r:embed="rId2"/>
          <a:stretch>
            <a:fillRect/>
          </a:stretch>
        </a:blipFill>
        <a:effectLst/>
      </p:bgPr>
    </p:bg>
    <p:spTree>
      <p:nvGrpSpPr>
        <p:cNvPr id="1" name="Shape 264"/>
        <p:cNvGrpSpPr/>
        <p:nvPr/>
      </p:nvGrpSpPr>
      <p:grpSpPr>
        <a:xfrm>
          <a:off x="0" y="0"/>
          <a:ext cx="0" cy="0"/>
          <a:chOff x="0" y="0"/>
          <a:chExt cx="0" cy="0"/>
        </a:xfrm>
      </p:grpSpPr>
      <p:sp>
        <p:nvSpPr>
          <p:cNvPr id="265" name="Google Shape;265;g3edcd3fab0d_0_690"/>
          <p:cNvSpPr/>
          <p:nvPr/>
        </p:nvSpPr>
        <p:spPr>
          <a:xfrm>
            <a:off x="1946" y="0"/>
            <a:ext cx="15540600" cy="10058400"/>
          </a:xfrm>
          <a:prstGeom prst="rect">
            <a:avLst/>
          </a:prstGeom>
          <a:noFill/>
          <a:ln>
            <a:noFill/>
          </a:ln>
        </p:spPr>
        <p:txBody>
          <a:bodyPr spcFirstLastPara="1" wrap="square" lIns="83450" tIns="41675" rIns="83450" bIns="41675" anchor="ctr" anchorCtr="0">
            <a:noAutofit/>
          </a:bodyPr>
          <a:lstStyle/>
          <a:p>
            <a:pPr marL="0" marR="0" lvl="0" indent="0" algn="ctr" rtl="0">
              <a:spcBef>
                <a:spcPts val="0"/>
              </a:spcBef>
              <a:spcAft>
                <a:spcPts val="0"/>
              </a:spcAft>
              <a:buClr>
                <a:schemeClr val="dk1"/>
              </a:buClr>
              <a:buSzPts val="1600"/>
              <a:buFont typeface="Arial" panose="020B0604020202020204"/>
              <a:buNone/>
            </a:pPr>
            <a:endParaRPr sz="1600" b="0" u="none">
              <a:solidFill>
                <a:schemeClr val="lt1"/>
              </a:solidFill>
              <a:latin typeface="Arial" panose="020B0604020202020204"/>
              <a:ea typeface="Arial" panose="020B0604020202020204"/>
              <a:cs typeface="Arial" panose="020B0604020202020204"/>
              <a:sym typeface="Arial" panose="020B0604020202020204"/>
            </a:endParaRPr>
          </a:p>
        </p:txBody>
      </p:sp>
      <p:sp>
        <p:nvSpPr>
          <p:cNvPr id="266" name="Google Shape;266;g3edcd3fab0d_0_690"/>
          <p:cNvSpPr txBox="1">
            <a:spLocks noGrp="1"/>
          </p:cNvSpPr>
          <p:nvPr>
            <p:ph type="body" idx="1"/>
          </p:nvPr>
        </p:nvSpPr>
        <p:spPr>
          <a:xfrm>
            <a:off x="1371602" y="4619636"/>
            <a:ext cx="12801600" cy="914700"/>
          </a:xfrm>
          <a:prstGeom prst="rect">
            <a:avLst/>
          </a:prstGeom>
          <a:noFill/>
          <a:ln>
            <a:noFill/>
          </a:ln>
        </p:spPr>
        <p:txBody>
          <a:bodyPr spcFirstLastPara="1" wrap="square" lIns="163200" tIns="81575" rIns="163200" bIns="81575" anchor="ctr" anchorCtr="0">
            <a:normAutofit/>
          </a:bodyPr>
          <a:lstStyle>
            <a:lvl1pPr marL="457200" lvl="0" indent="-228600" algn="ctr">
              <a:lnSpc>
                <a:spcPct val="90000"/>
              </a:lnSpc>
              <a:spcBef>
                <a:spcPts val="900"/>
              </a:spcBef>
              <a:spcAft>
                <a:spcPts val="0"/>
              </a:spcAft>
              <a:buClr>
                <a:schemeClr val="lt1"/>
              </a:buClr>
              <a:buSzPts val="9600"/>
              <a:buNone/>
              <a:defRPr sz="49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Text Two Images">
  <p:cSld name="Half Text Two Images">
    <p:spTree>
      <p:nvGrpSpPr>
        <p:cNvPr id="1" name="Shape 33"/>
        <p:cNvGrpSpPr/>
        <p:nvPr/>
      </p:nvGrpSpPr>
      <p:grpSpPr>
        <a:xfrm>
          <a:off x="0" y="0"/>
          <a:ext cx="0" cy="0"/>
          <a:chOff x="0" y="0"/>
          <a:chExt cx="0" cy="0"/>
        </a:xfrm>
      </p:grpSpPr>
      <p:sp>
        <p:nvSpPr>
          <p:cNvPr id="34" name="Google Shape;34;p30"/>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6" name="Google Shape;36;p30"/>
          <p:cNvSpPr>
            <a:spLocks noGrp="1"/>
          </p:cNvSpPr>
          <p:nvPr>
            <p:ph type="pic" idx="2"/>
          </p:nvPr>
        </p:nvSpPr>
        <p:spPr>
          <a:xfrm>
            <a:off x="8229600" y="457200"/>
            <a:ext cx="6847703" cy="3560571"/>
          </a:xfrm>
          <a:prstGeom prst="rect">
            <a:avLst/>
          </a:prstGeom>
          <a:noFill/>
          <a:ln>
            <a:noFill/>
          </a:ln>
        </p:spPr>
      </p:sp>
      <p:sp>
        <p:nvSpPr>
          <p:cNvPr id="37" name="Google Shape;37;p30"/>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0"/>
          <p:cNvSpPr txBox="1">
            <a:spLocks noGrp="1"/>
          </p:cNvSpPr>
          <p:nvPr>
            <p:ph type="body" idx="3"/>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0"/>
          <p:cNvSpPr txBox="1">
            <a:spLocks noGrp="1"/>
          </p:cNvSpPr>
          <p:nvPr>
            <p:ph type="body" idx="4"/>
          </p:nvPr>
        </p:nvSpPr>
        <p:spPr>
          <a:xfrm>
            <a:off x="466725" y="1524000"/>
            <a:ext cx="7305675" cy="7162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5"/>
          </p:nvPr>
        </p:nvSpPr>
        <p:spPr>
          <a:xfrm>
            <a:off x="8229600" y="8284971"/>
            <a:ext cx="6848475" cy="381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body" idx="6"/>
          </p:nvPr>
        </p:nvSpPr>
        <p:spPr>
          <a:xfrm>
            <a:off x="8229600" y="4093971"/>
            <a:ext cx="6848475" cy="381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0"/>
          <p:cNvSpPr>
            <a:spLocks noGrp="1"/>
          </p:cNvSpPr>
          <p:nvPr>
            <p:ph type="pic" idx="7"/>
          </p:nvPr>
        </p:nvSpPr>
        <p:spPr>
          <a:xfrm>
            <a:off x="8229600" y="4648200"/>
            <a:ext cx="6847703" cy="3560571"/>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divider">
  <p:cSld name="Subdivider">
    <p:bg>
      <p:bgPr>
        <a:gradFill>
          <a:gsLst>
            <a:gs pos="0">
              <a:srgbClr val="8B6A64"/>
            </a:gs>
            <a:gs pos="50000">
              <a:srgbClr val="7B5753"/>
            </a:gs>
            <a:gs pos="100000">
              <a:srgbClr val="604340"/>
            </a:gs>
          </a:gsLst>
          <a:lin ang="5400012" scaled="0"/>
        </a:gradFill>
        <a:effectLst/>
      </p:bgPr>
    </p:bg>
    <p:spTree>
      <p:nvGrpSpPr>
        <p:cNvPr id="1" name="Shape 267"/>
        <p:cNvGrpSpPr/>
        <p:nvPr/>
      </p:nvGrpSpPr>
      <p:grpSpPr>
        <a:xfrm>
          <a:off x="0" y="0"/>
          <a:ext cx="0" cy="0"/>
          <a:chOff x="0" y="0"/>
          <a:chExt cx="0" cy="0"/>
        </a:xfrm>
      </p:grpSpPr>
      <p:sp>
        <p:nvSpPr>
          <p:cNvPr id="268" name="Google Shape;268;g3edcd3fab0d_0_693"/>
          <p:cNvSpPr/>
          <p:nvPr/>
        </p:nvSpPr>
        <p:spPr>
          <a:xfrm>
            <a:off x="1946" y="0"/>
            <a:ext cx="15540600" cy="10058400"/>
          </a:xfrm>
          <a:prstGeom prst="rect">
            <a:avLst/>
          </a:prstGeom>
          <a:noFill/>
          <a:ln>
            <a:noFill/>
          </a:ln>
        </p:spPr>
        <p:txBody>
          <a:bodyPr spcFirstLastPara="1" wrap="square" lIns="83450" tIns="41675" rIns="83450" bIns="41675" anchor="ctr" anchorCtr="0">
            <a:noAutofit/>
          </a:bodyPr>
          <a:lstStyle/>
          <a:p>
            <a:pPr marL="0" marR="0" lvl="0" indent="0" algn="ctr" rtl="0">
              <a:spcBef>
                <a:spcPts val="0"/>
              </a:spcBef>
              <a:spcAft>
                <a:spcPts val="0"/>
              </a:spcAft>
              <a:buClr>
                <a:schemeClr val="dk1"/>
              </a:buClr>
              <a:buSzPts val="1600"/>
              <a:buFont typeface="Arial" panose="020B0604020202020204"/>
              <a:buNone/>
            </a:pPr>
            <a:endParaRPr sz="1600" b="0" u="none">
              <a:solidFill>
                <a:schemeClr val="lt1"/>
              </a:solidFill>
              <a:latin typeface="Arial" panose="020B0604020202020204"/>
              <a:ea typeface="Arial" panose="020B0604020202020204"/>
              <a:cs typeface="Arial" panose="020B0604020202020204"/>
              <a:sym typeface="Arial" panose="020B0604020202020204"/>
            </a:endParaRPr>
          </a:p>
        </p:txBody>
      </p:sp>
      <p:sp>
        <p:nvSpPr>
          <p:cNvPr id="269" name="Google Shape;269;g3edcd3fab0d_0_693"/>
          <p:cNvSpPr txBox="1">
            <a:spLocks noGrp="1"/>
          </p:cNvSpPr>
          <p:nvPr>
            <p:ph type="body" idx="1"/>
          </p:nvPr>
        </p:nvSpPr>
        <p:spPr>
          <a:xfrm>
            <a:off x="1371602" y="4619636"/>
            <a:ext cx="12801600" cy="914700"/>
          </a:xfrm>
          <a:prstGeom prst="rect">
            <a:avLst/>
          </a:prstGeom>
          <a:noFill/>
          <a:ln>
            <a:noFill/>
          </a:ln>
        </p:spPr>
        <p:txBody>
          <a:bodyPr spcFirstLastPara="1" wrap="square" lIns="163200" tIns="81575" rIns="163200" bIns="81575" anchor="ctr" anchorCtr="0">
            <a:normAutofit/>
          </a:bodyPr>
          <a:lstStyle>
            <a:lvl1pPr marL="457200" lvl="0" indent="-228600" algn="ctr">
              <a:lnSpc>
                <a:spcPct val="90000"/>
              </a:lnSpc>
              <a:spcBef>
                <a:spcPts val="900"/>
              </a:spcBef>
              <a:spcAft>
                <a:spcPts val="0"/>
              </a:spcAft>
              <a:buClr>
                <a:schemeClr val="lt1"/>
              </a:buClr>
              <a:buSzPts val="9600"/>
              <a:buNone/>
              <a:defRPr sz="4900" b="1" strike="noStrike">
                <a:solidFill>
                  <a:schemeClr val="lt1"/>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Only">
  <p:cSld name="Text Only">
    <p:bg>
      <p:bgPr>
        <a:solidFill>
          <a:schemeClr val="accent2"/>
        </a:solidFill>
        <a:effectLst/>
      </p:bgPr>
    </p:bg>
    <p:spTree>
      <p:nvGrpSpPr>
        <p:cNvPr id="1" name="Shape 270"/>
        <p:cNvGrpSpPr/>
        <p:nvPr/>
      </p:nvGrpSpPr>
      <p:grpSpPr>
        <a:xfrm>
          <a:off x="0" y="0"/>
          <a:ext cx="0" cy="0"/>
          <a:chOff x="0" y="0"/>
          <a:chExt cx="0" cy="0"/>
        </a:xfrm>
      </p:grpSpPr>
      <p:sp>
        <p:nvSpPr>
          <p:cNvPr id="271" name="Google Shape;271;g3edcd3fab0d_0_696"/>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lvl="0" algn="l">
              <a:spcBef>
                <a:spcPts val="0"/>
              </a:spcBef>
              <a:spcAft>
                <a:spcPts val="0"/>
              </a:spcAft>
              <a:buClr>
                <a:srgbClr val="FFFFFF"/>
              </a:buClr>
              <a:buSzPts val="2500"/>
              <a:buFont typeface="Arial" panose="020B0604020202020204"/>
              <a:buNone/>
              <a:defRPr>
                <a:solidFill>
                  <a:srgbClr val="FFFFFF"/>
                </a:solidFill>
              </a:defRPr>
            </a:lvl1pPr>
            <a:lvl2pPr lvl="1" algn="l">
              <a:spcBef>
                <a:spcPts val="0"/>
              </a:spcBef>
              <a:spcAft>
                <a:spcPts val="0"/>
              </a:spcAft>
              <a:buClr>
                <a:schemeClr val="dk1"/>
              </a:buClr>
              <a:buSzPts val="2500"/>
              <a:buFont typeface="Arial" panose="020B0604020202020204"/>
              <a:buNone/>
              <a:defRPr/>
            </a:lvl2pPr>
            <a:lvl3pPr lvl="2" algn="l">
              <a:spcBef>
                <a:spcPts val="0"/>
              </a:spcBef>
              <a:spcAft>
                <a:spcPts val="0"/>
              </a:spcAft>
              <a:buClr>
                <a:schemeClr val="dk1"/>
              </a:buClr>
              <a:buSzPts val="2500"/>
              <a:buFont typeface="Arial" panose="020B0604020202020204"/>
              <a:buNone/>
              <a:defRPr/>
            </a:lvl3pPr>
            <a:lvl4pPr lvl="3" algn="l">
              <a:spcBef>
                <a:spcPts val="0"/>
              </a:spcBef>
              <a:spcAft>
                <a:spcPts val="0"/>
              </a:spcAft>
              <a:buClr>
                <a:schemeClr val="dk1"/>
              </a:buClr>
              <a:buSzPts val="2500"/>
              <a:buFont typeface="Arial" panose="020B0604020202020204"/>
              <a:buNone/>
              <a:defRPr/>
            </a:lvl4pPr>
            <a:lvl5pPr lvl="4" algn="l">
              <a:spcBef>
                <a:spcPts val="0"/>
              </a:spcBef>
              <a:spcAft>
                <a:spcPts val="0"/>
              </a:spcAft>
              <a:buClr>
                <a:schemeClr val="dk1"/>
              </a:buClr>
              <a:buSzPts val="2500"/>
              <a:buFont typeface="Arial" panose="020B0604020202020204"/>
              <a:buNone/>
              <a:defRPr/>
            </a:lvl5pPr>
            <a:lvl6pPr lvl="5" algn="l">
              <a:spcBef>
                <a:spcPts val="0"/>
              </a:spcBef>
              <a:spcAft>
                <a:spcPts val="0"/>
              </a:spcAft>
              <a:buClr>
                <a:schemeClr val="dk1"/>
              </a:buClr>
              <a:buSzPts val="2500"/>
              <a:buFont typeface="Arial" panose="020B0604020202020204"/>
              <a:buNone/>
              <a:defRPr/>
            </a:lvl6pPr>
            <a:lvl7pPr lvl="6" algn="l">
              <a:spcBef>
                <a:spcPts val="0"/>
              </a:spcBef>
              <a:spcAft>
                <a:spcPts val="0"/>
              </a:spcAft>
              <a:buClr>
                <a:schemeClr val="dk1"/>
              </a:buClr>
              <a:buSzPts val="2500"/>
              <a:buFont typeface="Arial" panose="020B0604020202020204"/>
              <a:buNone/>
              <a:defRPr/>
            </a:lvl7pPr>
            <a:lvl8pPr lvl="7" algn="l">
              <a:spcBef>
                <a:spcPts val="0"/>
              </a:spcBef>
              <a:spcAft>
                <a:spcPts val="0"/>
              </a:spcAft>
              <a:buClr>
                <a:schemeClr val="dk1"/>
              </a:buClr>
              <a:buSzPts val="2500"/>
              <a:buFont typeface="Arial" panose="020B0604020202020204"/>
              <a:buNone/>
              <a:defRPr/>
            </a:lvl8pPr>
            <a:lvl9pPr lvl="8" algn="l">
              <a:spcBef>
                <a:spcPts val="0"/>
              </a:spcBef>
              <a:spcAft>
                <a:spcPts val="0"/>
              </a:spcAft>
              <a:buClr>
                <a:schemeClr val="dk1"/>
              </a:buClr>
              <a:buSzPts val="2500"/>
              <a:buFont typeface="Arial" panose="020B0604020202020204"/>
              <a:buNone/>
              <a:defRPr/>
            </a:lvl9pPr>
          </a:lstStyle>
          <a:p>
            <a:endParaRPr/>
          </a:p>
        </p:txBody>
      </p:sp>
      <p:sp>
        <p:nvSpPr>
          <p:cNvPr id="272" name="Google Shape;272;g3edcd3fab0d_0_696"/>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lvl="0"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lvl="1"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lvl="2"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lvl="3"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lvl="4"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lvl="5"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lvl="6"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lvl="7"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lvl="8" indent="0" algn="r">
              <a:spcBef>
                <a:spcPts val="0"/>
              </a:spcBef>
              <a:buClr>
                <a:srgbClr val="FFFFFF"/>
              </a:buClr>
              <a:buSzPts val="1100"/>
              <a:buFont typeface="Arial" panose="020B0604020202020204"/>
              <a:buNone/>
              <a:defRPr sz="11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273" name="Google Shape;273;g3edcd3fab0d_0_696"/>
          <p:cNvSpPr txBox="1">
            <a:spLocks noGrp="1"/>
          </p:cNvSpPr>
          <p:nvPr>
            <p:ph type="body" idx="1"/>
          </p:nvPr>
        </p:nvSpPr>
        <p:spPr>
          <a:xfrm>
            <a:off x="467498" y="482199"/>
            <a:ext cx="7304700" cy="4272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rgbClr val="FFFFFF"/>
              </a:buClr>
              <a:buSzPts val="4300"/>
              <a:buNone/>
              <a:defRPr b="1">
                <a:solidFill>
                  <a:srgbClr val="FFFFFF"/>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
        <p:nvSpPr>
          <p:cNvPr id="274" name="Google Shape;274;g3edcd3fab0d_0_696"/>
          <p:cNvSpPr txBox="1">
            <a:spLocks noGrp="1"/>
          </p:cNvSpPr>
          <p:nvPr>
            <p:ph type="body" idx="2"/>
          </p:nvPr>
        </p:nvSpPr>
        <p:spPr>
          <a:xfrm>
            <a:off x="467498" y="939402"/>
            <a:ext cx="7304700" cy="432300"/>
          </a:xfrm>
          <a:prstGeom prst="rect">
            <a:avLst/>
          </a:prstGeom>
          <a:noFill/>
          <a:ln>
            <a:noFill/>
          </a:ln>
        </p:spPr>
        <p:txBody>
          <a:bodyPr spcFirstLastPara="1" wrap="square" lIns="163200" tIns="81575" rIns="163200" bIns="81575" anchor="ctr" anchorCtr="0">
            <a:normAutofit/>
          </a:bodyPr>
          <a:lstStyle>
            <a:lvl1pPr marL="457200" lvl="0" indent="-228600" algn="l">
              <a:lnSpc>
                <a:spcPct val="90000"/>
              </a:lnSpc>
              <a:spcBef>
                <a:spcPts val="900"/>
              </a:spcBef>
              <a:spcAft>
                <a:spcPts val="0"/>
              </a:spcAft>
              <a:buClr>
                <a:srgbClr val="FFFFFF"/>
              </a:buClr>
              <a:buSzPts val="3200"/>
              <a:buNone/>
              <a:defRPr sz="1600" b="0">
                <a:solidFill>
                  <a:srgbClr val="FFFFFF"/>
                </a:solidFill>
                <a:latin typeface="Arial" panose="020B0604020202020204"/>
                <a:ea typeface="Arial" panose="020B0604020202020204"/>
                <a:cs typeface="Arial" panose="020B0604020202020204"/>
                <a:sym typeface="Arial" panose="020B0604020202020204"/>
              </a:defRPr>
            </a:lvl1pPr>
            <a:lvl2pPr marL="914400" lvl="1" indent="-431800" algn="l">
              <a:lnSpc>
                <a:spcPct val="90000"/>
              </a:lnSpc>
              <a:spcBef>
                <a:spcPts val="500"/>
              </a:spcBef>
              <a:spcAft>
                <a:spcPts val="0"/>
              </a:spcAft>
              <a:buClr>
                <a:schemeClr val="lt1"/>
              </a:buClr>
              <a:buSzPts val="3200"/>
              <a:buChar char="•"/>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
        <p:nvSpPr>
          <p:cNvPr id="275" name="Google Shape;275;g3edcd3fab0d_0_696"/>
          <p:cNvSpPr txBox="1">
            <a:spLocks noGrp="1"/>
          </p:cNvSpPr>
          <p:nvPr>
            <p:ph type="body" idx="3"/>
          </p:nvPr>
        </p:nvSpPr>
        <p:spPr>
          <a:xfrm>
            <a:off x="466726" y="1524004"/>
            <a:ext cx="14610600" cy="7162500"/>
          </a:xfrm>
          <a:prstGeom prst="rect">
            <a:avLst/>
          </a:prstGeom>
          <a:noFill/>
          <a:ln>
            <a:noFill/>
          </a:ln>
        </p:spPr>
        <p:txBody>
          <a:bodyPr spcFirstLastPara="1" wrap="square" lIns="163200" tIns="81575" rIns="163200" bIns="81575" anchor="t" anchorCtr="0">
            <a:normAutofit/>
          </a:bodyPr>
          <a:lstStyle>
            <a:lvl1pPr marL="457200" lvl="0" indent="-501650" algn="l">
              <a:lnSpc>
                <a:spcPct val="90000"/>
              </a:lnSpc>
              <a:spcBef>
                <a:spcPts val="900"/>
              </a:spcBef>
              <a:spcAft>
                <a:spcPts val="0"/>
              </a:spcAft>
              <a:buClr>
                <a:srgbClr val="FFFFFF"/>
              </a:buClr>
              <a:buSzPts val="4300"/>
              <a:buChar char="•"/>
              <a:defRPr>
                <a:solidFill>
                  <a:srgbClr val="FFFFFF"/>
                </a:solidFill>
              </a:defRPr>
            </a:lvl1pPr>
            <a:lvl2pPr marL="914400" lvl="1" indent="-457200" algn="l">
              <a:lnSpc>
                <a:spcPct val="90000"/>
              </a:lnSpc>
              <a:spcBef>
                <a:spcPts val="500"/>
              </a:spcBef>
              <a:spcAft>
                <a:spcPts val="0"/>
              </a:spcAft>
              <a:buClr>
                <a:srgbClr val="FFFFFF"/>
              </a:buClr>
              <a:buSzPts val="3600"/>
              <a:buChar char="•"/>
              <a:defRPr>
                <a:solidFill>
                  <a:srgbClr val="FFFFFF"/>
                </a:solidFill>
              </a:defRPr>
            </a:lvl2pPr>
            <a:lvl3pPr marL="1371600" lvl="2" indent="-431800" algn="l">
              <a:lnSpc>
                <a:spcPct val="90000"/>
              </a:lnSpc>
              <a:spcBef>
                <a:spcPts val="500"/>
              </a:spcBef>
              <a:spcAft>
                <a:spcPts val="0"/>
              </a:spcAft>
              <a:buClr>
                <a:schemeClr val="lt1"/>
              </a:buClr>
              <a:buSzPts val="3200"/>
              <a:buChar char="•"/>
              <a:defRPr/>
            </a:lvl3pPr>
            <a:lvl4pPr marL="1828800" lvl="3" indent="-431800" algn="l">
              <a:lnSpc>
                <a:spcPct val="90000"/>
              </a:lnSpc>
              <a:spcBef>
                <a:spcPts val="500"/>
              </a:spcBef>
              <a:spcAft>
                <a:spcPts val="0"/>
              </a:spcAft>
              <a:buClr>
                <a:schemeClr val="lt1"/>
              </a:buClr>
              <a:buSzPts val="3200"/>
              <a:buChar char="•"/>
              <a:defRPr/>
            </a:lvl4pPr>
            <a:lvl5pPr marL="2286000" lvl="4" indent="-431800" algn="l">
              <a:lnSpc>
                <a:spcPct val="90000"/>
              </a:lnSpc>
              <a:spcBef>
                <a:spcPts val="500"/>
              </a:spcBef>
              <a:spcAft>
                <a:spcPts val="0"/>
              </a:spcAft>
              <a:buClr>
                <a:schemeClr val="lt1"/>
              </a:buClr>
              <a:buSzPts val="3200"/>
              <a:buChar char="•"/>
              <a:defRPr/>
            </a:lvl5pPr>
            <a:lvl6pPr marL="2743200" lvl="5" indent="-431800" algn="l">
              <a:lnSpc>
                <a:spcPct val="90000"/>
              </a:lnSpc>
              <a:spcBef>
                <a:spcPts val="500"/>
              </a:spcBef>
              <a:spcAft>
                <a:spcPts val="0"/>
              </a:spcAft>
              <a:buClr>
                <a:schemeClr val="lt1"/>
              </a:buClr>
              <a:buSzPts val="3200"/>
              <a:buChar char="•"/>
              <a:defRPr/>
            </a:lvl6pPr>
            <a:lvl7pPr marL="3200400" lvl="6" indent="-431800" algn="l">
              <a:lnSpc>
                <a:spcPct val="90000"/>
              </a:lnSpc>
              <a:spcBef>
                <a:spcPts val="500"/>
              </a:spcBef>
              <a:spcAft>
                <a:spcPts val="0"/>
              </a:spcAft>
              <a:buClr>
                <a:schemeClr val="lt1"/>
              </a:buClr>
              <a:buSzPts val="3200"/>
              <a:buChar char="•"/>
              <a:defRPr/>
            </a:lvl7pPr>
            <a:lvl8pPr marL="3657600" lvl="7" indent="-431800" algn="l">
              <a:lnSpc>
                <a:spcPct val="90000"/>
              </a:lnSpc>
              <a:spcBef>
                <a:spcPts val="500"/>
              </a:spcBef>
              <a:spcAft>
                <a:spcPts val="0"/>
              </a:spcAft>
              <a:buClr>
                <a:schemeClr val="lt1"/>
              </a:buClr>
              <a:buSzPts val="3200"/>
              <a:buChar char="•"/>
              <a:defRPr/>
            </a:lvl8pPr>
            <a:lvl9pPr marL="4114800" lvl="8" indent="-431800" algn="l">
              <a:lnSpc>
                <a:spcPct val="90000"/>
              </a:lnSpc>
              <a:spcBef>
                <a:spcPts val="500"/>
              </a:spcBef>
              <a:spcAft>
                <a:spcPts val="0"/>
              </a:spcAft>
              <a:buClr>
                <a:schemeClr val="lt1"/>
              </a:buClr>
              <a:buSzPts val="3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 Images">
  <p:cSld name="4 Images">
    <p:spTree>
      <p:nvGrpSpPr>
        <p:cNvPr id="1" name="Shape 43"/>
        <p:cNvGrpSpPr/>
        <p:nvPr/>
      </p:nvGrpSpPr>
      <p:grpSpPr>
        <a:xfrm>
          <a:off x="0" y="0"/>
          <a:ext cx="0" cy="0"/>
          <a:chOff x="0" y="0"/>
          <a:chExt cx="0" cy="0"/>
        </a:xfrm>
      </p:grpSpPr>
      <p:sp>
        <p:nvSpPr>
          <p:cNvPr id="44" name="Google Shape;44;p31"/>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46" name="Google Shape;46;p31"/>
          <p:cNvSpPr txBox="1">
            <a:spLocks noGrp="1"/>
          </p:cNvSpPr>
          <p:nvPr>
            <p:ph type="body" idx="1"/>
          </p:nvPr>
        </p:nvSpPr>
        <p:spPr>
          <a:xfrm>
            <a:off x="8011298" y="8284971"/>
            <a:ext cx="7066778"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body" idx="2"/>
          </p:nvPr>
        </p:nvSpPr>
        <p:spPr>
          <a:xfrm>
            <a:off x="8011298" y="4650025"/>
            <a:ext cx="7066777"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a:spLocks noGrp="1"/>
          </p:cNvSpPr>
          <p:nvPr>
            <p:ph type="pic" idx="3"/>
          </p:nvPr>
        </p:nvSpPr>
        <p:spPr>
          <a:xfrm>
            <a:off x="8011299" y="5181600"/>
            <a:ext cx="7066005" cy="3027171"/>
          </a:xfrm>
          <a:prstGeom prst="rect">
            <a:avLst/>
          </a:prstGeom>
          <a:noFill/>
          <a:ln>
            <a:noFill/>
          </a:ln>
        </p:spPr>
      </p:sp>
      <p:sp>
        <p:nvSpPr>
          <p:cNvPr id="49" name="Google Shape;49;p31"/>
          <p:cNvSpPr>
            <a:spLocks noGrp="1"/>
          </p:cNvSpPr>
          <p:nvPr>
            <p:ph type="pic" idx="4"/>
          </p:nvPr>
        </p:nvSpPr>
        <p:spPr>
          <a:xfrm>
            <a:off x="8011299" y="1546537"/>
            <a:ext cx="7076302" cy="3027171"/>
          </a:xfrm>
          <a:prstGeom prst="rect">
            <a:avLst/>
          </a:prstGeom>
          <a:noFill/>
          <a:ln>
            <a:noFill/>
          </a:ln>
        </p:spPr>
      </p:sp>
      <p:sp>
        <p:nvSpPr>
          <p:cNvPr id="50" name="Google Shape;50;p31"/>
          <p:cNvSpPr txBox="1">
            <a:spLocks noGrp="1"/>
          </p:cNvSpPr>
          <p:nvPr>
            <p:ph type="body" idx="5"/>
          </p:nvPr>
        </p:nvSpPr>
        <p:spPr>
          <a:xfrm>
            <a:off x="457200" y="8284971"/>
            <a:ext cx="7066777"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body" idx="6"/>
          </p:nvPr>
        </p:nvSpPr>
        <p:spPr>
          <a:xfrm>
            <a:off x="457200" y="4650025"/>
            <a:ext cx="7086599"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1"/>
          <p:cNvSpPr>
            <a:spLocks noGrp="1"/>
          </p:cNvSpPr>
          <p:nvPr>
            <p:ph type="pic" idx="7"/>
          </p:nvPr>
        </p:nvSpPr>
        <p:spPr>
          <a:xfrm>
            <a:off x="457200" y="5181600"/>
            <a:ext cx="7076301" cy="3027171"/>
          </a:xfrm>
          <a:prstGeom prst="rect">
            <a:avLst/>
          </a:prstGeom>
          <a:noFill/>
          <a:ln>
            <a:noFill/>
          </a:ln>
        </p:spPr>
      </p:sp>
      <p:sp>
        <p:nvSpPr>
          <p:cNvPr id="53" name="Google Shape;53;p31"/>
          <p:cNvSpPr>
            <a:spLocks noGrp="1"/>
          </p:cNvSpPr>
          <p:nvPr>
            <p:ph type="pic" idx="8"/>
          </p:nvPr>
        </p:nvSpPr>
        <p:spPr>
          <a:xfrm>
            <a:off x="467498" y="1546537"/>
            <a:ext cx="7076302" cy="3027171"/>
          </a:xfrm>
          <a:prstGeom prst="rect">
            <a:avLst/>
          </a:prstGeom>
          <a:noFill/>
          <a:ln>
            <a:noFill/>
          </a:ln>
        </p:spPr>
      </p:sp>
      <p:sp>
        <p:nvSpPr>
          <p:cNvPr id="54" name="Google Shape;54;p31"/>
          <p:cNvSpPr txBox="1">
            <a:spLocks noGrp="1"/>
          </p:cNvSpPr>
          <p:nvPr>
            <p:ph type="body" idx="9"/>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1"/>
          <p:cNvSpPr txBox="1">
            <a:spLocks noGrp="1"/>
          </p:cNvSpPr>
          <p:nvPr>
            <p:ph type="body" idx="13"/>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56"/>
        <p:cNvGrpSpPr/>
        <p:nvPr/>
      </p:nvGrpSpPr>
      <p:grpSpPr>
        <a:xfrm>
          <a:off x="0" y="0"/>
          <a:ext cx="0" cy="0"/>
          <a:chOff x="0" y="0"/>
          <a:chExt cx="0" cy="0"/>
        </a:xfrm>
      </p:grpSpPr>
      <p:sp>
        <p:nvSpPr>
          <p:cNvPr id="57" name="Google Shape;57;p32"/>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2"/>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59" name="Google Shape;59;p32"/>
          <p:cNvSpPr txBox="1">
            <a:spLocks noGrp="1"/>
          </p:cNvSpPr>
          <p:nvPr>
            <p:ph type="body" idx="1"/>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2"/>
          <p:cNvSpPr txBox="1">
            <a:spLocks noGrp="1"/>
          </p:cNvSpPr>
          <p:nvPr>
            <p:ph type="body" idx="2"/>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2"/>
          <p:cNvSpPr txBox="1">
            <a:spLocks noGrp="1"/>
          </p:cNvSpPr>
          <p:nvPr>
            <p:ph type="body" idx="3"/>
          </p:nvPr>
        </p:nvSpPr>
        <p:spPr>
          <a:xfrm>
            <a:off x="8011298" y="8284971"/>
            <a:ext cx="7066778"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2"/>
          <p:cNvSpPr>
            <a:spLocks noGrp="1"/>
          </p:cNvSpPr>
          <p:nvPr>
            <p:ph type="pic" idx="4"/>
          </p:nvPr>
        </p:nvSpPr>
        <p:spPr>
          <a:xfrm>
            <a:off x="8011299" y="1546538"/>
            <a:ext cx="7066005" cy="6662233"/>
          </a:xfrm>
          <a:prstGeom prst="rect">
            <a:avLst/>
          </a:prstGeom>
          <a:noFill/>
          <a:ln>
            <a:noFill/>
          </a:ln>
        </p:spPr>
      </p:sp>
      <p:sp>
        <p:nvSpPr>
          <p:cNvPr id="63" name="Google Shape;63;p32"/>
          <p:cNvSpPr txBox="1">
            <a:spLocks noGrp="1"/>
          </p:cNvSpPr>
          <p:nvPr>
            <p:ph type="body" idx="5"/>
          </p:nvPr>
        </p:nvSpPr>
        <p:spPr>
          <a:xfrm>
            <a:off x="457200" y="8284971"/>
            <a:ext cx="7066777"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2"/>
          <p:cNvSpPr>
            <a:spLocks noGrp="1"/>
          </p:cNvSpPr>
          <p:nvPr>
            <p:ph type="pic" idx="6"/>
          </p:nvPr>
        </p:nvSpPr>
        <p:spPr>
          <a:xfrm>
            <a:off x="457200" y="1546538"/>
            <a:ext cx="7076301" cy="6662234"/>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Bleed 2 Images">
  <p:cSld name="Full Bleed 2 Images">
    <p:spTree>
      <p:nvGrpSpPr>
        <p:cNvPr id="1" name="Shape 65"/>
        <p:cNvGrpSpPr/>
        <p:nvPr/>
      </p:nvGrpSpPr>
      <p:grpSpPr>
        <a:xfrm>
          <a:off x="0" y="0"/>
          <a:ext cx="0" cy="0"/>
          <a:chOff x="0" y="0"/>
          <a:chExt cx="0" cy="0"/>
        </a:xfrm>
      </p:grpSpPr>
      <p:sp>
        <p:nvSpPr>
          <p:cNvPr id="66" name="Google Shape;66;p33"/>
          <p:cNvSpPr>
            <a:spLocks noGrp="1"/>
          </p:cNvSpPr>
          <p:nvPr>
            <p:ph type="pic" idx="2"/>
          </p:nvPr>
        </p:nvSpPr>
        <p:spPr>
          <a:xfrm>
            <a:off x="7772400" y="0"/>
            <a:ext cx="7772400" cy="10058400"/>
          </a:xfrm>
          <a:prstGeom prst="rect">
            <a:avLst/>
          </a:prstGeom>
          <a:noFill/>
          <a:ln>
            <a:noFill/>
          </a:ln>
        </p:spPr>
      </p:sp>
      <p:sp>
        <p:nvSpPr>
          <p:cNvPr id="67" name="Google Shape;67;p33"/>
          <p:cNvSpPr>
            <a:spLocks noGrp="1"/>
          </p:cNvSpPr>
          <p:nvPr>
            <p:ph type="pic" idx="3"/>
          </p:nvPr>
        </p:nvSpPr>
        <p:spPr>
          <a:xfrm>
            <a:off x="0" y="0"/>
            <a:ext cx="7772400" cy="10058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ngle Image">
  <p:cSld name="Single Image">
    <p:spTree>
      <p:nvGrpSpPr>
        <p:cNvPr id="1" name="Shape 68"/>
        <p:cNvGrpSpPr/>
        <p:nvPr/>
      </p:nvGrpSpPr>
      <p:grpSpPr>
        <a:xfrm>
          <a:off x="0" y="0"/>
          <a:ext cx="0" cy="0"/>
          <a:chOff x="0" y="0"/>
          <a:chExt cx="0" cy="0"/>
        </a:xfrm>
      </p:grpSpPr>
      <p:sp>
        <p:nvSpPr>
          <p:cNvPr id="69" name="Google Shape;69;p34"/>
          <p:cNvSpPr>
            <a:spLocks noGrp="1"/>
          </p:cNvSpPr>
          <p:nvPr>
            <p:ph type="pic" idx="2"/>
          </p:nvPr>
        </p:nvSpPr>
        <p:spPr>
          <a:xfrm>
            <a:off x="457201" y="1546538"/>
            <a:ext cx="14630400" cy="6662234"/>
          </a:xfrm>
          <a:prstGeom prst="rect">
            <a:avLst/>
          </a:prstGeom>
          <a:noFill/>
          <a:ln>
            <a:noFill/>
          </a:ln>
        </p:spPr>
      </p:sp>
      <p:sp>
        <p:nvSpPr>
          <p:cNvPr id="70" name="Google Shape;70;p34"/>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72" name="Google Shape;72;p34"/>
          <p:cNvSpPr txBox="1">
            <a:spLocks noGrp="1"/>
          </p:cNvSpPr>
          <p:nvPr>
            <p:ph type="body" idx="1"/>
          </p:nvPr>
        </p:nvSpPr>
        <p:spPr>
          <a:xfrm>
            <a:off x="457201" y="8284971"/>
            <a:ext cx="6847702" cy="37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4"/>
          <p:cNvSpPr txBox="1">
            <a:spLocks noGrp="1"/>
          </p:cNvSpPr>
          <p:nvPr>
            <p:ph type="body" idx="4"/>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ncepts">
  <p:cSld name="3 Concepts">
    <p:spTree>
      <p:nvGrpSpPr>
        <p:cNvPr id="1" name="Shape 75"/>
        <p:cNvGrpSpPr/>
        <p:nvPr/>
      </p:nvGrpSpPr>
      <p:grpSpPr>
        <a:xfrm>
          <a:off x="0" y="0"/>
          <a:ext cx="0" cy="0"/>
          <a:chOff x="0" y="0"/>
          <a:chExt cx="0" cy="0"/>
        </a:xfrm>
      </p:grpSpPr>
      <p:sp>
        <p:nvSpPr>
          <p:cNvPr id="76" name="Google Shape;76;p35"/>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1pPr>
            <a:lvl2pPr marL="0" lvl="1"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2pPr>
            <a:lvl3pPr marL="0" lvl="2"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3pPr>
            <a:lvl4pPr marL="0" lvl="3"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4pPr>
            <a:lvl5pPr marL="0" lvl="4"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5pPr>
            <a:lvl6pPr marL="0" lvl="5"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6pPr>
            <a:lvl7pPr marL="0" lvl="6"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7pPr>
            <a:lvl8pPr marL="0" lvl="7"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8pPr>
            <a:lvl9pPr marL="0" lvl="8" indent="0" algn="r">
              <a:spcBef>
                <a:spcPts val="0"/>
              </a:spcBef>
              <a:buNone/>
              <a:defRPr sz="1200" b="0" i="0" u="none" strike="noStrike" cap="none">
                <a:solidFill>
                  <a:srgbClr val="A5A5A5"/>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78" name="Google Shape;78;p35"/>
          <p:cNvSpPr txBox="1">
            <a:spLocks noGrp="1"/>
          </p:cNvSpPr>
          <p:nvPr>
            <p:ph type="body" idx="1"/>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b="1">
                <a:solidFill>
                  <a:schemeClr val="dk1"/>
                </a:solidFill>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5"/>
          <p:cNvSpPr txBox="1">
            <a:spLocks noGrp="1"/>
          </p:cNvSpPr>
          <p:nvPr>
            <p:ph type="body" idx="2"/>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800"/>
              <a:buNone/>
              <a:defRPr sz="18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5"/>
          <p:cNvSpPr txBox="1">
            <a:spLocks noGrp="1"/>
          </p:cNvSpPr>
          <p:nvPr>
            <p:ph type="body" idx="3"/>
          </p:nvPr>
        </p:nvSpPr>
        <p:spPr>
          <a:xfrm>
            <a:off x="1691422" y="6684771"/>
            <a:ext cx="3657601" cy="37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a:spLocks noGrp="1"/>
          </p:cNvSpPr>
          <p:nvPr>
            <p:ph type="pic" idx="4"/>
          </p:nvPr>
        </p:nvSpPr>
        <p:spPr>
          <a:xfrm>
            <a:off x="1691423" y="2895600"/>
            <a:ext cx="3657600" cy="3712972"/>
          </a:xfrm>
          <a:prstGeom prst="rect">
            <a:avLst/>
          </a:prstGeom>
          <a:noFill/>
          <a:ln>
            <a:noFill/>
          </a:ln>
        </p:spPr>
      </p:sp>
      <p:sp>
        <p:nvSpPr>
          <p:cNvPr id="82" name="Google Shape;82;p35"/>
          <p:cNvSpPr txBox="1">
            <a:spLocks noGrp="1"/>
          </p:cNvSpPr>
          <p:nvPr>
            <p:ph type="body" idx="5"/>
          </p:nvPr>
        </p:nvSpPr>
        <p:spPr>
          <a:xfrm>
            <a:off x="5943599" y="6684771"/>
            <a:ext cx="3657601" cy="37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5"/>
          <p:cNvSpPr>
            <a:spLocks noGrp="1"/>
          </p:cNvSpPr>
          <p:nvPr>
            <p:ph type="pic" idx="6"/>
          </p:nvPr>
        </p:nvSpPr>
        <p:spPr>
          <a:xfrm>
            <a:off x="5943600" y="2895600"/>
            <a:ext cx="3657600" cy="3712972"/>
          </a:xfrm>
          <a:prstGeom prst="rect">
            <a:avLst/>
          </a:prstGeom>
          <a:noFill/>
          <a:ln>
            <a:noFill/>
          </a:ln>
        </p:spPr>
      </p:sp>
      <p:sp>
        <p:nvSpPr>
          <p:cNvPr id="84" name="Google Shape;84;p35"/>
          <p:cNvSpPr txBox="1">
            <a:spLocks noGrp="1"/>
          </p:cNvSpPr>
          <p:nvPr>
            <p:ph type="body" idx="7"/>
          </p:nvPr>
        </p:nvSpPr>
        <p:spPr>
          <a:xfrm>
            <a:off x="10195775" y="6684771"/>
            <a:ext cx="3657601" cy="37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600"/>
              <a:buNone/>
              <a:defRPr sz="1600" b="0">
                <a:latin typeface="Arial" panose="020B0604020202020204"/>
                <a:ea typeface="Arial" panose="020B0604020202020204"/>
                <a:cs typeface="Arial" panose="020B0604020202020204"/>
                <a:sym typeface="Arial" panose="020B0604020202020204"/>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5"/>
          <p:cNvSpPr>
            <a:spLocks noGrp="1"/>
          </p:cNvSpPr>
          <p:nvPr>
            <p:ph type="pic" idx="8"/>
          </p:nvPr>
        </p:nvSpPr>
        <p:spPr>
          <a:xfrm>
            <a:off x="10195776" y="2895600"/>
            <a:ext cx="3657600" cy="3712972"/>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67497" y="457201"/>
            <a:ext cx="6400800" cy="49609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57200" y="1600200"/>
            <a:ext cx="14630400" cy="708660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30200" algn="l" rtl="0">
              <a:lnSpc>
                <a:spcPct val="90000"/>
              </a:lnSpc>
              <a:spcBef>
                <a:spcPts val="50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5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500"/>
              </a:spcBef>
              <a:spcAft>
                <a:spcPts val="0"/>
              </a:spcAft>
              <a:buClr>
                <a:schemeClr val="dk1"/>
              </a:buClr>
              <a:buSzPts val="1400"/>
              <a:buFont typeface="Arial" panose="020B0604020202020204"/>
              <a:buChar char="•"/>
              <a:defRPr sz="1400" b="0" i="1"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2" name="Google Shape;12;p17"/>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17"/>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200" b="0" i="0" u="none" strike="noStrike" cap="none">
                <a:solidFill>
                  <a:srgbClr val="758387"/>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67497" y="457201"/>
            <a:ext cx="6400800" cy="49609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19"/>
          <p:cNvSpPr txBox="1">
            <a:spLocks noGrp="1"/>
          </p:cNvSpPr>
          <p:nvPr>
            <p:ph type="body" idx="1"/>
          </p:nvPr>
        </p:nvSpPr>
        <p:spPr>
          <a:xfrm>
            <a:off x="457200" y="1600200"/>
            <a:ext cx="14630400" cy="708660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rtl="0">
              <a:lnSpc>
                <a:spcPct val="90000"/>
              </a:lnSpc>
              <a:spcBef>
                <a:spcPts val="5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0200" algn="l" rtl="0">
              <a:lnSpc>
                <a:spcPct val="90000"/>
              </a:lnSpc>
              <a:spcBef>
                <a:spcPts val="50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500"/>
              </a:spcBef>
              <a:spcAft>
                <a:spcPts val="0"/>
              </a:spcAft>
              <a:buClr>
                <a:schemeClr val="lt1"/>
              </a:buClr>
              <a:buSzPts val="1400"/>
              <a:buFont typeface="Arial" panose="020B0604020202020204"/>
              <a:buChar char="•"/>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500"/>
              </a:spcBef>
              <a:spcAft>
                <a:spcPts val="0"/>
              </a:spcAft>
              <a:buClr>
                <a:schemeClr val="lt1"/>
              </a:buClr>
              <a:buSzPts val="1400"/>
              <a:buFont typeface="Arial" panose="020B0604020202020204"/>
              <a:buChar char="•"/>
              <a:defRPr sz="1400" b="0" i="1"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22" name="Google Shape;122;p19"/>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23" name="Google Shape;123;p19"/>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
        <p:cNvGrpSpPr/>
        <p:nvPr/>
      </p:nvGrpSpPr>
      <p:grpSpPr>
        <a:xfrm>
          <a:off x="0" y="0"/>
          <a:ext cx="0" cy="0"/>
          <a:chOff x="0" y="0"/>
          <a:chExt cx="0" cy="0"/>
        </a:xfrm>
      </p:grpSpPr>
      <p:sp>
        <p:nvSpPr>
          <p:cNvPr id="144" name="Google Shape;144;g3eed323b2a6_0_340"/>
          <p:cNvSpPr txBox="1">
            <a:spLocks noGrp="1"/>
          </p:cNvSpPr>
          <p:nvPr>
            <p:ph type="title"/>
          </p:nvPr>
        </p:nvSpPr>
        <p:spPr>
          <a:xfrm>
            <a:off x="467497" y="457201"/>
            <a:ext cx="6400800" cy="4962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45" name="Google Shape;145;g3eed323b2a6_0_340"/>
          <p:cNvSpPr txBox="1">
            <a:spLocks noGrp="1"/>
          </p:cNvSpPr>
          <p:nvPr>
            <p:ph type="body" idx="1"/>
          </p:nvPr>
        </p:nvSpPr>
        <p:spPr>
          <a:xfrm>
            <a:off x="457200" y="1600200"/>
            <a:ext cx="14630400" cy="70866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a:lnSpc>
                <a:spcPct val="90000"/>
              </a:lnSpc>
              <a:spcBef>
                <a:spcPts val="5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0200" algn="l">
              <a:lnSpc>
                <a:spcPct val="90000"/>
              </a:lnSpc>
              <a:spcBef>
                <a:spcPts val="50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a:lnSpc>
                <a:spcPct val="90000"/>
              </a:lnSpc>
              <a:spcBef>
                <a:spcPts val="500"/>
              </a:spcBef>
              <a:spcAft>
                <a:spcPts val="0"/>
              </a:spcAft>
              <a:buClr>
                <a:schemeClr val="lt1"/>
              </a:buClr>
              <a:buSzPts val="1400"/>
              <a:buFont typeface="Arial" panose="020B0604020202020204"/>
              <a:buChar char="•"/>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a:lnSpc>
                <a:spcPct val="90000"/>
              </a:lnSpc>
              <a:spcBef>
                <a:spcPts val="500"/>
              </a:spcBef>
              <a:spcAft>
                <a:spcPts val="0"/>
              </a:spcAft>
              <a:buClr>
                <a:schemeClr val="lt1"/>
              </a:buClr>
              <a:buSzPts val="1400"/>
              <a:buFont typeface="Arial" panose="020B0604020202020204"/>
              <a:buChar char="•"/>
              <a:defRPr sz="1400" b="0" i="1"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3200400" marR="0" lvl="6" indent="-342900" algn="l">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3657600" marR="0" lvl="7" indent="-342900" algn="l">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4114800" marR="0" lvl="8" indent="-342900" algn="l">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46" name="Google Shape;146;g3eed323b2a6_0_340"/>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a:lnSpc>
                <a:spcPct val="100000"/>
              </a:lnSpc>
              <a:spcBef>
                <a:spcPts val="0"/>
              </a:spcBef>
              <a:spcAft>
                <a:spcPts val="0"/>
              </a:spcAft>
              <a:buClr>
                <a:srgbClr val="000000"/>
              </a:buClr>
              <a:buSzPts val="14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47" name="Google Shape;147;g3eed323b2a6_0_340"/>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g3edcd3fab0d_0_597"/>
          <p:cNvSpPr txBox="1">
            <a:spLocks noGrp="1"/>
          </p:cNvSpPr>
          <p:nvPr>
            <p:ph type="title"/>
          </p:nvPr>
        </p:nvSpPr>
        <p:spPr>
          <a:xfrm>
            <a:off x="467498" y="457201"/>
            <a:ext cx="6401100" cy="496200"/>
          </a:xfrm>
          <a:prstGeom prst="rect">
            <a:avLst/>
          </a:prstGeom>
          <a:noFill/>
          <a:ln>
            <a:noFill/>
          </a:ln>
        </p:spPr>
        <p:txBody>
          <a:bodyPr spcFirstLastPara="1" wrap="square" lIns="163200" tIns="81575" rIns="163200" bIns="81575" anchor="ctr" anchorCtr="0">
            <a:normAutofit/>
          </a:bodyPr>
          <a:lstStyle>
            <a:lvl1pPr marR="0" lvl="0" algn="l">
              <a:lnSpc>
                <a:spcPct val="90000"/>
              </a:lnSpc>
              <a:spcBef>
                <a:spcPts val="0"/>
              </a:spcBef>
              <a:spcAft>
                <a:spcPts val="0"/>
              </a:spcAft>
              <a:buClr>
                <a:schemeClr val="dk1"/>
              </a:buClr>
              <a:buSzPts val="4300"/>
              <a:buFont typeface="Arial" panose="020B0604020202020204"/>
              <a:buNone/>
              <a:defRPr sz="4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a:lnSpc>
                <a:spcPct val="100000"/>
              </a:lnSpc>
              <a:spcBef>
                <a:spcPts val="0"/>
              </a:spcBef>
              <a:spcAft>
                <a:spcPts val="0"/>
              </a:spcAft>
              <a:buClr>
                <a:srgbClr val="000000"/>
              </a:buClr>
              <a:buSzPts val="2500"/>
              <a:buFont typeface="Arial" panose="020B0604020202020204"/>
              <a:buNone/>
              <a:defRPr sz="32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73" name="Google Shape;173;g3edcd3fab0d_0_597"/>
          <p:cNvSpPr txBox="1">
            <a:spLocks noGrp="1"/>
          </p:cNvSpPr>
          <p:nvPr>
            <p:ph type="body" idx="1"/>
          </p:nvPr>
        </p:nvSpPr>
        <p:spPr>
          <a:xfrm>
            <a:off x="457200" y="1600202"/>
            <a:ext cx="14630400" cy="7086300"/>
          </a:xfrm>
          <a:prstGeom prst="rect">
            <a:avLst/>
          </a:prstGeom>
          <a:noFill/>
          <a:ln>
            <a:noFill/>
          </a:ln>
        </p:spPr>
        <p:txBody>
          <a:bodyPr spcFirstLastPara="1" wrap="square" lIns="163200" tIns="81575" rIns="163200" bIns="81575" anchor="t" anchorCtr="0">
            <a:normAutofit/>
          </a:bodyPr>
          <a:lstStyle>
            <a:lvl1pPr marL="457200" marR="0" lvl="0" indent="-501650" algn="l">
              <a:lnSpc>
                <a:spcPct val="90000"/>
              </a:lnSpc>
              <a:spcBef>
                <a:spcPts val="1800"/>
              </a:spcBef>
              <a:spcAft>
                <a:spcPts val="0"/>
              </a:spcAft>
              <a:buClr>
                <a:schemeClr val="dk1"/>
              </a:buClr>
              <a:buSzPts val="4300"/>
              <a:buFont typeface="Arial" panose="020B0604020202020204"/>
              <a:buChar char="•"/>
              <a:defRPr sz="4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57200" algn="l">
              <a:lnSpc>
                <a:spcPct val="90000"/>
              </a:lnSpc>
              <a:spcBef>
                <a:spcPts val="900"/>
              </a:spcBef>
              <a:spcAft>
                <a:spcPts val="0"/>
              </a:spcAft>
              <a:buClr>
                <a:schemeClr val="dk1"/>
              </a:buClr>
              <a:buSzPts val="3600"/>
              <a:buFont typeface="Arial" panose="020B0604020202020204"/>
              <a:buChar char="•"/>
              <a:defRPr sz="3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412750" algn="l">
              <a:lnSpc>
                <a:spcPct val="90000"/>
              </a:lnSpc>
              <a:spcBef>
                <a:spcPts val="900"/>
              </a:spcBef>
              <a:spcAft>
                <a:spcPts val="0"/>
              </a:spcAft>
              <a:buClr>
                <a:schemeClr val="dk1"/>
              </a:buClr>
              <a:buSzPts val="2900"/>
              <a:buFont typeface="Arial" panose="020B0604020202020204"/>
              <a:buChar char="•"/>
              <a:defRPr sz="29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87350" algn="l">
              <a:lnSpc>
                <a:spcPct val="90000"/>
              </a:lnSpc>
              <a:spcBef>
                <a:spcPts val="900"/>
              </a:spcBef>
              <a:spcAft>
                <a:spcPts val="0"/>
              </a:spcAft>
              <a:buClr>
                <a:schemeClr val="dk1"/>
              </a:buClr>
              <a:buSzPts val="2500"/>
              <a:buFont typeface="Arial" panose="020B0604020202020204"/>
              <a:buChar char="•"/>
              <a:defRPr sz="25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87350" algn="l">
              <a:lnSpc>
                <a:spcPct val="90000"/>
              </a:lnSpc>
              <a:spcBef>
                <a:spcPts val="900"/>
              </a:spcBef>
              <a:spcAft>
                <a:spcPts val="0"/>
              </a:spcAft>
              <a:buClr>
                <a:schemeClr val="dk1"/>
              </a:buClr>
              <a:buSzPts val="2500"/>
              <a:buFont typeface="Arial" panose="020B0604020202020204"/>
              <a:buChar char="•"/>
              <a:defRPr sz="2500" b="0" i="1"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431800" algn="l">
              <a:lnSpc>
                <a:spcPct val="90000"/>
              </a:lnSpc>
              <a:spcBef>
                <a:spcPts val="90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431800" algn="l">
              <a:lnSpc>
                <a:spcPct val="90000"/>
              </a:lnSpc>
              <a:spcBef>
                <a:spcPts val="90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431800" algn="l">
              <a:lnSpc>
                <a:spcPct val="90000"/>
              </a:lnSpc>
              <a:spcBef>
                <a:spcPts val="90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431800" algn="l">
              <a:lnSpc>
                <a:spcPct val="90000"/>
              </a:lnSpc>
              <a:spcBef>
                <a:spcPts val="90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 name="Google Shape;174;g3edcd3fab0d_0_597"/>
          <p:cNvSpPr txBox="1">
            <a:spLocks noGrp="1"/>
          </p:cNvSpPr>
          <p:nvPr>
            <p:ph type="dt" idx="10"/>
          </p:nvPr>
        </p:nvSpPr>
        <p:spPr>
          <a:xfrm>
            <a:off x="467498" y="9333706"/>
            <a:ext cx="1818600" cy="534900"/>
          </a:xfrm>
          <a:prstGeom prst="rect">
            <a:avLst/>
          </a:prstGeom>
          <a:noFill/>
          <a:ln>
            <a:noFill/>
          </a:ln>
        </p:spPr>
        <p:txBody>
          <a:bodyPr spcFirstLastPara="1" wrap="square" lIns="163200" tIns="81575" rIns="163200" bIns="81575" anchor="ctr" anchorCtr="0">
            <a:noAutofit/>
          </a:bodyPr>
          <a:lstStyle>
            <a:lvl1pPr marR="0" lvl="0" algn="l">
              <a:spcBef>
                <a:spcPts val="0"/>
              </a:spcBef>
              <a:spcAft>
                <a:spcPts val="0"/>
              </a:spcAft>
              <a:buClr>
                <a:srgbClr val="758387"/>
              </a:buClr>
              <a:buSzPts val="25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1pPr>
            <a:lvl2pPr marR="0" lvl="1"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a:spcBef>
                <a:spcPts val="0"/>
              </a:spcBef>
              <a:spcAft>
                <a:spcPts val="0"/>
              </a:spcAft>
              <a:buClr>
                <a:schemeClr val="dk1"/>
              </a:buClr>
              <a:buSzPts val="25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 name="Google Shape;175;g3edcd3fab0d_0_597"/>
          <p:cNvSpPr txBox="1">
            <a:spLocks noGrp="1"/>
          </p:cNvSpPr>
          <p:nvPr>
            <p:ph type="sldNum" idx="12"/>
          </p:nvPr>
        </p:nvSpPr>
        <p:spPr>
          <a:xfrm>
            <a:off x="14173203" y="9333706"/>
            <a:ext cx="904200" cy="534900"/>
          </a:xfrm>
          <a:prstGeom prst="rect">
            <a:avLst/>
          </a:prstGeom>
          <a:noFill/>
          <a:ln>
            <a:noFill/>
          </a:ln>
        </p:spPr>
        <p:txBody>
          <a:bodyPr spcFirstLastPara="1" wrap="square" lIns="163200" tIns="81575" rIns="163200" bIns="81575" anchor="ctr" anchorCtr="0">
            <a:noAutofit/>
          </a:bodyPr>
          <a:lstStyle>
            <a:lvl1pPr marL="0" marR="0" lvl="0"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1pPr>
            <a:lvl2pPr marL="0" marR="0" lvl="1"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2pPr>
            <a:lvl3pPr marL="0" marR="0" lvl="2"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3pPr>
            <a:lvl4pPr marL="0" marR="0" lvl="3"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4pPr>
            <a:lvl5pPr marL="0" marR="0" lvl="4"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5pPr>
            <a:lvl6pPr marL="0" marR="0" lvl="5"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6pPr>
            <a:lvl7pPr marL="0" marR="0" lvl="6"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7pPr>
            <a:lvl8pPr marL="0" marR="0" lvl="7"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8pPr>
            <a:lvl9pPr marL="0" marR="0" lvl="8" indent="0" algn="r">
              <a:spcBef>
                <a:spcPts val="0"/>
              </a:spcBef>
              <a:buClr>
                <a:srgbClr val="758387"/>
              </a:buClr>
              <a:buSzPts val="1100"/>
              <a:buFont typeface="Arial" panose="020B0604020202020204"/>
              <a:buNone/>
              <a:defRPr sz="1100" b="0" i="0" u="none" strike="noStrike" cap="none">
                <a:solidFill>
                  <a:srgbClr val="758387"/>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hyperlink" Target="http://drive.google.com/file/d/1CnBHtEERIUJkVGIj2a3FgA8pyzAH8yTK/view"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hyperlink" Target="mailto:nans@scapestudio.com" TargetMode="External"/><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31.xml"/><Relationship Id="rId6" Type="http://schemas.openxmlformats.org/officeDocument/2006/relationships/image" Target="../media/image85.jpeg"/><Relationship Id="rId5" Type="http://schemas.openxmlformats.org/officeDocument/2006/relationships/image" Target="../media/image81.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hyperlink" Target="mailto:HaywardShoreline@greenbelt.org"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txBox="1">
            <a:spLocks noGrp="1"/>
          </p:cNvSpPr>
          <p:nvPr>
            <p:ph type="body" idx="1"/>
          </p:nvPr>
        </p:nvSpPr>
        <p:spPr>
          <a:xfrm>
            <a:off x="1371601" y="5568638"/>
            <a:ext cx="12801600" cy="9144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None/>
            </a:pPr>
            <a:r>
              <a:rPr lang="zh-CN" dirty="0">
                <a:latin typeface="Times New Roman" panose="02020603050405020304" pitchFamily="18" charset="0"/>
                <a:ea typeface="宋体" panose="02010600030101010101" pitchFamily="2" charset="-122"/>
                <a:cs typeface="Times New Roman" panose="02020603050405020304" pitchFamily="18" charset="0"/>
              </a:rPr>
              <a:t>海平面上升社区研讨会（二）</a:t>
            </a:r>
          </a:p>
        </p:txBody>
      </p:sp>
      <p:sp>
        <p:nvSpPr>
          <p:cNvPr id="281" name="Google Shape;281;p1"/>
          <p:cNvSpPr txBox="1">
            <a:spLocks noGrp="1"/>
          </p:cNvSpPr>
          <p:nvPr>
            <p:ph type="body" idx="4"/>
          </p:nvPr>
        </p:nvSpPr>
        <p:spPr>
          <a:xfrm>
            <a:off x="338235" y="3741662"/>
            <a:ext cx="14868329" cy="914400"/>
          </a:xfrm>
          <a:prstGeom prst="rect">
            <a:avLst/>
          </a:prstGeom>
          <a:noFill/>
          <a:ln>
            <a:noFill/>
          </a:ln>
        </p:spPr>
        <p:txBody>
          <a:bodyPr spcFirstLastPara="1" wrap="square" lIns="91425" tIns="45700" rIns="91425" bIns="45700" anchor="ctr" anchorCtr="0">
            <a:noAutofit/>
          </a:bodyPr>
          <a:lstStyle/>
          <a:p>
            <a:pPr marL="91440" lvl="0" indent="0">
              <a:spcBef>
                <a:spcPts val="600"/>
              </a:spcBef>
              <a:buSzPct val="100000"/>
            </a:pPr>
            <a:r>
              <a:rPr lang="en-US" altLang="zh-CN" sz="4400" dirty="0">
                <a:latin typeface="Times New Roman" panose="02020603050405020304" pitchFamily="18" charset="0"/>
                <a:ea typeface="宋体" panose="02010600030101010101" pitchFamily="2" charset="-122"/>
                <a:cs typeface="Times New Roman" panose="02020603050405020304" pitchFamily="18" charset="0"/>
              </a:rPr>
              <a:t>Hayward Eden </a:t>
            </a:r>
            <a:r>
              <a:rPr lang="zh-CN" sz="4400" dirty="0">
                <a:latin typeface="Times New Roman" panose="02020603050405020304" pitchFamily="18" charset="0"/>
                <a:ea typeface="宋体" panose="02010600030101010101" pitchFamily="2" charset="-122"/>
                <a:cs typeface="Times New Roman" panose="02020603050405020304" pitchFamily="18" charset="0"/>
              </a:rPr>
              <a:t>区海岸线韧性合作组织</a:t>
            </a:r>
            <a:endParaRPr lang="en-US" altLang="zh-CN" sz="4400" dirty="0">
              <a:latin typeface="Times New Roman" panose="02020603050405020304" pitchFamily="18" charset="0"/>
              <a:ea typeface="宋体" panose="02010600030101010101" pitchFamily="2" charset="-122"/>
              <a:cs typeface="Times New Roman" panose="02020603050405020304" pitchFamily="18" charset="0"/>
            </a:endParaRPr>
          </a:p>
          <a:p>
            <a:pPr marL="91440" lvl="0" indent="0" algn="ctr" rtl="0">
              <a:lnSpc>
                <a:spcPct val="90000"/>
              </a:lnSpc>
              <a:spcBef>
                <a:spcPts val="600"/>
              </a:spcBef>
              <a:spcAft>
                <a:spcPts val="0"/>
              </a:spcAft>
              <a:buClr>
                <a:schemeClr val="lt1"/>
              </a:buClr>
              <a:buSzPct val="100000"/>
              <a:buNone/>
            </a:pPr>
            <a:r>
              <a:rPr lang="zh-CN" sz="4400" dirty="0">
                <a:latin typeface="Times New Roman" panose="02020603050405020304" pitchFamily="18" charset="0"/>
                <a:ea typeface="宋体" panose="02010600030101010101" pitchFamily="2" charset="-122"/>
                <a:cs typeface="Times New Roman" panose="02020603050405020304" pitchFamily="18" charset="0"/>
              </a:rPr>
              <a:t> (Hayward Eden A</a:t>
            </a:r>
            <a:r>
              <a:rPr lang="en-US" altLang="zh-CN" sz="4400" dirty="0">
                <a:latin typeface="Times New Roman" panose="02020603050405020304" pitchFamily="18" charset="0"/>
                <a:ea typeface="宋体" panose="02010600030101010101" pitchFamily="2" charset="-122"/>
                <a:cs typeface="Times New Roman" panose="02020603050405020304" pitchFamily="18" charset="0"/>
              </a:rPr>
              <a:t>Eden</a:t>
            </a:r>
            <a:r>
              <a:rPr lang="zh-CN" sz="4400" dirty="0">
                <a:latin typeface="Times New Roman" panose="02020603050405020304" pitchFamily="18" charset="0"/>
                <a:ea typeface="宋体" panose="02010600030101010101" pitchFamily="2" charset="-122"/>
                <a:cs typeface="Times New Roman" panose="02020603050405020304" pitchFamily="18" charset="0"/>
              </a:rPr>
              <a:t>a Shoreline Resilience Collaborative)</a:t>
            </a:r>
          </a:p>
        </p:txBody>
      </p:sp>
      <p:sp>
        <p:nvSpPr>
          <p:cNvPr id="282" name="Google Shape;282;p1"/>
          <p:cNvSpPr txBox="1">
            <a:spLocks noGrp="1"/>
          </p:cNvSpPr>
          <p:nvPr>
            <p:ph type="body" idx="1"/>
          </p:nvPr>
        </p:nvSpPr>
        <p:spPr>
          <a:xfrm>
            <a:off x="5707800" y="6618016"/>
            <a:ext cx="4129200" cy="59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None/>
            </a:pPr>
            <a:r>
              <a:rPr lang="zh-CN" sz="2400">
                <a:latin typeface="Times New Roman" panose="02020603050405020304" pitchFamily="18" charset="0"/>
                <a:ea typeface="宋体" panose="02010600030101010101" pitchFamily="2" charset="-122"/>
                <a:cs typeface="Times New Roman" panose="02020603050405020304" pitchFamily="18" charset="0"/>
              </a:rPr>
              <a:t>2026 年 6 月 27 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ec2da671b7_12_13"/>
          <p:cNvSpPr txBox="1"/>
          <p:nvPr/>
        </p:nvSpPr>
        <p:spPr>
          <a:xfrm>
            <a:off x="155850" y="1074450"/>
            <a:ext cx="8152500" cy="1572300"/>
          </a:xfrm>
          <a:prstGeom prst="rect">
            <a:avLst/>
          </a:prstGeom>
          <a:noFill/>
          <a:ln>
            <a:noFill/>
          </a:ln>
        </p:spPr>
        <p:txBody>
          <a:bodyPr spcFirstLastPara="1" wrap="square" lIns="166200" tIns="166200" rIns="166200" bIns="166200" anchor="t" anchorCtr="0">
            <a:noAutofit/>
          </a:bodyPr>
          <a:lstStyle/>
          <a:p>
            <a:pPr marL="0" marR="0" lvl="0" indent="0" algn="l" rtl="0">
              <a:lnSpc>
                <a:spcPct val="100000"/>
              </a:lnSpc>
              <a:spcBef>
                <a:spcPts val="0"/>
              </a:spcBef>
              <a:spcAft>
                <a:spcPts val="0"/>
              </a:spcAft>
              <a:buClr>
                <a:srgbClr val="000000"/>
              </a:buClr>
              <a:buSzPts val="10007"/>
              <a:buFont typeface="Arial" panose="020B0604020202020204"/>
              <a:buNone/>
            </a:pPr>
            <a:endParaRPr sz="10005" b="0" i="0" u="none" strike="noStrike" cap="none">
              <a:solidFill>
                <a:srgbClr val="6D9EEB"/>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endParaRPr>
          </a:p>
        </p:txBody>
      </p:sp>
      <p:sp>
        <p:nvSpPr>
          <p:cNvPr id="346" name="Google Shape;346;g3ec2da671b7_12_13"/>
          <p:cNvSpPr txBox="1"/>
          <p:nvPr/>
        </p:nvSpPr>
        <p:spPr>
          <a:xfrm>
            <a:off x="49550" y="8269314"/>
            <a:ext cx="3695400" cy="477300"/>
          </a:xfrm>
          <a:prstGeom prst="rect">
            <a:avLst/>
          </a:prstGeom>
          <a:noFill/>
          <a:ln>
            <a:noFill/>
          </a:ln>
        </p:spPr>
        <p:txBody>
          <a:bodyPr spcFirstLastPara="1" wrap="square" lIns="166200" tIns="166200" rIns="166200" bIns="166200" anchor="t" anchorCtr="0">
            <a:noAutofit/>
          </a:bodyPr>
          <a:lstStyle/>
          <a:p>
            <a:pPr marL="0" marR="0" lvl="0" indent="0" algn="l" rtl="0">
              <a:lnSpc>
                <a:spcPct val="100000"/>
              </a:lnSpc>
              <a:spcBef>
                <a:spcPts val="0"/>
              </a:spcBef>
              <a:spcAft>
                <a:spcPts val="0"/>
              </a:spcAft>
              <a:buClr>
                <a:srgbClr val="000000"/>
              </a:buClr>
              <a:buSzPts val="1454"/>
              <a:buFont typeface="Arial" panose="020B0604020202020204"/>
              <a:buNone/>
            </a:pPr>
            <a:endParaRPr sz="1455" b="0" i="0" u="none" strike="noStrike" cap="none">
              <a:solidFill>
                <a:srgbClr val="303030"/>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endParaRPr>
          </a:p>
        </p:txBody>
      </p:sp>
      <p:sp>
        <p:nvSpPr>
          <p:cNvPr id="347" name="Google Shape;347;g3ec2da671b7_12_13"/>
          <p:cNvSpPr txBox="1"/>
          <p:nvPr/>
        </p:nvSpPr>
        <p:spPr>
          <a:xfrm>
            <a:off x="7329953" y="1863211"/>
            <a:ext cx="7658100" cy="6714490"/>
          </a:xfrm>
          <a:prstGeom prst="rect">
            <a:avLst/>
          </a:prstGeom>
          <a:noFill/>
          <a:ln>
            <a:noFill/>
          </a:ln>
        </p:spPr>
        <p:txBody>
          <a:bodyPr spcFirstLastPara="1" wrap="square" lIns="0" tIns="0" rIns="0" bIns="0" anchor="b" anchorCtr="0">
            <a:noAutofit/>
          </a:bodyPr>
          <a:lstStyle/>
          <a:p>
            <a:pPr marL="0" marR="0" lvl="0" indent="0" algn="l" rtl="0">
              <a:lnSpc>
                <a:spcPct val="108000"/>
              </a:lnSpc>
              <a:spcBef>
                <a:spcPts val="600"/>
              </a:spcBef>
              <a:spcAft>
                <a:spcPts val="0"/>
              </a:spcAft>
              <a:buNone/>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利斯詹联合村落</a:t>
            </a:r>
            <a:b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br>
            <a:r>
              <a:rPr lang="en-US" alt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a:t>
            </a: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Confederated Villages of Lisjan Nation，CVL</a:t>
            </a:r>
            <a:r>
              <a:rPr lang="en-US" alt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a:t>
            </a:r>
            <a:endPar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1283970" marR="0" lvl="0" indent="-457200" algn="l" rtl="0">
              <a:lnSpc>
                <a:spcPct val="108000"/>
              </a:lnSpc>
              <a:spcBef>
                <a:spcPts val="600"/>
              </a:spcBef>
              <a:spcAft>
                <a:spcPts val="0"/>
              </a:spcAft>
              <a:buClr>
                <a:schemeClr val="lt1"/>
              </a:buClr>
              <a:buSzPts val="3000"/>
              <a:buChar char="•"/>
            </a:pPr>
            <a:r>
              <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与 TWP 已举行 11 场会议</a:t>
            </a:r>
            <a:endPar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1283970" lvl="0" indent="-457200">
              <a:lnSpc>
                <a:spcPct val="108000"/>
              </a:lnSpc>
              <a:spcBef>
                <a:spcPts val="600"/>
              </a:spcBef>
              <a:buClr>
                <a:schemeClr val="lt1"/>
              </a:buClr>
              <a:buSzPts val="3000"/>
              <a:buChar char="•"/>
            </a:pPr>
            <a:r>
              <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已对</a:t>
            </a:r>
            <a:r>
              <a:rPr lang="en-US" altLang="zh-CN" sz="32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Hayward</a:t>
            </a:r>
            <a:r>
              <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海岸线进行 2 次实地考察</a:t>
            </a:r>
            <a:endPar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1283970" marR="0" lvl="0" indent="-457200" algn="l" rtl="0">
              <a:lnSpc>
                <a:spcPct val="108000"/>
              </a:lnSpc>
              <a:spcBef>
                <a:spcPts val="600"/>
              </a:spcBef>
              <a:spcAft>
                <a:spcPts val="0"/>
              </a:spcAft>
              <a:buClr>
                <a:schemeClr val="lt1"/>
              </a:buClr>
              <a:buSzPts val="3000"/>
              <a:buChar char="•"/>
            </a:pPr>
            <a:r>
              <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已与项目团队举行 2 次会议</a:t>
            </a:r>
            <a:endParaRPr lang="zh-CN" sz="30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1283970" marR="0" lvl="0" indent="-457200" algn="l" rtl="0">
              <a:lnSpc>
                <a:spcPct val="108000"/>
              </a:lnSpc>
              <a:spcBef>
                <a:spcPts val="600"/>
              </a:spcBef>
              <a:spcAft>
                <a:spcPts val="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协同效益要素构想：香蒲采收、植物配置名录、科普宣教和口述文化传承</a:t>
            </a:r>
            <a:endPar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08000"/>
              </a:lnSpc>
              <a:spcBef>
                <a:spcPts val="600"/>
              </a:spcBef>
              <a:spcAft>
                <a:spcPts val="0"/>
              </a:spcAft>
              <a:buNone/>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所有原住民部落</a:t>
            </a:r>
            <a:endPar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1283970" marR="0" lvl="0" indent="-457200" algn="l" rtl="0">
              <a:lnSpc>
                <a:spcPct val="108000"/>
              </a:lnSpc>
              <a:spcBef>
                <a:spcPts val="600"/>
              </a:spcBef>
              <a:spcAft>
                <a:spcPts val="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确定并联络祖籍位于项目区域内或拥有文化传承的所有原住民部落（推进中）</a:t>
            </a:r>
            <a:endPar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48" name="Google Shape;348;g3ec2da671b7_12_13" title="MAIN-LOGO-DarkBG-Transparent-Safe-Margin-3440px.png"/>
          <p:cNvPicPr preferRelativeResize="0"/>
          <p:nvPr/>
        </p:nvPicPr>
        <p:blipFill>
          <a:blip r:embed="rId3"/>
          <a:stretch>
            <a:fillRect/>
          </a:stretch>
        </p:blipFill>
        <p:spPr>
          <a:xfrm>
            <a:off x="155850" y="8989775"/>
            <a:ext cx="1731825" cy="925951"/>
          </a:xfrm>
          <a:prstGeom prst="rect">
            <a:avLst/>
          </a:prstGeom>
          <a:noFill/>
          <a:ln>
            <a:noFill/>
          </a:ln>
        </p:spPr>
      </p:pic>
      <p:sp>
        <p:nvSpPr>
          <p:cNvPr id="349" name="Google Shape;349;g3ec2da671b7_12_13"/>
          <p:cNvSpPr txBox="1"/>
          <p:nvPr/>
        </p:nvSpPr>
        <p:spPr>
          <a:xfrm>
            <a:off x="1468941" y="0"/>
            <a:ext cx="12616800" cy="1433700"/>
          </a:xfrm>
          <a:prstGeom prst="rect">
            <a:avLst/>
          </a:prstGeom>
          <a:noFill/>
          <a:ln>
            <a:noFill/>
          </a:ln>
        </p:spPr>
        <p:txBody>
          <a:bodyPr spcFirstLastPara="1" wrap="square" lIns="166200" tIns="166200" rIns="166200" bIns="166200" anchor="t" anchorCtr="0">
            <a:noAutofit/>
          </a:bodyPr>
          <a:lstStyle/>
          <a:p>
            <a:pPr marL="0" marR="0" lvl="0" indent="0" algn="ctr" rtl="0">
              <a:lnSpc>
                <a:spcPct val="100000"/>
              </a:lnSpc>
              <a:spcBef>
                <a:spcPts val="0"/>
              </a:spcBef>
              <a:spcAft>
                <a:spcPts val="0"/>
              </a:spcAft>
              <a:buClr>
                <a:srgbClr val="000000"/>
              </a:buClr>
              <a:buSzPts val="10007"/>
              <a:buFont typeface="Arial" panose="020B0604020202020204"/>
              <a:buNone/>
            </a:pPr>
            <a:r>
              <a:rPr lang="zh-CN" sz="6405" dirty="0">
                <a:solidFill>
                  <a:srgbClr val="6D9EEB"/>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已完成的工作成果</a:t>
            </a:r>
          </a:p>
        </p:txBody>
      </p:sp>
      <p:pic>
        <p:nvPicPr>
          <p:cNvPr id="350" name="Google Shape;350;g3ec2da671b7_12_13" title="Untitled (Mobile Video).mp4">
            <a:hlinkClick r:id="rId4"/>
          </p:cNvPr>
          <p:cNvPicPr preferRelativeResize="0"/>
          <p:nvPr/>
        </p:nvPicPr>
        <p:blipFill>
          <a:blip r:embed="rId5"/>
          <a:stretch>
            <a:fillRect/>
          </a:stretch>
        </p:blipFill>
        <p:spPr>
          <a:xfrm>
            <a:off x="2113908" y="1294605"/>
            <a:ext cx="4771551" cy="84827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160000"/>
          </a:xfrm>
          <a:prstGeom prst="rect">
            <a:avLst/>
          </a:prstGeom>
        </p:spPr>
      </p:pic>
      <p:sp>
        <p:nvSpPr>
          <p:cNvPr id="3" name="矩形 2"/>
          <p:cNvSpPr/>
          <p:nvPr/>
        </p:nvSpPr>
        <p:spPr>
          <a:xfrm>
            <a:off x="2314567" y="3277927"/>
            <a:ext cx="10906173" cy="2564014"/>
          </a:xfrm>
          <a:prstGeom prst="rect">
            <a:avLst/>
          </a:prstGeom>
          <a:noFill/>
        </p:spPr>
        <p:txBody>
          <a:bodyPr lIns="0" tIns="0" rIns="0" bIns="0">
            <a:noAutofit/>
          </a:bodyPr>
          <a:lstStyle/>
          <a:p>
            <a:pPr algn="ctr">
              <a:spcAft>
                <a:spcPts val="1675"/>
              </a:spcAft>
            </a:pPr>
            <a:r>
              <a:rPr lang="en-US" altLang="zh-CN" sz="54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Hayward </a:t>
            </a:r>
            <a:r>
              <a:rPr lang="zh-CN" sz="4985"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海岸线适应性实施策略</a:t>
            </a:r>
          </a:p>
          <a:p>
            <a:pPr algn="ctr">
              <a:lnSpc>
                <a:spcPct val="112000"/>
              </a:lnSpc>
            </a:pPr>
            <a:r>
              <a:rPr lang="zh-CN" sz="4585"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海平面上升社区研讨会（二）</a:t>
            </a:r>
          </a:p>
        </p:txBody>
      </p:sp>
      <p:sp>
        <p:nvSpPr>
          <p:cNvPr id="4" name="矩形 3"/>
          <p:cNvSpPr/>
          <p:nvPr/>
        </p:nvSpPr>
        <p:spPr>
          <a:xfrm>
            <a:off x="549529" y="9204931"/>
            <a:ext cx="1506814" cy="309869"/>
          </a:xfrm>
          <a:prstGeom prst="rect">
            <a:avLst/>
          </a:prstGeom>
          <a:solidFill>
            <a:srgbClr val="000000"/>
          </a:solidFill>
        </p:spPr>
        <p:txBody>
          <a:bodyPr wrap="none" lIns="0" tIns="0" rIns="0" bIns="0">
            <a:noAutofit/>
          </a:bodyPr>
          <a:lstStyle/>
          <a:p>
            <a:r>
              <a:rPr lang="zh-CN" sz="169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2026 年 6 月</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4410740" y="4599428"/>
            <a:ext cx="6756359" cy="689610"/>
          </a:xfrm>
          <a:prstGeom prst="rect">
            <a:avLst/>
          </a:prstGeom>
          <a:noFill/>
        </p:spPr>
        <p:txBody>
          <a:bodyPr wrap="none" lIns="0" tIns="0" rIns="0" bIns="0">
            <a:noAutofit/>
          </a:bodyPr>
          <a:lstStyle/>
          <a:p>
            <a:pPr algn="ctr"/>
            <a:r>
              <a:rPr lang="zh-CN" sz="4985"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项目概述</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664971" y="647079"/>
            <a:ext cx="3208055" cy="592397"/>
          </a:xfrm>
          <a:prstGeom prst="rect">
            <a:avLst/>
          </a:prstGeom>
          <a:solidFill>
            <a:schemeClr val="bg1"/>
          </a:solidFill>
        </p:spPr>
        <p:txBody>
          <a:bodyPr wrap="none" lIns="0" tIns="0" rIns="0" bIns="0">
            <a:noAutofit/>
          </a:bodyPr>
          <a:lstStyle/>
          <a:p>
            <a:r>
              <a:rPr lang="zh-CN" sz="3390" b="1">
                <a:solidFill>
                  <a:srgbClr val="2F0C15"/>
                </a:solidFill>
                <a:latin typeface="Times New Roman" panose="02020603050405020304" pitchFamily="18" charset="0"/>
                <a:ea typeface="宋体" panose="02010600030101010101" pitchFamily="2" charset="-122"/>
                <a:cs typeface="Times New Roman" panose="02020603050405020304" pitchFamily="18" charset="0"/>
              </a:rPr>
              <a:t>项目团队</a:t>
            </a:r>
          </a:p>
        </p:txBody>
      </p:sp>
      <p:sp>
        <p:nvSpPr>
          <p:cNvPr id="4" name="矩形 3"/>
          <p:cNvSpPr/>
          <p:nvPr/>
        </p:nvSpPr>
        <p:spPr>
          <a:xfrm>
            <a:off x="5672322" y="4482372"/>
            <a:ext cx="3400801" cy="546828"/>
          </a:xfrm>
          <a:prstGeom prst="rect">
            <a:avLst/>
          </a:prstGeom>
          <a:solidFill>
            <a:srgbClr val="FFFFFF"/>
          </a:solidFill>
        </p:spPr>
        <p:txBody>
          <a:bodyPr lIns="0" tIns="0" rIns="0" bIns="0">
            <a:noAutofit/>
          </a:bodyPr>
          <a:lstStyle/>
          <a:p>
            <a:pPr algn="ctr">
              <a:lnSpc>
                <a:spcPct val="97000"/>
              </a:lnSpc>
            </a:pPr>
            <a:r>
              <a:rPr lang="zh-CN" sz="1795"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项目管理、首席顾问</a:t>
            </a:r>
          </a:p>
        </p:txBody>
      </p:sp>
      <p:sp>
        <p:nvSpPr>
          <p:cNvPr id="5" name="矩形 4"/>
          <p:cNvSpPr/>
          <p:nvPr/>
        </p:nvSpPr>
        <p:spPr>
          <a:xfrm>
            <a:off x="999143" y="8557852"/>
            <a:ext cx="2895148" cy="528600"/>
          </a:xfrm>
          <a:prstGeom prst="rect">
            <a:avLst/>
          </a:prstGeom>
          <a:solidFill>
            <a:srgbClr val="FFFFFF"/>
          </a:solidFill>
        </p:spPr>
        <p:txBody>
          <a:bodyPr lIns="0" tIns="0" rIns="0" bIns="0">
            <a:noAutofit/>
          </a:bodyPr>
          <a:lstStyle/>
          <a:p>
            <a:pPr algn="ctr">
              <a:lnSpc>
                <a:spcPct val="122000"/>
              </a:lnSpc>
            </a:pPr>
            <a:r>
              <a:rPr lang="zh-CN" sz="13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实施策略与治理框架评估</a:t>
            </a:r>
          </a:p>
        </p:txBody>
      </p:sp>
      <p:sp>
        <p:nvSpPr>
          <p:cNvPr id="6" name="矩形 5"/>
          <p:cNvSpPr/>
          <p:nvPr/>
        </p:nvSpPr>
        <p:spPr>
          <a:xfrm>
            <a:off x="4416816" y="8557852"/>
            <a:ext cx="2955907" cy="759483"/>
          </a:xfrm>
          <a:prstGeom prst="rect">
            <a:avLst/>
          </a:prstGeom>
          <a:solidFill>
            <a:srgbClr val="FFFFFF"/>
          </a:solidFill>
        </p:spPr>
        <p:txBody>
          <a:bodyPr lIns="0" tIns="0" rIns="0" bIns="0">
            <a:noAutofit/>
          </a:bodyPr>
          <a:lstStyle/>
          <a:p>
            <a:pPr algn="ctr">
              <a:lnSpc>
                <a:spcPct val="119000"/>
              </a:lnSpc>
            </a:pPr>
            <a:r>
              <a:rPr lang="zh-CN" sz="13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专题调研访谈、实施策略与治理框架评估</a:t>
            </a:r>
          </a:p>
        </p:txBody>
      </p:sp>
      <p:sp>
        <p:nvSpPr>
          <p:cNvPr id="7" name="矩形 6"/>
          <p:cNvSpPr/>
          <p:nvPr/>
        </p:nvSpPr>
        <p:spPr>
          <a:xfrm>
            <a:off x="7716009" y="8557852"/>
            <a:ext cx="2952869" cy="528600"/>
          </a:xfrm>
          <a:prstGeom prst="rect">
            <a:avLst/>
          </a:prstGeom>
          <a:solidFill>
            <a:srgbClr val="FFFFFF"/>
          </a:solidFill>
        </p:spPr>
        <p:txBody>
          <a:bodyPr lIns="0" tIns="0" rIns="0" bIns="0">
            <a:noAutofit/>
          </a:bodyPr>
          <a:lstStyle/>
          <a:p>
            <a:pPr algn="ctr">
              <a:lnSpc>
                <a:spcPct val="122000"/>
              </a:lnSpc>
            </a:pPr>
            <a:r>
              <a:rPr lang="zh-CN" sz="13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湿地补偿与《加州环境质量法》(CEQA) 合规策略</a:t>
            </a:r>
          </a:p>
        </p:txBody>
      </p:sp>
      <p:sp>
        <p:nvSpPr>
          <p:cNvPr id="8" name="矩形 7"/>
          <p:cNvSpPr/>
          <p:nvPr/>
        </p:nvSpPr>
        <p:spPr>
          <a:xfrm>
            <a:off x="10823812" y="8557852"/>
            <a:ext cx="3609062" cy="489107"/>
          </a:xfrm>
          <a:prstGeom prst="rect">
            <a:avLst/>
          </a:prstGeom>
          <a:solidFill>
            <a:srgbClr val="FFFFFF"/>
          </a:solidFill>
        </p:spPr>
        <p:txBody>
          <a:bodyPr lIns="0" tIns="0" rIns="0" bIns="0">
            <a:noAutofit/>
          </a:bodyPr>
          <a:lstStyle/>
          <a:p>
            <a:pPr algn="ctr">
              <a:spcAft>
                <a:spcPts val="210"/>
              </a:spcAft>
            </a:pPr>
            <a:r>
              <a:rPr lang="zh-CN" sz="1395"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技术支持、社区对接</a:t>
            </a:r>
          </a:p>
          <a:p>
            <a:pPr algn="ctr"/>
            <a:r>
              <a:rPr lang="zh-CN" sz="1395"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以及与利益相关者沟通</a:t>
            </a:r>
          </a:p>
        </p:txBody>
      </p:sp>
      <p:sp>
        <p:nvSpPr>
          <p:cNvPr id="9" name="矩形 8"/>
          <p:cNvSpPr/>
          <p:nvPr/>
        </p:nvSpPr>
        <p:spPr>
          <a:xfrm>
            <a:off x="4416816" y="7339641"/>
            <a:ext cx="2955907" cy="862772"/>
          </a:xfrm>
          <a:prstGeom prst="rect">
            <a:avLst/>
          </a:prstGeom>
          <a:solidFill>
            <a:srgbClr val="FFFFFF"/>
          </a:solidFill>
        </p:spPr>
        <p:txBody>
          <a:bodyPr lIns="0" tIns="0" rIns="0" bIns="0">
            <a:noAutofit/>
          </a:bodyPr>
          <a:lstStyle/>
          <a:p>
            <a:pPr algn="ctr">
              <a:lnSpc>
                <a:spcPct val="122000"/>
              </a:lnSpc>
            </a:pPr>
            <a:r>
              <a:rPr lang="zh-CN" sz="2390" b="1">
                <a:solidFill>
                  <a:srgbClr val="2F0C15"/>
                </a:solidFill>
                <a:latin typeface="Times New Roman" panose="02020603050405020304" pitchFamily="18" charset="0"/>
                <a:ea typeface="宋体" panose="02010600030101010101" pitchFamily="2" charset="-122"/>
                <a:cs typeface="Times New Roman" panose="02020603050405020304" pitchFamily="18" charset="0"/>
              </a:rPr>
              <a:t>CLAIRE BONHAM-CARTER</a:t>
            </a:r>
          </a:p>
        </p:txBody>
      </p:sp>
      <p:sp>
        <p:nvSpPr>
          <p:cNvPr id="10" name="矩形 9"/>
          <p:cNvSpPr/>
          <p:nvPr/>
        </p:nvSpPr>
        <p:spPr>
          <a:xfrm>
            <a:off x="12282398" y="7330526"/>
            <a:ext cx="2614702" cy="1227325"/>
          </a:xfrm>
          <a:prstGeom prst="rect">
            <a:avLst/>
          </a:prstGeom>
          <a:solidFill>
            <a:srgbClr val="FFFFFF"/>
          </a:solidFill>
        </p:spPr>
        <p:txBody>
          <a:bodyPr lIns="0" tIns="0" rIns="0" bIns="0">
            <a:noAutofit/>
          </a:bodyPr>
          <a:lstStyle/>
          <a:p>
            <a:r>
              <a:rPr lang="zh-CN" sz="2390" b="1" dirty="0">
                <a:latin typeface="Times New Roman" panose="02020603050405020304" pitchFamily="18" charset="0"/>
                <a:ea typeface="宋体" panose="02010600030101010101" pitchFamily="2" charset="-122"/>
                <a:cs typeface="Times New Roman" panose="02020603050405020304" pitchFamily="18" charset="0"/>
              </a:rPr>
              <a:t>旧金山河口研究所 (San Francisco Estuary Institute)</a:t>
            </a:r>
          </a:p>
        </p:txBody>
      </p:sp>
      <p:sp>
        <p:nvSpPr>
          <p:cNvPr id="11" name="矩形 10"/>
          <p:cNvSpPr/>
          <p:nvPr/>
        </p:nvSpPr>
        <p:spPr>
          <a:xfrm>
            <a:off x="10737231" y="7339641"/>
            <a:ext cx="1412638" cy="844545"/>
          </a:xfrm>
          <a:prstGeom prst="rect">
            <a:avLst/>
          </a:prstGeom>
          <a:solidFill>
            <a:srgbClr val="FFFFFF"/>
          </a:solidFill>
        </p:spPr>
        <p:txBody>
          <a:bodyPr wrap="none" lIns="0" tIns="0" rIns="0" bIns="0">
            <a:noAutofit/>
          </a:bodyPr>
          <a:lstStyle/>
          <a:p>
            <a:r>
              <a:rPr lang="zh-CN" sz="4800" b="1">
                <a:latin typeface="Times New Roman" panose="02020603050405020304" pitchFamily="18" charset="0"/>
                <a:ea typeface="宋体" panose="02010600030101010101" pitchFamily="2" charset="-122"/>
                <a:cs typeface="Times New Roman" panose="02020603050405020304" pitchFamily="18" charset="0"/>
              </a:rPr>
              <a:t>SFEI</a:t>
            </a:r>
          </a:p>
        </p:txBody>
      </p:sp>
      <p:sp>
        <p:nvSpPr>
          <p:cNvPr id="12" name="矩形 11"/>
          <p:cNvSpPr/>
          <p:nvPr/>
        </p:nvSpPr>
        <p:spPr>
          <a:xfrm>
            <a:off x="999143" y="7130024"/>
            <a:ext cx="2831352" cy="978214"/>
          </a:xfrm>
          <a:prstGeom prst="rect">
            <a:avLst/>
          </a:prstGeom>
          <a:solidFill>
            <a:srgbClr val="FFFFFF"/>
          </a:solidFill>
        </p:spPr>
        <p:txBody>
          <a:bodyPr wrap="none" lIns="0" tIns="0" rIns="0" bIns="0">
            <a:noAutofit/>
          </a:bodyPr>
          <a:lstStyle/>
          <a:p>
            <a:pPr algn="ctr"/>
            <a:r>
              <a:rPr lang="zh-CN" sz="7275" b="1">
                <a:solidFill>
                  <a:srgbClr val="DC222D"/>
                </a:solidFill>
                <a:latin typeface="Times New Roman" panose="02020603050405020304" pitchFamily="18" charset="0"/>
                <a:ea typeface="宋体" panose="02010600030101010101" pitchFamily="2" charset="-122"/>
                <a:cs typeface="Times New Roman" panose="02020603050405020304" pitchFamily="18" charset="0"/>
              </a:rPr>
              <a:t>ARUP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800" cy="10058400"/>
          </a:xfrm>
          <a:prstGeom prst="rect">
            <a:avLst/>
          </a:prstGeom>
        </p:spPr>
      </p:pic>
      <p:sp>
        <p:nvSpPr>
          <p:cNvPr id="3" name="矩形 2"/>
          <p:cNvSpPr/>
          <p:nvPr/>
        </p:nvSpPr>
        <p:spPr>
          <a:xfrm>
            <a:off x="655856" y="650117"/>
            <a:ext cx="14042782" cy="9102901"/>
          </a:xfrm>
          <a:prstGeom prst="rect">
            <a:avLst/>
          </a:prstGeom>
          <a:solidFill>
            <a:srgbClr val="FFFFFF"/>
          </a:solidFill>
        </p:spPr>
        <p:txBody>
          <a:bodyPr lIns="0" tIns="0" rIns="0" bIns="0" anchor="t">
            <a:noAutofit/>
          </a:bodyPr>
          <a:lstStyle/>
          <a:p>
            <a:pPr>
              <a:spcAft>
                <a:spcPts val="4395"/>
              </a:spcAft>
            </a:pPr>
            <a:r>
              <a:rPr lang="zh-CN" sz="5400" b="1" dirty="0">
                <a:solidFill>
                  <a:srgbClr val="2F0C15"/>
                </a:solidFill>
                <a:latin typeface="Times New Roman"/>
                <a:ea typeface="宋体"/>
                <a:cs typeface="Times New Roman"/>
              </a:rPr>
              <a:t>工作范围与目标</a:t>
            </a:r>
          </a:p>
          <a:p>
            <a:pPr marL="536575" indent="-571500">
              <a:lnSpc>
                <a:spcPct val="164000"/>
              </a:lnSpc>
              <a:buChar char="•"/>
            </a:pPr>
            <a:r>
              <a:rPr lang="zh-CN" sz="4000">
                <a:solidFill>
                  <a:srgbClr val="2F0C15"/>
                </a:solidFill>
                <a:latin typeface="Times New Roman"/>
                <a:ea typeface="宋体"/>
                <a:cs typeface="Times New Roman"/>
              </a:rPr>
              <a:t>	制订《2021 年</a:t>
            </a:r>
            <a:r>
              <a:rPr lang="en-US" altLang="zh-CN" sz="4000" dirty="0">
                <a:solidFill>
                  <a:srgbClr val="2F0C15"/>
                </a:solidFill>
                <a:latin typeface="Times New Roman"/>
                <a:ea typeface="宋体"/>
                <a:cs typeface="Times New Roman"/>
              </a:rPr>
              <a:t> Hayward </a:t>
            </a:r>
            <a:r>
              <a:rPr lang="zh-CN" altLang="en-US" sz="4000">
                <a:solidFill>
                  <a:srgbClr val="2F0C15"/>
                </a:solidFill>
                <a:latin typeface="Times New Roman"/>
                <a:ea typeface="宋体"/>
                <a:cs typeface="Times New Roman"/>
              </a:rPr>
              <a:t>海</a:t>
            </a:r>
            <a:r>
              <a:rPr lang="zh-CN" sz="4000">
                <a:solidFill>
                  <a:srgbClr val="2F0C15"/>
                </a:solidFill>
                <a:latin typeface="Times New Roman"/>
                <a:ea typeface="宋体"/>
                <a:cs typeface="Times New Roman"/>
              </a:rPr>
              <a:t>岸线适应性总体规划》实施方案</a:t>
            </a:r>
          </a:p>
          <a:p>
            <a:pPr marL="536575" indent="-571500">
              <a:lnSpc>
                <a:spcPct val="164000"/>
              </a:lnSpc>
              <a:buChar char="•"/>
            </a:pPr>
            <a:r>
              <a:rPr lang="zh-CN" sz="4000">
                <a:solidFill>
                  <a:srgbClr val="2F0C15"/>
                </a:solidFill>
                <a:latin typeface="Times New Roman"/>
                <a:ea typeface="宋体"/>
                <a:cs typeface="Times New Roman"/>
              </a:rPr>
              <a:t>针对</a:t>
            </a:r>
            <a:r>
              <a:rPr lang="en-US" altLang="zh-CN" sz="4000" dirty="0">
                <a:solidFill>
                  <a:srgbClr val="2F0C15"/>
                </a:solidFill>
                <a:latin typeface="Times New Roman"/>
                <a:ea typeface="宋体"/>
                <a:cs typeface="Times New Roman"/>
              </a:rPr>
              <a:t>Hayward </a:t>
            </a:r>
            <a:r>
              <a:rPr lang="zh-CN" sz="4000">
                <a:solidFill>
                  <a:srgbClr val="2F0C15"/>
                </a:solidFill>
                <a:latin typeface="Times New Roman"/>
                <a:ea typeface="宋体"/>
                <a:cs typeface="Times New Roman"/>
              </a:rPr>
              <a:t>海岸线保护机构的治理提供建议</a:t>
            </a:r>
            <a:endParaRPr lang="zh-CN"/>
          </a:p>
          <a:p>
            <a:pPr marL="536575" indent="-571500">
              <a:lnSpc>
                <a:spcPct val="164000"/>
              </a:lnSpc>
              <a:buChar char="•"/>
              <a:tabLst>
                <a:tab pos="533400" algn="l"/>
                <a:tab pos="990600" algn="l"/>
              </a:tabLst>
            </a:pPr>
            <a:r>
              <a:rPr lang="zh-CN" sz="4000">
                <a:solidFill>
                  <a:srgbClr val="2F0C15"/>
                </a:solidFill>
                <a:latin typeface="Times New Roman"/>
                <a:ea typeface="宋体"/>
                <a:cs typeface="Times New Roman"/>
              </a:rPr>
              <a:t>参与社区沟通活动</a:t>
            </a:r>
            <a:endParaRPr lang="zh-CN"/>
          </a:p>
          <a:p>
            <a:pPr marL="536575" indent="-571500">
              <a:lnSpc>
                <a:spcPct val="164000"/>
              </a:lnSpc>
              <a:buChar char="•"/>
            </a:pPr>
            <a:r>
              <a:rPr lang="zh-CN" sz="4000">
                <a:solidFill>
                  <a:srgbClr val="2F0C15"/>
                </a:solidFill>
                <a:latin typeface="Times New Roman"/>
                <a:ea typeface="宋体"/>
                <a:cs typeface="Times New Roman"/>
              </a:rPr>
              <a:t>支持与湾区其他致力于应对海平面上升问题的机构开展经验知识交流</a:t>
            </a:r>
            <a:endParaRPr lang="zh-CN" altLang="en-US" dirty="0">
              <a:ea typeface="宋体"/>
            </a:endParaRPr>
          </a:p>
          <a:p>
            <a:pPr marL="536575" indent="-571500">
              <a:lnSpc>
                <a:spcPct val="164000"/>
              </a:lnSpc>
              <a:buChar char="•"/>
            </a:pPr>
            <a:r>
              <a:rPr lang="zh-CN" sz="4000">
                <a:solidFill>
                  <a:srgbClr val="2F0C15"/>
                </a:solidFill>
                <a:latin typeface="Times New Roman"/>
                <a:ea typeface="宋体"/>
                <a:cs typeface="Times New Roman"/>
              </a:rPr>
              <a:t>评估《2021 年海岸线适应性计划》(RSAP) 的区域海岸线适应性计划合规路径</a:t>
            </a:r>
            <a:endParaRPr lang="zh-CN">
              <a:ea typeface="宋体"/>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713635" y="1037862"/>
            <a:ext cx="3168648" cy="1031897"/>
          </a:xfrm>
          <a:prstGeom prst="rect">
            <a:avLst/>
          </a:prstGeom>
          <a:solidFill>
            <a:srgbClr val="FFFFFF"/>
          </a:solidFill>
        </p:spPr>
        <p:txBody>
          <a:bodyPr wrap="none" lIns="0" tIns="0" rIns="0" bIns="0" anchor="t">
            <a:noAutofit/>
          </a:bodyPr>
          <a:lstStyle/>
          <a:p>
            <a:r>
              <a:rPr lang="zh-CN" sz="4800" b="1">
                <a:solidFill>
                  <a:srgbClr val="2F0C15"/>
                </a:solidFill>
                <a:latin typeface="Times New Roman"/>
                <a:ea typeface="宋体"/>
                <a:cs typeface="Times New Roman"/>
              </a:rPr>
              <a:t>交付成果</a:t>
            </a:r>
          </a:p>
        </p:txBody>
      </p:sp>
      <p:sp>
        <p:nvSpPr>
          <p:cNvPr id="4" name="矩形 3"/>
          <p:cNvSpPr/>
          <p:nvPr/>
        </p:nvSpPr>
        <p:spPr>
          <a:xfrm>
            <a:off x="1114584" y="5696121"/>
            <a:ext cx="2770593" cy="1667824"/>
          </a:xfrm>
          <a:prstGeom prst="rect">
            <a:avLst/>
          </a:prstGeom>
          <a:solidFill>
            <a:srgbClr val="FFFFFF"/>
          </a:solidFill>
        </p:spPr>
        <p:txBody>
          <a:bodyPr lIns="0" tIns="0" rIns="0" bIns="0" anchor="t">
            <a:noAutofit/>
          </a:bodyPr>
          <a:lstStyle/>
          <a:p>
            <a:pPr algn="ctr">
              <a:spcAft>
                <a:spcPts val="1955"/>
              </a:spcAft>
            </a:pPr>
            <a:r>
              <a:rPr lang="zh-CN" sz="2000" b="1">
                <a:solidFill>
                  <a:srgbClr val="2F0C15"/>
                </a:solidFill>
                <a:latin typeface="Times New Roman"/>
                <a:ea typeface="宋体"/>
                <a:cs typeface="Times New Roman"/>
              </a:rPr>
              <a:t>项目阶段划分</a:t>
            </a:r>
          </a:p>
          <a:p>
            <a:pPr algn="ctr">
              <a:lnSpc>
                <a:spcPct val="113000"/>
              </a:lnSpc>
            </a:pPr>
            <a:r>
              <a:rPr lang="zh-CN" sz="2000">
                <a:solidFill>
                  <a:srgbClr val="2F0C15"/>
                </a:solidFill>
                <a:latin typeface="Times New Roman"/>
                <a:ea typeface="宋体"/>
                <a:cs typeface="Times New Roman"/>
              </a:rPr>
              <a:t>我们如何开展项目优先级排序，并逐步进行明确划分，将其拆解为可实际动工的多个阶段？</a:t>
            </a:r>
          </a:p>
        </p:txBody>
      </p:sp>
      <p:sp>
        <p:nvSpPr>
          <p:cNvPr id="5" name="矩形 4"/>
          <p:cNvSpPr/>
          <p:nvPr/>
        </p:nvSpPr>
        <p:spPr>
          <a:xfrm>
            <a:off x="4647699" y="5486503"/>
            <a:ext cx="2679455" cy="1889593"/>
          </a:xfrm>
          <a:prstGeom prst="rect">
            <a:avLst/>
          </a:prstGeom>
          <a:solidFill>
            <a:srgbClr val="FFFFFF"/>
          </a:solidFill>
        </p:spPr>
        <p:txBody>
          <a:bodyPr lIns="0" tIns="0" rIns="0" bIns="0" anchor="t">
            <a:noAutofit/>
          </a:bodyPr>
          <a:lstStyle/>
          <a:p>
            <a:pPr algn="ctr"/>
            <a:r>
              <a:rPr lang="zh-CN" sz="2000" b="1">
                <a:solidFill>
                  <a:srgbClr val="2F0C15"/>
                </a:solidFill>
                <a:latin typeface="Times New Roman"/>
                <a:ea typeface="宋体"/>
                <a:cs typeface="Times New Roman"/>
              </a:rPr>
              <a:t>审批</a:t>
            </a:r>
          </a:p>
          <a:p>
            <a:pPr algn="ctr">
              <a:spcAft>
                <a:spcPts val="1255"/>
              </a:spcAft>
            </a:pPr>
            <a:r>
              <a:rPr lang="zh-CN" sz="2000" b="1">
                <a:solidFill>
                  <a:srgbClr val="2F0C15"/>
                </a:solidFill>
                <a:latin typeface="Times New Roman"/>
                <a:ea typeface="宋体"/>
                <a:cs typeface="Times New Roman"/>
              </a:rPr>
              <a:t>策略</a:t>
            </a:r>
          </a:p>
          <a:p>
            <a:pPr algn="ctr">
              <a:lnSpc>
                <a:spcPct val="113000"/>
              </a:lnSpc>
            </a:pPr>
            <a:r>
              <a:rPr lang="zh-CN" sz="2000">
                <a:solidFill>
                  <a:srgbClr val="2F0C15"/>
                </a:solidFill>
                <a:latin typeface="Times New Roman"/>
                <a:ea typeface="宋体"/>
                <a:cs typeface="Times New Roman"/>
              </a:rPr>
              <a:t>我们如何高效、负责地完成各项必要的环境审查和审批流程？</a:t>
            </a:r>
          </a:p>
        </p:txBody>
      </p:sp>
      <p:sp>
        <p:nvSpPr>
          <p:cNvPr id="6" name="矩形 5"/>
          <p:cNvSpPr/>
          <p:nvPr/>
        </p:nvSpPr>
        <p:spPr>
          <a:xfrm>
            <a:off x="8338785" y="5407517"/>
            <a:ext cx="2330093" cy="2217690"/>
          </a:xfrm>
          <a:prstGeom prst="rect">
            <a:avLst/>
          </a:prstGeom>
          <a:solidFill>
            <a:srgbClr val="FFFFFF"/>
          </a:solidFill>
        </p:spPr>
        <p:txBody>
          <a:bodyPr lIns="0" tIns="0" rIns="0" bIns="0" anchor="t">
            <a:noAutofit/>
          </a:bodyPr>
          <a:lstStyle/>
          <a:p>
            <a:pPr algn="ctr">
              <a:lnSpc>
                <a:spcPct val="107000"/>
              </a:lnSpc>
              <a:spcAft>
                <a:spcPts val="1605"/>
              </a:spcAft>
            </a:pPr>
            <a:r>
              <a:rPr lang="zh-CN" sz="2000" b="1">
                <a:solidFill>
                  <a:srgbClr val="2F0C15"/>
                </a:solidFill>
                <a:latin typeface="Times New Roman"/>
                <a:ea typeface="宋体"/>
                <a:cs typeface="Times New Roman"/>
              </a:rPr>
              <a:t>资助机会</a:t>
            </a:r>
          </a:p>
          <a:p>
            <a:pPr algn="ctr">
              <a:lnSpc>
                <a:spcPct val="113000"/>
              </a:lnSpc>
            </a:pPr>
            <a:r>
              <a:rPr lang="zh-CN" sz="2000">
                <a:solidFill>
                  <a:srgbClr val="2F0C15"/>
                </a:solidFill>
                <a:latin typeface="Times New Roman"/>
                <a:ea typeface="宋体"/>
                <a:cs typeface="Times New Roman"/>
              </a:rPr>
              <a:t>针对各个项目，我们如何精准对接可用资助资源、合作伙伴并采用新型融资模式？</a:t>
            </a:r>
          </a:p>
        </p:txBody>
      </p:sp>
      <p:sp>
        <p:nvSpPr>
          <p:cNvPr id="7" name="矩形 6"/>
          <p:cNvSpPr/>
          <p:nvPr/>
        </p:nvSpPr>
        <p:spPr>
          <a:xfrm>
            <a:off x="11431399" y="5237393"/>
            <a:ext cx="3168562" cy="2123514"/>
          </a:xfrm>
          <a:prstGeom prst="rect">
            <a:avLst/>
          </a:prstGeom>
          <a:solidFill>
            <a:srgbClr val="FFFFFF"/>
          </a:solidFill>
        </p:spPr>
        <p:txBody>
          <a:bodyPr lIns="0" tIns="0" rIns="0" bIns="0" anchor="t">
            <a:noAutofit/>
          </a:bodyPr>
          <a:lstStyle/>
          <a:p>
            <a:pPr algn="ctr">
              <a:lnSpc>
                <a:spcPct val="109000"/>
              </a:lnSpc>
              <a:spcAft>
                <a:spcPts val="630"/>
              </a:spcAft>
            </a:pPr>
            <a:r>
              <a:rPr lang="zh-CN" sz="2000" b="1" dirty="0">
                <a:solidFill>
                  <a:srgbClr val="2F0C15"/>
                </a:solidFill>
                <a:latin typeface="Times New Roman"/>
                <a:ea typeface="宋体"/>
                <a:cs typeface="Times New Roman"/>
              </a:rPr>
              <a:t>治理与运营要求</a:t>
            </a:r>
          </a:p>
          <a:p>
            <a:pPr algn="ctr">
              <a:lnSpc>
                <a:spcPct val="113000"/>
              </a:lnSpc>
            </a:pPr>
            <a:r>
              <a:rPr lang="zh-CN" sz="2000" dirty="0">
                <a:solidFill>
                  <a:srgbClr val="2F0C15"/>
                </a:solidFill>
                <a:latin typeface="Times New Roman"/>
                <a:ea typeface="宋体"/>
                <a:cs typeface="Times New Roman"/>
              </a:rPr>
              <a:t>如何明确项目的建设、运营和维护责任分配，并确保长效运营？</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646743" y="641003"/>
            <a:ext cx="7163442" cy="531638"/>
          </a:xfrm>
          <a:prstGeom prst="rect">
            <a:avLst/>
          </a:prstGeom>
          <a:solidFill>
            <a:srgbClr val="FFFFFF"/>
          </a:solidFill>
        </p:spPr>
        <p:txBody>
          <a:bodyPr wrap="none" lIns="0" tIns="0" rIns="0" bIns="0">
            <a:noAutofit/>
          </a:bodyPr>
          <a:lstStyle/>
          <a:p>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当前阶段</a:t>
            </a:r>
          </a:p>
        </p:txBody>
      </p:sp>
      <p:sp>
        <p:nvSpPr>
          <p:cNvPr id="4" name="矩形 3"/>
          <p:cNvSpPr/>
          <p:nvPr/>
        </p:nvSpPr>
        <p:spPr>
          <a:xfrm>
            <a:off x="1072053" y="2439458"/>
            <a:ext cx="2879959" cy="276452"/>
          </a:xfrm>
          <a:prstGeom prst="rect">
            <a:avLst/>
          </a:prstGeom>
          <a:solidFill>
            <a:srgbClr val="FFFFFF"/>
          </a:solidFill>
        </p:spPr>
        <p:txBody>
          <a:bodyPr wrap="none" lIns="0" tIns="0" rIns="0" bIns="0">
            <a:noAutofit/>
          </a:bodyPr>
          <a:lstStyle/>
          <a:p>
            <a:r>
              <a:rPr lang="zh-CN" sz="1795">
                <a:solidFill>
                  <a:srgbClr val="4B5957"/>
                </a:solidFill>
                <a:latin typeface="Times New Roman" panose="02020603050405020304" pitchFamily="18" charset="0"/>
                <a:ea typeface="宋体" panose="02010600030101010101" pitchFamily="2" charset="-122"/>
                <a:cs typeface="Times New Roman" panose="02020603050405020304" pitchFamily="18" charset="0"/>
              </a:rPr>
              <a:t>调研阶段（任务 2）</a:t>
            </a:r>
          </a:p>
        </p:txBody>
      </p:sp>
      <p:sp>
        <p:nvSpPr>
          <p:cNvPr id="5" name="矩形 4"/>
          <p:cNvSpPr/>
          <p:nvPr/>
        </p:nvSpPr>
        <p:spPr>
          <a:xfrm>
            <a:off x="2016850" y="2788820"/>
            <a:ext cx="1935162" cy="479993"/>
          </a:xfrm>
          <a:prstGeom prst="rect">
            <a:avLst/>
          </a:prstGeom>
          <a:solidFill>
            <a:srgbClr val="054850"/>
          </a:solidFill>
        </p:spPr>
        <p:txBody>
          <a:bodyPr lIns="0" tIns="0" rIns="0" bIns="0">
            <a:noAutofit/>
          </a:bodyPr>
          <a:lstStyle/>
          <a:p>
            <a:pPr algn="ctr">
              <a:lnSpc>
                <a:spcPct val="119000"/>
              </a:lnSpc>
            </a:pPr>
            <a:r>
              <a:rPr lang="zh-CN" sz="1800" dirty="0">
                <a:solidFill>
                  <a:srgbClr val="C8EEEF"/>
                </a:solidFill>
                <a:latin typeface="Times New Roman" panose="02020603050405020304" pitchFamily="18" charset="0"/>
                <a:ea typeface="宋体" panose="02010600030101010101" pitchFamily="2" charset="-122"/>
                <a:cs typeface="Times New Roman" panose="02020603050405020304" pitchFamily="18" charset="0"/>
              </a:rPr>
              <a:t>访谈 + 文件审查</a:t>
            </a:r>
          </a:p>
        </p:txBody>
      </p:sp>
      <p:sp>
        <p:nvSpPr>
          <p:cNvPr id="6" name="矩形 5"/>
          <p:cNvSpPr/>
          <p:nvPr/>
        </p:nvSpPr>
        <p:spPr>
          <a:xfrm>
            <a:off x="9408136" y="2205538"/>
            <a:ext cx="1935162" cy="616700"/>
          </a:xfrm>
          <a:prstGeom prst="rect">
            <a:avLst/>
          </a:prstGeom>
          <a:solidFill>
            <a:srgbClr val="FFFFFF"/>
          </a:solidFill>
        </p:spPr>
        <p:txBody>
          <a:bodyPr wrap="none" lIns="0" tIns="0" rIns="0" bIns="0">
            <a:noAutofit/>
          </a:bodyPr>
          <a:lstStyle/>
          <a:p>
            <a:pPr algn="r"/>
            <a:r>
              <a:rPr lang="zh-CN" sz="18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当前处于这一阶段！</a:t>
            </a:r>
          </a:p>
        </p:txBody>
      </p:sp>
      <p:sp>
        <p:nvSpPr>
          <p:cNvPr id="7" name="矩形 6"/>
          <p:cNvSpPr/>
          <p:nvPr/>
        </p:nvSpPr>
        <p:spPr>
          <a:xfrm>
            <a:off x="5426009" y="3457165"/>
            <a:ext cx="4540505" cy="455690"/>
          </a:xfrm>
          <a:prstGeom prst="rect">
            <a:avLst/>
          </a:prstGeom>
          <a:noFill/>
        </p:spPr>
        <p:txBody>
          <a:bodyPr wrap="none" lIns="0" tIns="0" rIns="0" bIns="0">
            <a:noAutofit/>
          </a:bodyPr>
          <a:lstStyle/>
          <a:p>
            <a:r>
              <a:rPr lang="zh-CN" sz="2000" dirty="0">
                <a:solidFill>
                  <a:srgbClr val="06747E"/>
                </a:solidFill>
                <a:latin typeface="Times New Roman" panose="02020603050405020304" pitchFamily="18" charset="0"/>
                <a:ea typeface="宋体" panose="02010600030101010101" pitchFamily="2" charset="-122"/>
                <a:cs typeface="Times New Roman" panose="02020603050405020304" pitchFamily="18" charset="0"/>
              </a:rPr>
              <a:t>实施规划（任务 3）</a:t>
            </a:r>
          </a:p>
        </p:txBody>
      </p:sp>
      <p:sp>
        <p:nvSpPr>
          <p:cNvPr id="8" name="矩形 7"/>
          <p:cNvSpPr/>
          <p:nvPr/>
        </p:nvSpPr>
        <p:spPr>
          <a:xfrm>
            <a:off x="4687192" y="3921969"/>
            <a:ext cx="1224286" cy="464803"/>
          </a:xfrm>
          <a:prstGeom prst="rect">
            <a:avLst/>
          </a:prstGeom>
          <a:solidFill>
            <a:srgbClr val="06747E"/>
          </a:solidFill>
        </p:spPr>
        <p:txBody>
          <a:bodyPr lIns="0" tIns="0" rIns="0" bIns="0">
            <a:noAutofit/>
          </a:bodyPr>
          <a:lstStyle/>
          <a:p>
            <a:pPr algn="ctr">
              <a:lnSpc>
                <a:spcPct val="122000"/>
              </a:lnSpc>
            </a:pPr>
            <a:r>
              <a:rPr lang="zh-CN" sz="2000" dirty="0">
                <a:solidFill>
                  <a:srgbClr val="C8EEEF"/>
                </a:solidFill>
                <a:latin typeface="Times New Roman" panose="02020603050405020304" pitchFamily="18" charset="0"/>
                <a:ea typeface="宋体" panose="02010600030101010101" pitchFamily="2" charset="-122"/>
                <a:cs typeface="Times New Roman" panose="02020603050405020304" pitchFamily="18" charset="0"/>
              </a:rPr>
              <a:t>项目评估</a:t>
            </a:r>
          </a:p>
        </p:txBody>
      </p:sp>
      <p:sp>
        <p:nvSpPr>
          <p:cNvPr id="9" name="矩形 8"/>
          <p:cNvSpPr/>
          <p:nvPr/>
        </p:nvSpPr>
        <p:spPr>
          <a:xfrm>
            <a:off x="6822857" y="3915893"/>
            <a:ext cx="1552383" cy="452463"/>
          </a:xfrm>
          <a:prstGeom prst="rect">
            <a:avLst/>
          </a:prstGeom>
          <a:solidFill>
            <a:srgbClr val="06747E"/>
          </a:solidFill>
        </p:spPr>
        <p:txBody>
          <a:bodyPr lIns="0" tIns="0" rIns="0" bIns="0">
            <a:noAutofit/>
          </a:bodyPr>
          <a:lstStyle/>
          <a:p>
            <a:pPr algn="ctr">
              <a:lnSpc>
                <a:spcPct val="121000"/>
              </a:lnSpc>
            </a:pPr>
            <a:r>
              <a:rPr lang="zh-CN" sz="1600" dirty="0">
                <a:solidFill>
                  <a:srgbClr val="C8EEEF"/>
                </a:solidFill>
                <a:latin typeface="Times New Roman" panose="02020603050405020304" pitchFamily="18" charset="0"/>
                <a:ea typeface="宋体" panose="02010600030101010101" pitchFamily="2" charset="-122"/>
                <a:cs typeface="Times New Roman" panose="02020603050405020304" pitchFamily="18" charset="0"/>
              </a:rPr>
              <a:t>项目优先级排序</a:t>
            </a:r>
          </a:p>
        </p:txBody>
      </p:sp>
      <p:sp>
        <p:nvSpPr>
          <p:cNvPr id="10" name="矩形 9"/>
          <p:cNvSpPr/>
          <p:nvPr/>
        </p:nvSpPr>
        <p:spPr>
          <a:xfrm>
            <a:off x="8824854" y="3925007"/>
            <a:ext cx="1710355" cy="479993"/>
          </a:xfrm>
          <a:prstGeom prst="rect">
            <a:avLst/>
          </a:prstGeom>
          <a:solidFill>
            <a:srgbClr val="06747D"/>
          </a:solidFill>
        </p:spPr>
        <p:txBody>
          <a:bodyPr lIns="0" tIns="0" rIns="0" bIns="0">
            <a:noAutofit/>
          </a:bodyPr>
          <a:lstStyle/>
          <a:p>
            <a:pPr algn="ctr">
              <a:lnSpc>
                <a:spcPct val="121000"/>
              </a:lnSpc>
            </a:pPr>
            <a:r>
              <a:rPr lang="zh-CN" sz="2400">
                <a:solidFill>
                  <a:srgbClr val="C8EEEF"/>
                </a:solidFill>
                <a:latin typeface="Times New Roman" panose="02020603050405020304" pitchFamily="18" charset="0"/>
                <a:ea typeface="宋体" panose="02010600030101010101" pitchFamily="2" charset="-122"/>
                <a:cs typeface="Times New Roman" panose="02020603050405020304" pitchFamily="18" charset="0"/>
              </a:rPr>
              <a:t>实施策略</a:t>
            </a:r>
          </a:p>
        </p:txBody>
      </p:sp>
      <p:sp>
        <p:nvSpPr>
          <p:cNvPr id="11" name="矩形 10"/>
          <p:cNvSpPr/>
          <p:nvPr/>
        </p:nvSpPr>
        <p:spPr>
          <a:xfrm>
            <a:off x="8435999" y="4736134"/>
            <a:ext cx="3925007" cy="239997"/>
          </a:xfrm>
          <a:prstGeom prst="rect">
            <a:avLst/>
          </a:prstGeom>
          <a:noFill/>
        </p:spPr>
        <p:txBody>
          <a:bodyPr wrap="none" lIns="0" tIns="0" rIns="0" bIns="0">
            <a:noAutofit/>
          </a:bodyPr>
          <a:lstStyle/>
          <a:p>
            <a:r>
              <a:rPr lang="zh-CN" sz="1795">
                <a:solidFill>
                  <a:srgbClr val="0A5038"/>
                </a:solidFill>
                <a:latin typeface="Times New Roman" panose="02020603050405020304" pitchFamily="18" charset="0"/>
                <a:ea typeface="宋体" panose="02010600030101010101" pitchFamily="2" charset="-122"/>
                <a:cs typeface="Times New Roman" panose="02020603050405020304" pitchFamily="18" charset="0"/>
              </a:rPr>
              <a:t>治理评估（任务 4）</a:t>
            </a:r>
          </a:p>
        </p:txBody>
      </p:sp>
      <p:sp>
        <p:nvSpPr>
          <p:cNvPr id="12" name="矩形 11"/>
          <p:cNvSpPr/>
          <p:nvPr/>
        </p:nvSpPr>
        <p:spPr>
          <a:xfrm>
            <a:off x="8357012" y="5058155"/>
            <a:ext cx="1294159" cy="455690"/>
          </a:xfrm>
          <a:prstGeom prst="rect">
            <a:avLst/>
          </a:prstGeom>
          <a:solidFill>
            <a:srgbClr val="0A4F38"/>
          </a:solidFill>
        </p:spPr>
        <p:txBody>
          <a:bodyPr lIns="0" tIns="0" rIns="0" bIns="0">
            <a:noAutofit/>
          </a:bodyPr>
          <a:lstStyle/>
          <a:p>
            <a:pPr algn="ctr">
              <a:lnSpc>
                <a:spcPct val="121000"/>
              </a:lnSpc>
            </a:pPr>
            <a:r>
              <a:rPr lang="zh-CN" sz="2000" dirty="0">
                <a:solidFill>
                  <a:srgbClr val="C8EEEF"/>
                </a:solidFill>
                <a:latin typeface="Times New Roman" panose="02020603050405020304" pitchFamily="18" charset="0"/>
                <a:ea typeface="宋体" panose="02010600030101010101" pitchFamily="2" charset="-122"/>
                <a:cs typeface="Times New Roman" panose="02020603050405020304" pitchFamily="18" charset="0"/>
              </a:rPr>
              <a:t>研究 + 评估</a:t>
            </a:r>
          </a:p>
        </p:txBody>
      </p:sp>
      <p:sp>
        <p:nvSpPr>
          <p:cNvPr id="13" name="矩形 12"/>
          <p:cNvSpPr/>
          <p:nvPr/>
        </p:nvSpPr>
        <p:spPr>
          <a:xfrm>
            <a:off x="11563506" y="5116698"/>
            <a:ext cx="1394410" cy="470879"/>
          </a:xfrm>
          <a:prstGeom prst="rect">
            <a:avLst/>
          </a:prstGeom>
          <a:solidFill>
            <a:srgbClr val="0A5038"/>
          </a:solidFill>
        </p:spPr>
        <p:txBody>
          <a:bodyPr lIns="0" tIns="0" rIns="0" bIns="0">
            <a:noAutofit/>
          </a:bodyPr>
          <a:lstStyle/>
          <a:p>
            <a:pPr algn="ctr">
              <a:lnSpc>
                <a:spcPct val="119000"/>
              </a:lnSpc>
            </a:pPr>
            <a:r>
              <a:rPr lang="zh-CN" sz="2000" dirty="0">
                <a:solidFill>
                  <a:srgbClr val="C8EEEF"/>
                </a:solidFill>
                <a:latin typeface="Times New Roman" panose="02020603050405020304" pitchFamily="18" charset="0"/>
                <a:ea typeface="宋体" panose="02010600030101010101" pitchFamily="2" charset="-122"/>
                <a:cs typeface="Times New Roman" panose="02020603050405020304" pitchFamily="18" charset="0"/>
              </a:rPr>
              <a:t>治理愿景</a:t>
            </a:r>
          </a:p>
        </p:txBody>
      </p:sp>
      <p:sp>
        <p:nvSpPr>
          <p:cNvPr id="14" name="矩形 13"/>
          <p:cNvSpPr/>
          <p:nvPr/>
        </p:nvSpPr>
        <p:spPr>
          <a:xfrm>
            <a:off x="5325157" y="5690044"/>
            <a:ext cx="5699159" cy="486069"/>
          </a:xfrm>
          <a:prstGeom prst="rect">
            <a:avLst/>
          </a:prstGeom>
          <a:noFill/>
        </p:spPr>
        <p:txBody>
          <a:bodyPr wrap="none" lIns="0" tIns="0" rIns="0" bIns="0">
            <a:noAutofit/>
          </a:bodyPr>
          <a:lstStyle/>
          <a:p>
            <a:pPr algn="ctr"/>
            <a:r>
              <a:rPr lang="zh-CN" sz="2800" dirty="0">
                <a:solidFill>
                  <a:srgbClr val="F8BA41"/>
                </a:solidFill>
                <a:latin typeface="Times New Roman" panose="02020603050405020304" pitchFamily="18" charset="0"/>
                <a:ea typeface="宋体" panose="02010600030101010101" pitchFamily="2" charset="-122"/>
                <a:cs typeface="Times New Roman" panose="02020603050405020304" pitchFamily="18" charset="0"/>
              </a:rPr>
              <a:t>社区和公众沟通（任务 6）</a:t>
            </a:r>
          </a:p>
        </p:txBody>
      </p:sp>
      <p:sp>
        <p:nvSpPr>
          <p:cNvPr id="15" name="矩形 14"/>
          <p:cNvSpPr/>
          <p:nvPr/>
        </p:nvSpPr>
        <p:spPr>
          <a:xfrm>
            <a:off x="6385395" y="6267251"/>
            <a:ext cx="2524521" cy="486069"/>
          </a:xfrm>
          <a:prstGeom prst="rect">
            <a:avLst/>
          </a:prstGeom>
          <a:solidFill>
            <a:srgbClr val="F8B943"/>
          </a:solidFill>
        </p:spPr>
        <p:txBody>
          <a:bodyPr wrap="none" lIns="0" tIns="0" rIns="0" bIns="0">
            <a:noAutofit/>
          </a:bodyPr>
          <a:lstStyle/>
          <a:p>
            <a:pPr algn="ctr"/>
            <a:r>
              <a:rPr lang="zh-CN" sz="2400" dirty="0">
                <a:solidFill>
                  <a:srgbClr val="FCF0B8"/>
                </a:solidFill>
                <a:latin typeface="Times New Roman" panose="02020603050405020304" pitchFamily="18" charset="0"/>
                <a:ea typeface="宋体" panose="02010600030101010101" pitchFamily="2" charset="-122"/>
                <a:cs typeface="Times New Roman" panose="02020603050405020304" pitchFamily="18" charset="0"/>
              </a:rPr>
              <a:t>社区研讨会</a:t>
            </a:r>
          </a:p>
        </p:txBody>
      </p:sp>
      <p:sp>
        <p:nvSpPr>
          <p:cNvPr id="16" name="矩形 15"/>
          <p:cNvSpPr/>
          <p:nvPr/>
        </p:nvSpPr>
        <p:spPr>
          <a:xfrm>
            <a:off x="1148002" y="7075341"/>
            <a:ext cx="492145" cy="328097"/>
          </a:xfrm>
          <a:prstGeom prst="rect">
            <a:avLst/>
          </a:prstGeom>
          <a:solidFill>
            <a:srgbClr val="FFFFFF"/>
          </a:solidFill>
        </p:spPr>
        <p:txBody>
          <a:bodyPr wrap="none" lIns="0" tIns="0" rIns="0" bIns="0">
            <a:noAutofit/>
          </a:bodyPr>
          <a:lstStyle/>
          <a:p>
            <a:pPr algn="ct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八月</a:t>
            </a:r>
          </a:p>
        </p:txBody>
      </p:sp>
      <p:sp>
        <p:nvSpPr>
          <p:cNvPr id="17" name="矩形 16"/>
          <p:cNvSpPr/>
          <p:nvPr/>
        </p:nvSpPr>
        <p:spPr>
          <a:xfrm>
            <a:off x="1843688" y="7075341"/>
            <a:ext cx="543790" cy="325059"/>
          </a:xfrm>
          <a:prstGeom prst="rect">
            <a:avLst/>
          </a:prstGeom>
          <a:solidFill>
            <a:srgbClr val="FFFFFF"/>
          </a:solidFill>
        </p:spPr>
        <p:txBody>
          <a:bodyPr wrap="none" lIns="0" tIns="0" rIns="0" bIns="0">
            <a:noAutofit/>
          </a:bodyPr>
          <a:lstStyle/>
          <a:p>
            <a:pPr algn="ct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九月</a:t>
            </a:r>
          </a:p>
        </p:txBody>
      </p:sp>
      <p:sp>
        <p:nvSpPr>
          <p:cNvPr id="18" name="矩形 17"/>
          <p:cNvSpPr/>
          <p:nvPr/>
        </p:nvSpPr>
        <p:spPr>
          <a:xfrm>
            <a:off x="2636588" y="7075341"/>
            <a:ext cx="455690" cy="285566"/>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十月</a:t>
            </a:r>
          </a:p>
        </p:txBody>
      </p:sp>
      <p:sp>
        <p:nvSpPr>
          <p:cNvPr id="19" name="矩形 18"/>
          <p:cNvSpPr/>
          <p:nvPr/>
        </p:nvSpPr>
        <p:spPr>
          <a:xfrm>
            <a:off x="3320872" y="7075341"/>
            <a:ext cx="483031" cy="285566"/>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十一月</a:t>
            </a:r>
          </a:p>
        </p:txBody>
      </p:sp>
      <p:sp>
        <p:nvSpPr>
          <p:cNvPr id="20" name="矩形 19"/>
          <p:cNvSpPr/>
          <p:nvPr/>
        </p:nvSpPr>
        <p:spPr>
          <a:xfrm>
            <a:off x="4029480" y="7075341"/>
            <a:ext cx="479993" cy="285566"/>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十二月</a:t>
            </a:r>
          </a:p>
        </p:txBody>
      </p:sp>
      <p:sp>
        <p:nvSpPr>
          <p:cNvPr id="21" name="矩形 20"/>
          <p:cNvSpPr/>
          <p:nvPr/>
        </p:nvSpPr>
        <p:spPr>
          <a:xfrm>
            <a:off x="4893771" y="7075341"/>
            <a:ext cx="431386" cy="285566"/>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一月</a:t>
            </a:r>
          </a:p>
        </p:txBody>
      </p:sp>
      <p:sp>
        <p:nvSpPr>
          <p:cNvPr id="22" name="矩形 21"/>
          <p:cNvSpPr/>
          <p:nvPr/>
        </p:nvSpPr>
        <p:spPr>
          <a:xfrm>
            <a:off x="5659330" y="7075341"/>
            <a:ext cx="425310" cy="285566"/>
          </a:xfrm>
          <a:prstGeom prst="rect">
            <a:avLst/>
          </a:prstGeom>
          <a:solidFill>
            <a:srgbClr val="FFFFFF"/>
          </a:solidFill>
        </p:spPr>
        <p:txBody>
          <a:bodyPr wrap="none" lIns="0" tIns="0" rIns="0" bIns="0">
            <a:noAutofit/>
          </a:bodyPr>
          <a:lstStyle/>
          <a:p>
            <a:pPr algn="just"/>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二月</a:t>
            </a:r>
          </a:p>
        </p:txBody>
      </p:sp>
      <p:sp>
        <p:nvSpPr>
          <p:cNvPr id="23" name="矩形 22"/>
          <p:cNvSpPr/>
          <p:nvPr/>
        </p:nvSpPr>
        <p:spPr>
          <a:xfrm>
            <a:off x="6385395" y="7075341"/>
            <a:ext cx="464803" cy="285566"/>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三月</a:t>
            </a:r>
          </a:p>
        </p:txBody>
      </p:sp>
      <p:sp>
        <p:nvSpPr>
          <p:cNvPr id="24" name="矩形 23"/>
          <p:cNvSpPr/>
          <p:nvPr/>
        </p:nvSpPr>
        <p:spPr>
          <a:xfrm>
            <a:off x="7138802" y="7075341"/>
            <a:ext cx="455690" cy="328097"/>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四月</a:t>
            </a:r>
          </a:p>
        </p:txBody>
      </p:sp>
      <p:sp>
        <p:nvSpPr>
          <p:cNvPr id="25" name="矩形 24"/>
          <p:cNvSpPr/>
          <p:nvPr/>
        </p:nvSpPr>
        <p:spPr>
          <a:xfrm>
            <a:off x="7877019" y="7075341"/>
            <a:ext cx="498221" cy="325059"/>
          </a:xfrm>
          <a:prstGeom prst="rect">
            <a:avLst/>
          </a:prstGeom>
          <a:solidFill>
            <a:srgbClr val="FFFFFF"/>
          </a:solid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五月</a:t>
            </a:r>
          </a:p>
        </p:txBody>
      </p:sp>
      <p:sp>
        <p:nvSpPr>
          <p:cNvPr id="26" name="矩形 25"/>
          <p:cNvSpPr/>
          <p:nvPr/>
        </p:nvSpPr>
        <p:spPr>
          <a:xfrm>
            <a:off x="8657768" y="7075341"/>
            <a:ext cx="434424"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六月</a:t>
            </a:r>
          </a:p>
        </p:txBody>
      </p:sp>
      <p:sp>
        <p:nvSpPr>
          <p:cNvPr id="27" name="矩形 26"/>
          <p:cNvSpPr/>
          <p:nvPr/>
        </p:nvSpPr>
        <p:spPr>
          <a:xfrm>
            <a:off x="9444592" y="7075341"/>
            <a:ext cx="376703"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七月</a:t>
            </a:r>
          </a:p>
        </p:txBody>
      </p:sp>
      <p:sp>
        <p:nvSpPr>
          <p:cNvPr id="28" name="矩形 27"/>
          <p:cNvSpPr/>
          <p:nvPr/>
        </p:nvSpPr>
        <p:spPr>
          <a:xfrm>
            <a:off x="10128126" y="7075341"/>
            <a:ext cx="495183" cy="328097"/>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八月</a:t>
            </a:r>
          </a:p>
        </p:txBody>
      </p:sp>
      <p:sp>
        <p:nvSpPr>
          <p:cNvPr id="29" name="矩形 28"/>
          <p:cNvSpPr/>
          <p:nvPr/>
        </p:nvSpPr>
        <p:spPr>
          <a:xfrm>
            <a:off x="10863305" y="7075341"/>
            <a:ext cx="546828" cy="325059"/>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九月</a:t>
            </a:r>
          </a:p>
        </p:txBody>
      </p:sp>
      <p:sp>
        <p:nvSpPr>
          <p:cNvPr id="30" name="矩形 29"/>
          <p:cNvSpPr/>
          <p:nvPr/>
        </p:nvSpPr>
        <p:spPr>
          <a:xfrm>
            <a:off x="11656205" y="7075341"/>
            <a:ext cx="455690"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十月</a:t>
            </a:r>
          </a:p>
        </p:txBody>
      </p:sp>
      <p:sp>
        <p:nvSpPr>
          <p:cNvPr id="31" name="矩形 30"/>
          <p:cNvSpPr/>
          <p:nvPr/>
        </p:nvSpPr>
        <p:spPr>
          <a:xfrm>
            <a:off x="12474885" y="7095087"/>
            <a:ext cx="483031"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十一月</a:t>
            </a:r>
          </a:p>
        </p:txBody>
      </p:sp>
      <p:sp>
        <p:nvSpPr>
          <p:cNvPr id="32" name="矩形 31"/>
          <p:cNvSpPr/>
          <p:nvPr/>
        </p:nvSpPr>
        <p:spPr>
          <a:xfrm>
            <a:off x="13237469" y="7075341"/>
            <a:ext cx="479993"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十二月</a:t>
            </a:r>
          </a:p>
        </p:txBody>
      </p:sp>
      <p:sp>
        <p:nvSpPr>
          <p:cNvPr id="33" name="矩形 32"/>
          <p:cNvSpPr/>
          <p:nvPr/>
        </p:nvSpPr>
        <p:spPr>
          <a:xfrm>
            <a:off x="13916426" y="7075341"/>
            <a:ext cx="428348" cy="285566"/>
          </a:xfrm>
          <a:prstGeom prst="rect">
            <a:avLst/>
          </a:prstGeom>
          <a:solidFill>
            <a:srgbClr val="FFFFFF"/>
          </a:solidFill>
        </p:spPr>
        <p:txBody>
          <a:bodyPr wrap="none" lIns="0" tIns="0" rIns="0" bIns="0">
            <a:noAutofit/>
          </a:bodyPr>
          <a:lstStyle/>
          <a:p>
            <a:pPr algn="r"/>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一月</a:t>
            </a:r>
          </a:p>
        </p:txBody>
      </p:sp>
      <p:sp>
        <p:nvSpPr>
          <p:cNvPr id="34" name="矩形 33"/>
          <p:cNvSpPr/>
          <p:nvPr/>
        </p:nvSpPr>
        <p:spPr>
          <a:xfrm>
            <a:off x="1081167" y="7716345"/>
            <a:ext cx="1032897" cy="297717"/>
          </a:xfrm>
          <a:prstGeom prst="rect">
            <a:avLst/>
          </a:prstGeom>
          <a:solidFill>
            <a:srgbClr val="FFFFFF"/>
          </a:solidFill>
        </p:spPr>
        <p:txBody>
          <a:bodyPr wrap="none" lIns="0" tIns="0" rIns="0" bIns="0">
            <a:noAutofit/>
          </a:bodyPr>
          <a:lstStyle/>
          <a:p>
            <a:r>
              <a:rPr lang="zh-CN" sz="1695" b="1">
                <a:solidFill>
                  <a:srgbClr val="2F0C15"/>
                </a:solidFill>
                <a:latin typeface="Times New Roman" panose="02020603050405020304" pitchFamily="18" charset="0"/>
                <a:ea typeface="宋体" panose="02010600030101010101" pitchFamily="2" charset="-122"/>
                <a:cs typeface="Times New Roman" panose="02020603050405020304" pitchFamily="18" charset="0"/>
              </a:rPr>
              <a:t>月份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4899847" y="4596390"/>
            <a:ext cx="5772069" cy="738217"/>
          </a:xfrm>
          <a:prstGeom prst="rect">
            <a:avLst/>
          </a:prstGeom>
          <a:noFill/>
        </p:spPr>
        <p:txBody>
          <a:bodyPr wrap="none" lIns="0" tIns="0" rIns="0" bIns="0">
            <a:noAutofit/>
          </a:bodyPr>
          <a:lstStyle/>
          <a:p>
            <a:pPr algn="ctr"/>
            <a:r>
              <a:rPr lang="zh-CN" sz="498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洪涝分析</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664971" y="647079"/>
            <a:ext cx="11216042" cy="598472"/>
          </a:xfrm>
          <a:prstGeom prst="rect">
            <a:avLst/>
          </a:prstGeom>
          <a:solidFill>
            <a:srgbClr val="FFFFFF"/>
          </a:solidFill>
        </p:spPr>
        <p:txBody>
          <a:bodyPr wrap="none" lIns="0" tIns="0" rIns="0" bIns="0" anchor="t">
            <a:noAutofit/>
          </a:bodyPr>
          <a:lstStyle/>
          <a:p>
            <a:r>
              <a:rPr lang="zh-CN" sz="5400" b="1" dirty="0">
                <a:solidFill>
                  <a:srgbClr val="2F0C15"/>
                </a:solidFill>
                <a:latin typeface="Times New Roman"/>
                <a:ea typeface="宋体"/>
                <a:cs typeface="Times New Roman"/>
              </a:rPr>
              <a:t>当前</a:t>
            </a:r>
            <a:r>
              <a:rPr lang="en-US" altLang="zh-CN" sz="5400" b="1" dirty="0">
                <a:solidFill>
                  <a:srgbClr val="2F0C15"/>
                </a:solidFill>
                <a:latin typeface="Times New Roman"/>
                <a:ea typeface="宋体"/>
                <a:cs typeface="Times New Roman"/>
              </a:rPr>
              <a:t> </a:t>
            </a:r>
            <a:r>
              <a:rPr lang="en-US" altLang="zh-CN" sz="5400" dirty="0">
                <a:solidFill>
                  <a:srgbClr val="2F0C15"/>
                </a:solidFill>
                <a:latin typeface="Times New Roman"/>
                <a:ea typeface="宋体"/>
                <a:cs typeface="Times New Roman"/>
              </a:rPr>
              <a:t>Hayward </a:t>
            </a:r>
            <a:r>
              <a:rPr lang="zh-CN" sz="5400" b="1" dirty="0">
                <a:solidFill>
                  <a:srgbClr val="2F0C15"/>
                </a:solidFill>
                <a:latin typeface="Times New Roman"/>
                <a:ea typeface="宋体"/>
                <a:cs typeface="Times New Roman"/>
              </a:rPr>
              <a:t>海岸线面临的挑战</a:t>
            </a:r>
          </a:p>
        </p:txBody>
      </p:sp>
      <p:sp>
        <p:nvSpPr>
          <p:cNvPr id="4" name="矩形 3"/>
          <p:cNvSpPr/>
          <p:nvPr/>
        </p:nvSpPr>
        <p:spPr>
          <a:xfrm>
            <a:off x="470543" y="9138096"/>
            <a:ext cx="4514366" cy="364552"/>
          </a:xfrm>
          <a:prstGeom prst="rect">
            <a:avLst/>
          </a:prstGeom>
          <a:solidFill>
            <a:srgbClr val="FFFFFF"/>
          </a:solidFill>
        </p:spPr>
        <p:txBody>
          <a:bodyPr wrap="none" lIns="0" tIns="0" rIns="0" bIns="0">
            <a:noAutofit/>
          </a:bodyPr>
          <a:lstStyle/>
          <a:p>
            <a:r>
              <a:rPr lang="zh-CN" sz="2290">
                <a:solidFill>
                  <a:srgbClr val="2F0C15"/>
                </a:solidFill>
                <a:latin typeface="Times New Roman" panose="02020603050405020304" pitchFamily="18" charset="0"/>
                <a:ea typeface="宋体" panose="02010600030101010101" pitchFamily="2" charset="-122"/>
                <a:cs typeface="Times New Roman" panose="02020603050405020304" pitchFamily="18" charset="0"/>
              </a:rPr>
              <a:t>数据来源：EBRPD，2025 年 12 月</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506095" y="8341360"/>
            <a:ext cx="3380105" cy="655955"/>
          </a:xfrm>
          <a:prstGeom prst="rect">
            <a:avLst/>
          </a:prstGeom>
          <a:noFill/>
        </p:spPr>
        <p:txBody>
          <a:bodyPr lIns="0" tIns="0" rIns="0" bIns="0">
            <a:noAutofit/>
          </a:bodyPr>
          <a:lstStyle/>
          <a:p>
            <a:r>
              <a:rPr lang="zh-CN" sz="18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情景一：不采取任何措施</a:t>
            </a:r>
            <a:br>
              <a:rPr lang="zh-CN" sz="18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br>
            <a:r>
              <a:rPr lang="zh-CN" sz="18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2100 年——百年一遇的风暴事件</a:t>
            </a:r>
          </a:p>
        </p:txBody>
      </p:sp>
      <p:sp>
        <p:nvSpPr>
          <p:cNvPr id="4" name="矩形 3"/>
          <p:cNvSpPr/>
          <p:nvPr/>
        </p:nvSpPr>
        <p:spPr>
          <a:xfrm>
            <a:off x="478971" y="9224707"/>
            <a:ext cx="6814458" cy="312907"/>
          </a:xfrm>
          <a:prstGeom prst="rect">
            <a:avLst/>
          </a:prstGeom>
          <a:no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3.1 英尺，遭遇百年一遇的风暴事件</a:t>
            </a:r>
          </a:p>
        </p:txBody>
      </p:sp>
      <p:sp>
        <p:nvSpPr>
          <p:cNvPr id="5" name="矩形 4"/>
          <p:cNvSpPr/>
          <p:nvPr/>
        </p:nvSpPr>
        <p:spPr>
          <a:xfrm>
            <a:off x="8205116" y="9138097"/>
            <a:ext cx="6814458" cy="346324"/>
          </a:xfrm>
          <a:prstGeom prst="rect">
            <a:avLst/>
          </a:prstGeom>
          <a:noFill/>
        </p:spPr>
        <p:txBody>
          <a:bodyPr wrap="none" lIns="0" tIns="0" rIns="0" bIns="0">
            <a:noAutofit/>
          </a:bodyPr>
          <a:lstStyle/>
          <a:p>
            <a:r>
              <a:rPr lang="zh-CN" sz="18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6.6 英尺，遭遇百年一遇的风暴事件</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86"/>
        <p:cNvGrpSpPr/>
        <p:nvPr/>
      </p:nvGrpSpPr>
      <p:grpSpPr>
        <a:xfrm>
          <a:off x="0" y="0"/>
          <a:ext cx="0" cy="0"/>
          <a:chOff x="0" y="0"/>
          <a:chExt cx="0" cy="0"/>
        </a:xfrm>
      </p:grpSpPr>
      <p:sp>
        <p:nvSpPr>
          <p:cNvPr id="287" name="Google Shape;287;g3eed323b2a6_0_263"/>
          <p:cNvSpPr txBox="1">
            <a:spLocks noGrp="1"/>
          </p:cNvSpPr>
          <p:nvPr>
            <p:ph type="body" idx="1"/>
          </p:nvPr>
        </p:nvSpPr>
        <p:spPr>
          <a:xfrm>
            <a:off x="467497" y="482198"/>
            <a:ext cx="7305000" cy="88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None/>
            </a:pPr>
            <a:r>
              <a:rPr lang="zh-CN" sz="6000">
                <a:latin typeface="Times New Roman" panose="02020603050405020304" pitchFamily="18" charset="0"/>
                <a:ea typeface="宋体" panose="02010600030101010101" pitchFamily="2" charset="-122"/>
                <a:cs typeface="Times New Roman" panose="02020603050405020304" pitchFamily="18" charset="0"/>
              </a:rPr>
              <a:t>欢迎</a:t>
            </a:r>
          </a:p>
        </p:txBody>
      </p:sp>
      <p:sp>
        <p:nvSpPr>
          <p:cNvPr id="288" name="Google Shape;288;g3eed323b2a6_0_263"/>
          <p:cNvSpPr/>
          <p:nvPr/>
        </p:nvSpPr>
        <p:spPr>
          <a:xfrm>
            <a:off x="12358024" y="296925"/>
            <a:ext cx="2915311" cy="2766890"/>
          </a:xfrm>
          <a:custGeom>
            <a:avLst/>
            <a:gdLst/>
            <a:ahLst/>
            <a:cxnLst/>
            <a:rect l="l" t="t" r="r" b="b"/>
            <a:pathLst>
              <a:path w="2858148" h="2739495" extrusionOk="0">
                <a:moveTo>
                  <a:pt x="0" y="0"/>
                </a:moveTo>
                <a:lnTo>
                  <a:pt x="2858147" y="0"/>
                </a:lnTo>
                <a:lnTo>
                  <a:pt x="2858147" y="2739494"/>
                </a:lnTo>
                <a:lnTo>
                  <a:pt x="0" y="2739494"/>
                </a:lnTo>
                <a:lnTo>
                  <a:pt x="0" y="0"/>
                </a:lnTo>
                <a:close/>
              </a:path>
            </a:pathLst>
          </a:custGeom>
          <a:blipFill rotWithShape="1">
            <a:blip r:embed="rId4"/>
            <a:stretch>
              <a:fillRect l="-610" t="-530" r="-540" b="-480"/>
            </a:stretch>
          </a:blipFill>
          <a:ln>
            <a:noFill/>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9" name="Google Shape;289;g3eed323b2a6_0_263"/>
          <p:cNvSpPr txBox="1"/>
          <p:nvPr/>
        </p:nvSpPr>
        <p:spPr>
          <a:xfrm>
            <a:off x="467500" y="1371700"/>
            <a:ext cx="7713900" cy="22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b="1"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Brian Laczko</a:t>
            </a:r>
          </a:p>
          <a:p>
            <a:pPr lvl="0"/>
            <a:r>
              <a:rPr lang="en-US" alt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 </a:t>
            </a:r>
            <a:r>
              <a:rPr 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区休闲与公园区</a:t>
            </a:r>
            <a:endParaRPr lang="en-US" alt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spcBef>
                <a:spcPts val="0"/>
              </a:spcBef>
              <a:spcAft>
                <a:spcPts val="0"/>
              </a:spcAft>
              <a:buNone/>
            </a:pPr>
            <a:r>
              <a:rPr 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 Area Recreation &amp; Park District，HARD）</a:t>
            </a:r>
          </a:p>
          <a:p>
            <a:pPr lvl="0"/>
            <a:r>
              <a:rPr lang="en-US" alt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 </a:t>
            </a:r>
            <a:r>
              <a:rPr 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区海岸线规划机构</a:t>
            </a:r>
            <a:endParaRPr lang="en-US" alt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spcBef>
                <a:spcPts val="0"/>
              </a:spcBef>
              <a:spcAft>
                <a:spcPts val="0"/>
              </a:spcAft>
              <a:buNone/>
            </a:pPr>
            <a:r>
              <a:rPr lang="zh-CN" sz="24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 Area Shoreline Planning Agency，HASPA）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929" y="0"/>
            <a:ext cx="15523871" cy="10058400"/>
          </a:xfrm>
          <a:prstGeom prst="rect">
            <a:avLst/>
          </a:prstGeom>
        </p:spPr>
      </p:pic>
      <p:sp>
        <p:nvSpPr>
          <p:cNvPr id="3" name="矩形 2"/>
          <p:cNvSpPr/>
          <p:nvPr/>
        </p:nvSpPr>
        <p:spPr>
          <a:xfrm>
            <a:off x="485733" y="8312150"/>
            <a:ext cx="4010067" cy="706897"/>
          </a:xfrm>
          <a:prstGeom prst="rect">
            <a:avLst/>
          </a:prstGeom>
          <a:noFill/>
        </p:spPr>
        <p:txBody>
          <a:bodyPr lIns="0" tIns="0" rIns="0" bIns="0">
            <a:noAutofit/>
          </a:bodyPr>
          <a:lstStyle/>
          <a:p>
            <a:r>
              <a:rPr lang="zh-CN" sz="20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情景二：新基准方案</a:t>
            </a:r>
            <a:br>
              <a:rPr lang="zh-CN" sz="20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br>
            <a:r>
              <a:rPr lang="zh-CN" sz="20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2100 年——百年一遇的风暴事件</a:t>
            </a:r>
          </a:p>
        </p:txBody>
      </p:sp>
      <p:sp>
        <p:nvSpPr>
          <p:cNvPr id="4" name="矩形 3"/>
          <p:cNvSpPr/>
          <p:nvPr/>
        </p:nvSpPr>
        <p:spPr>
          <a:xfrm>
            <a:off x="523010" y="9210436"/>
            <a:ext cx="6656107" cy="291641"/>
          </a:xfrm>
          <a:prstGeom prst="rect">
            <a:avLst/>
          </a:prstGeom>
          <a:no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3.1 英尺，遭遇百年一遇的风暴事件</a:t>
            </a:r>
          </a:p>
        </p:txBody>
      </p:sp>
      <p:sp>
        <p:nvSpPr>
          <p:cNvPr id="5" name="矩形 4"/>
          <p:cNvSpPr/>
          <p:nvPr/>
        </p:nvSpPr>
        <p:spPr>
          <a:xfrm>
            <a:off x="8241571" y="9179235"/>
            <a:ext cx="6656107" cy="334172"/>
          </a:xfrm>
          <a:prstGeom prst="rect">
            <a:avLst/>
          </a:prstGeom>
          <a:noFill/>
        </p:spPr>
        <p:txBody>
          <a:bodyPr wrap="none" lIns="0" tIns="0" rIns="0" bIns="0">
            <a:noAutofit/>
          </a:bodyPr>
          <a:lstStyle/>
          <a:p>
            <a:r>
              <a:rPr lang="zh-CN" sz="16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6.6 英尺，遭遇百年一遇的风暴事件</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476619" y="8306526"/>
            <a:ext cx="6940181" cy="754924"/>
          </a:xfrm>
          <a:prstGeom prst="rect">
            <a:avLst/>
          </a:prstGeom>
          <a:solidFill>
            <a:srgbClr val="D6D6D6"/>
          </a:solidFill>
        </p:spPr>
        <p:txBody>
          <a:bodyPr lIns="0" tIns="0" rIns="0" bIns="0">
            <a:noAutofit/>
          </a:bodyPr>
          <a:lstStyle/>
          <a:p>
            <a:r>
              <a:rPr lang="zh-CN" sz="24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海岸线适应性实施策略</a:t>
            </a:r>
            <a:br>
              <a:rPr lang="zh-CN" sz="24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br>
            <a:r>
              <a:rPr lang="zh-CN" sz="240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2100 年——百年一遇的风暴事件</a:t>
            </a:r>
          </a:p>
        </p:txBody>
      </p:sp>
      <p:sp>
        <p:nvSpPr>
          <p:cNvPr id="4" name="矩形 3"/>
          <p:cNvSpPr/>
          <p:nvPr/>
        </p:nvSpPr>
        <p:spPr>
          <a:xfrm>
            <a:off x="503960" y="9181450"/>
            <a:ext cx="6692562" cy="402514"/>
          </a:xfrm>
          <a:prstGeom prst="rect">
            <a:avLst/>
          </a:prstGeom>
          <a:solidFill>
            <a:srgbClr val="D6D6D6"/>
          </a:solidFill>
        </p:spPr>
        <p:txBody>
          <a:bodyPr wrap="none" lIns="0" tIns="0" rIns="0" bIns="0">
            <a:noAutofit/>
          </a:bodyPr>
          <a:lstStyle/>
          <a:p>
            <a:r>
              <a:rPr lang="zh-CN" sz="18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3.1 英尺，遭遇百年一遇的风暴事件</a:t>
            </a:r>
          </a:p>
        </p:txBody>
      </p:sp>
      <p:sp>
        <p:nvSpPr>
          <p:cNvPr id="5" name="矩形 4"/>
          <p:cNvSpPr/>
          <p:nvPr/>
        </p:nvSpPr>
        <p:spPr>
          <a:xfrm>
            <a:off x="8219630" y="9200500"/>
            <a:ext cx="6692562" cy="402514"/>
          </a:xfrm>
          <a:prstGeom prst="rect">
            <a:avLst/>
          </a:prstGeom>
          <a:solidFill>
            <a:srgbClr val="D6D6D6"/>
          </a:solidFill>
        </p:spPr>
        <p:txBody>
          <a:bodyPr wrap="none" lIns="0" tIns="0" rIns="0" bIns="0">
            <a:noAutofit/>
          </a:bodyPr>
          <a:lstStyle/>
          <a:p>
            <a:r>
              <a:rPr lang="zh-CN" sz="1800"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假设：到 2100 年，海平面上升 6.6 英尺，遭遇百年一遇的风暴事件</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799" cy="10058400"/>
          </a:xfrm>
          <a:prstGeom prst="rect">
            <a:avLst/>
          </a:prstGeom>
        </p:spPr>
      </p:pic>
      <p:sp>
        <p:nvSpPr>
          <p:cNvPr id="3" name="矩形 2"/>
          <p:cNvSpPr/>
          <p:nvPr/>
        </p:nvSpPr>
        <p:spPr>
          <a:xfrm>
            <a:off x="4672002" y="4641959"/>
            <a:ext cx="6221683" cy="686572"/>
          </a:xfrm>
          <a:prstGeom prst="rect">
            <a:avLst/>
          </a:prstGeom>
          <a:noFill/>
        </p:spPr>
        <p:txBody>
          <a:bodyPr wrap="none" lIns="0" tIns="0" rIns="0" bIns="0">
            <a:noAutofit/>
          </a:bodyPr>
          <a:lstStyle/>
          <a:p>
            <a:pPr algn="ctr"/>
            <a:r>
              <a:rPr lang="zh-CN" sz="498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项目最新进展</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652819" y="644041"/>
            <a:ext cx="9815555" cy="534676"/>
          </a:xfrm>
          <a:prstGeom prst="rect">
            <a:avLst/>
          </a:prstGeom>
          <a:solidFill>
            <a:srgbClr val="FFFFFF"/>
          </a:solidFill>
        </p:spPr>
        <p:txBody>
          <a:bodyPr wrap="none" lIns="0" tIns="0" rIns="0" bIns="0" anchor="t">
            <a:noAutofit/>
          </a:bodyPr>
          <a:lstStyle/>
          <a:p>
            <a:r>
              <a:rPr lang="zh-CN" sz="4800" b="1" dirty="0">
                <a:solidFill>
                  <a:srgbClr val="2F0C15"/>
                </a:solidFill>
                <a:latin typeface="Times New Roman"/>
                <a:ea typeface="宋体"/>
                <a:cs typeface="Times New Roman"/>
              </a:rPr>
              <a:t>海岸线适应性总体规划目标</a:t>
            </a:r>
          </a:p>
        </p:txBody>
      </p:sp>
      <p:sp>
        <p:nvSpPr>
          <p:cNvPr id="4" name="矩形 3"/>
          <p:cNvSpPr/>
          <p:nvPr/>
        </p:nvSpPr>
        <p:spPr>
          <a:xfrm>
            <a:off x="788521" y="1819766"/>
            <a:ext cx="6983118" cy="6155671"/>
          </a:xfrm>
          <a:prstGeom prst="rect">
            <a:avLst/>
          </a:prstGeom>
          <a:solidFill>
            <a:srgbClr val="FFFFFF"/>
          </a:solidFill>
        </p:spPr>
        <p:txBody>
          <a:bodyPr lIns="0" tIns="0" rIns="0" bIns="0" anchor="t">
            <a:noAutofit/>
          </a:bodyPr>
          <a:lstStyle/>
          <a:p>
            <a:pPr>
              <a:spcAft>
                <a:spcPts val="420"/>
              </a:spcAft>
            </a:pPr>
            <a:r>
              <a:rPr lang="zh-CN" sz="2400" b="1" dirty="0">
                <a:solidFill>
                  <a:srgbClr val="2F0C15"/>
                </a:solidFill>
                <a:latin typeface="Times New Roman"/>
                <a:ea typeface="宋体"/>
                <a:cs typeface="Times New Roman"/>
              </a:rPr>
              <a:t>打造韧性十足的海岸线</a:t>
            </a:r>
          </a:p>
          <a:p>
            <a:pPr>
              <a:spcAft>
                <a:spcPts val="420"/>
              </a:spcAft>
            </a:pPr>
            <a:r>
              <a:rPr lang="zh-CN" sz="2400" b="1" dirty="0">
                <a:solidFill>
                  <a:srgbClr val="2F0C15"/>
                </a:solidFill>
                <a:latin typeface="Times New Roman"/>
                <a:ea typeface="宋体"/>
                <a:cs typeface="Times New Roman"/>
              </a:rPr>
              <a:t>环境保护工程，人类与生态和谐共存</a:t>
            </a:r>
          </a:p>
          <a:p>
            <a:pPr marL="266700" indent="-266700">
              <a:spcAft>
                <a:spcPts val="905"/>
              </a:spcAft>
            </a:pPr>
            <a:r>
              <a:rPr lang="zh-CN" sz="2400" dirty="0">
                <a:solidFill>
                  <a:srgbClr val="2F0C15"/>
                </a:solidFill>
                <a:latin typeface="Times New Roman"/>
                <a:ea typeface="宋体"/>
                <a:cs typeface="Times New Roman"/>
              </a:rPr>
              <a:t>• 	提升海岸线的生态价值，适应海平面上升的环境</a:t>
            </a:r>
          </a:p>
          <a:p>
            <a:pPr marL="266700" indent="-266700">
              <a:spcAft>
                <a:spcPts val="905"/>
              </a:spcAft>
            </a:pPr>
            <a:r>
              <a:rPr lang="zh-CN" sz="2400" dirty="0">
                <a:solidFill>
                  <a:srgbClr val="2F0C15"/>
                </a:solidFill>
                <a:latin typeface="Times New Roman"/>
                <a:ea typeface="宋体"/>
                <a:cs typeface="Times New Roman"/>
              </a:rPr>
              <a:t>• 	拓展休闲娱乐机遇，适应气候变化</a:t>
            </a:r>
          </a:p>
          <a:p>
            <a:pPr marL="266700" indent="-266700">
              <a:spcAft>
                <a:spcPts val="905"/>
              </a:spcAft>
            </a:pPr>
            <a:r>
              <a:rPr lang="zh-CN" sz="2400" dirty="0">
                <a:solidFill>
                  <a:srgbClr val="2F0C15"/>
                </a:solidFill>
                <a:latin typeface="Times New Roman"/>
                <a:ea typeface="宋体"/>
                <a:cs typeface="Times New Roman"/>
              </a:rPr>
              <a:t>• 	建立良好管理框架，应对海平面的持续上升</a:t>
            </a:r>
          </a:p>
          <a:p>
            <a:pPr marL="266700" indent="-266700">
              <a:spcAft>
                <a:spcPts val="2095"/>
              </a:spcAft>
            </a:pPr>
            <a:r>
              <a:rPr lang="zh-CN" sz="2400" dirty="0">
                <a:solidFill>
                  <a:srgbClr val="2F0C15"/>
                </a:solidFill>
                <a:latin typeface="Times New Roman"/>
                <a:ea typeface="宋体"/>
                <a:cs typeface="Times New Roman"/>
              </a:rPr>
              <a:t>• 	为海岸线濒危物种提供庇护环境，助其适应气候变化</a:t>
            </a:r>
          </a:p>
          <a:p>
            <a:pPr>
              <a:spcAft>
                <a:spcPts val="420"/>
              </a:spcAft>
            </a:pPr>
            <a:r>
              <a:rPr lang="zh-CN" sz="2400" b="1" dirty="0">
                <a:solidFill>
                  <a:srgbClr val="2F0C15"/>
                </a:solidFill>
                <a:latin typeface="Times New Roman"/>
                <a:ea typeface="宋体"/>
                <a:cs typeface="Times New Roman"/>
              </a:rPr>
              <a:t>改善海岸线环境质量，缓解关键基础设施和建筑资产所面临风险</a:t>
            </a:r>
          </a:p>
          <a:p>
            <a:pPr marL="266700" indent="-266700">
              <a:spcAft>
                <a:spcPts val="905"/>
              </a:spcAft>
            </a:pPr>
            <a:r>
              <a:rPr lang="zh-CN" sz="2400" dirty="0">
                <a:solidFill>
                  <a:srgbClr val="2F0C15"/>
                </a:solidFill>
                <a:latin typeface="Times New Roman"/>
                <a:ea typeface="宋体"/>
                <a:cs typeface="Times New Roman"/>
              </a:rPr>
              <a:t>• 	衔接现有管理和资本改造计划并进行优化</a:t>
            </a:r>
          </a:p>
          <a:p>
            <a:pPr marL="266700" indent="-266700">
              <a:spcAft>
                <a:spcPts val="905"/>
              </a:spcAft>
            </a:pPr>
            <a:r>
              <a:rPr lang="zh-CN" sz="2400" dirty="0">
                <a:solidFill>
                  <a:srgbClr val="2F0C15"/>
                </a:solidFill>
                <a:latin typeface="Times New Roman"/>
                <a:ea typeface="宋体"/>
                <a:cs typeface="Times New Roman"/>
              </a:rPr>
              <a:t>• 	缓解海平面上升、地下水倒灌和洪涝事件对区域关键公用设施所造成的风险</a:t>
            </a:r>
          </a:p>
          <a:p>
            <a:pPr marL="266700" indent="-266700">
              <a:spcAft>
                <a:spcPts val="905"/>
              </a:spcAft>
            </a:pPr>
            <a:r>
              <a:rPr lang="zh-CN" sz="2400" dirty="0">
                <a:solidFill>
                  <a:srgbClr val="2F0C15"/>
                </a:solidFill>
                <a:latin typeface="Times New Roman"/>
                <a:ea typeface="宋体"/>
                <a:cs typeface="Times New Roman"/>
              </a:rPr>
              <a:t>• 	缓解海平面上升、地下水倒灌和洪涝事件对交通基础设施所造成的风险</a:t>
            </a:r>
          </a:p>
          <a:p>
            <a:pPr marL="266700" indent="-266700"/>
            <a:r>
              <a:rPr lang="zh-CN" sz="2400" dirty="0">
                <a:solidFill>
                  <a:srgbClr val="2F0C15"/>
                </a:solidFill>
                <a:latin typeface="Times New Roman"/>
                <a:ea typeface="宋体"/>
                <a:cs typeface="Times New Roman"/>
              </a:rPr>
              <a:t>• 	缓解机构资产（如：旧金山湾区步道和沼泽修复项目）面临的风险</a:t>
            </a:r>
          </a:p>
        </p:txBody>
      </p:sp>
      <p:sp>
        <p:nvSpPr>
          <p:cNvPr id="5" name="矩形 4"/>
          <p:cNvSpPr/>
          <p:nvPr/>
        </p:nvSpPr>
        <p:spPr>
          <a:xfrm>
            <a:off x="8293445" y="1822910"/>
            <a:ext cx="5989927" cy="4137662"/>
          </a:xfrm>
          <a:prstGeom prst="rect">
            <a:avLst/>
          </a:prstGeom>
          <a:solidFill>
            <a:srgbClr val="FFFFFF"/>
          </a:solidFill>
        </p:spPr>
        <p:txBody>
          <a:bodyPr lIns="0" tIns="0" rIns="0" bIns="0" anchor="t">
            <a:noAutofit/>
          </a:bodyPr>
          <a:lstStyle/>
          <a:p>
            <a:pPr>
              <a:spcAft>
                <a:spcPts val="140"/>
              </a:spcAft>
            </a:pPr>
            <a:r>
              <a:rPr lang="zh-CN" sz="2400" b="1" dirty="0">
                <a:solidFill>
                  <a:srgbClr val="2F0C15"/>
                </a:solidFill>
                <a:latin typeface="Times New Roman"/>
                <a:ea typeface="宋体"/>
                <a:cs typeface="Times New Roman"/>
              </a:rPr>
              <a:t>增强社区的社会韧性</a:t>
            </a:r>
          </a:p>
          <a:p>
            <a:pPr marL="217805" indent="-252730">
              <a:spcAft>
                <a:spcPts val="905"/>
              </a:spcAft>
            </a:pPr>
            <a:r>
              <a:rPr lang="zh-CN" sz="2400" dirty="0">
                <a:solidFill>
                  <a:srgbClr val="2F0C15"/>
                </a:solidFill>
                <a:latin typeface="Times New Roman"/>
                <a:ea typeface="宋体"/>
                <a:cs typeface="Times New Roman"/>
              </a:rPr>
              <a:t>• 	推进社会公平、环境正义建设，提升公共卫生水平</a:t>
            </a:r>
          </a:p>
          <a:p>
            <a:pPr marL="217805" indent="-252730">
              <a:spcAft>
                <a:spcPts val="905"/>
              </a:spcAft>
            </a:pPr>
            <a:r>
              <a:rPr lang="zh-CN" sz="2400" dirty="0">
                <a:solidFill>
                  <a:srgbClr val="2F0C15"/>
                </a:solidFill>
                <a:latin typeface="Times New Roman"/>
                <a:ea typeface="宋体"/>
                <a:cs typeface="Times New Roman"/>
              </a:rPr>
              <a:t>• 	稳固当地经济，增强气候变化抵御能力</a:t>
            </a:r>
          </a:p>
          <a:p>
            <a:pPr marL="217805" indent="-252730">
              <a:spcAft>
                <a:spcPts val="1395"/>
              </a:spcAft>
            </a:pPr>
            <a:r>
              <a:rPr lang="zh-CN" sz="2400" dirty="0">
                <a:solidFill>
                  <a:srgbClr val="2F0C15"/>
                </a:solidFill>
                <a:latin typeface="Times New Roman"/>
                <a:ea typeface="宋体"/>
                <a:cs typeface="Times New Roman"/>
              </a:rPr>
              <a:t>• 	保障关键社区服务免遭中断</a:t>
            </a:r>
          </a:p>
          <a:p>
            <a:pPr>
              <a:spcAft>
                <a:spcPts val="350"/>
              </a:spcAft>
            </a:pPr>
            <a:r>
              <a:rPr lang="zh-CN" sz="2400" b="1" dirty="0">
                <a:solidFill>
                  <a:srgbClr val="2F0C15"/>
                </a:solidFill>
                <a:latin typeface="Times New Roman"/>
                <a:ea typeface="宋体"/>
                <a:cs typeface="Times New Roman"/>
              </a:rPr>
              <a:t>增强后代的气候变化适应能力</a:t>
            </a:r>
          </a:p>
          <a:p>
            <a:pPr marL="217805" indent="-252730">
              <a:spcAft>
                <a:spcPts val="905"/>
              </a:spcAft>
            </a:pPr>
            <a:r>
              <a:rPr lang="zh-CN" sz="2400" dirty="0">
                <a:solidFill>
                  <a:srgbClr val="2F0C15"/>
                </a:solidFill>
                <a:latin typeface="Times New Roman"/>
                <a:ea typeface="宋体"/>
                <a:cs typeface="Times New Roman"/>
              </a:rPr>
              <a:t>• 	培养组织和社区能力</a:t>
            </a:r>
          </a:p>
          <a:p>
            <a:pPr marL="217805" indent="-252730">
              <a:spcAft>
                <a:spcPts val="905"/>
              </a:spcAft>
            </a:pPr>
            <a:r>
              <a:rPr lang="zh-CN" sz="2400" dirty="0">
                <a:solidFill>
                  <a:srgbClr val="2F0C15"/>
                </a:solidFill>
                <a:latin typeface="Times New Roman"/>
                <a:ea typeface="宋体"/>
                <a:cs typeface="Times New Roman"/>
              </a:rPr>
              <a:t>• 	搭建知识性平台，用于海岸线与气候变化知识科普、解读和认知</a:t>
            </a:r>
          </a:p>
          <a:p>
            <a:pPr marL="217805" indent="-252730"/>
            <a:r>
              <a:rPr lang="zh-CN" sz="2400" dirty="0">
                <a:solidFill>
                  <a:srgbClr val="2F0C15"/>
                </a:solidFill>
                <a:latin typeface="Times New Roman"/>
                <a:ea typeface="宋体"/>
                <a:cs typeface="Times New Roman"/>
              </a:rPr>
              <a:t>• 加大力度保护海岸线文化和生态资源</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567757" y="619738"/>
            <a:ext cx="4326014" cy="531638"/>
          </a:xfrm>
          <a:prstGeom prst="rect">
            <a:avLst/>
          </a:prstGeom>
          <a:solidFill>
            <a:srgbClr val="FFFFFF"/>
          </a:solidFill>
        </p:spPr>
        <p:txBody>
          <a:bodyPr wrap="none" lIns="0" tIns="0" rIns="0" bIns="0">
            <a:noAutofit/>
          </a:bodyPr>
          <a:lstStyle/>
          <a:p>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2021 年总体规划</a:t>
            </a:r>
          </a:p>
        </p:txBody>
      </p:sp>
      <p:sp>
        <p:nvSpPr>
          <p:cNvPr id="4" name="矩形 3"/>
          <p:cNvSpPr/>
          <p:nvPr/>
        </p:nvSpPr>
        <p:spPr>
          <a:xfrm>
            <a:off x="567556" y="4636016"/>
            <a:ext cx="5668097" cy="777710"/>
          </a:xfrm>
          <a:prstGeom prst="rect">
            <a:avLst/>
          </a:prstGeom>
          <a:solidFill>
            <a:srgbClr val="FFFFFF"/>
          </a:solidFill>
        </p:spPr>
        <p:txBody>
          <a:bodyPr lIns="0" tIns="0" rIns="0" bIns="0" anchor="t">
            <a:noAutofit/>
          </a:bodyPr>
          <a:lstStyle/>
          <a:p>
            <a:pPr>
              <a:spcAft>
                <a:spcPts val="420"/>
              </a:spcAft>
            </a:pPr>
            <a:r>
              <a:rPr lang="zh-CN" sz="1800" b="1">
                <a:solidFill>
                  <a:srgbClr val="2F0C15"/>
                </a:solidFill>
                <a:latin typeface="Times New Roman"/>
                <a:ea typeface="宋体"/>
                <a:cs typeface="Times New Roman"/>
              </a:rPr>
              <a:t>北侧备选堤线方案</a:t>
            </a:r>
          </a:p>
          <a:p>
            <a:pPr marL="285750" indent="-285750">
              <a:buChar char="•"/>
            </a:pPr>
            <a:r>
              <a:rPr lang="zh-CN" sz="1800">
                <a:solidFill>
                  <a:srgbClr val="2F0C15"/>
                </a:solidFill>
                <a:latin typeface="Times New Roman"/>
                <a:ea typeface="宋体"/>
                <a:cs typeface="Times New Roman"/>
              </a:rPr>
              <a:t>LOP 不在 BCDC 管辖范围内，许可审批可能更简便，但因缺乏雨水储存能力，成本更高</a:t>
            </a:r>
            <a:endParaRPr lang="zh-CN"/>
          </a:p>
        </p:txBody>
      </p:sp>
      <p:sp>
        <p:nvSpPr>
          <p:cNvPr id="5" name="矩形 4"/>
          <p:cNvSpPr/>
          <p:nvPr/>
        </p:nvSpPr>
        <p:spPr>
          <a:xfrm>
            <a:off x="2522077" y="8819202"/>
            <a:ext cx="3866959" cy="634928"/>
          </a:xfrm>
          <a:prstGeom prst="rect">
            <a:avLst/>
          </a:prstGeom>
          <a:solidFill>
            <a:srgbClr val="FFFFFF"/>
          </a:solidFill>
        </p:spPr>
        <p:txBody>
          <a:bodyPr lIns="0" tIns="0" rIns="0" bIns="0" anchor="t">
            <a:noAutofit/>
          </a:bodyPr>
          <a:lstStyle/>
          <a:p>
            <a:pPr>
              <a:spcAft>
                <a:spcPts val="490"/>
              </a:spcAft>
            </a:pPr>
            <a:r>
              <a:rPr lang="zh-CN" sz="1800" b="1">
                <a:solidFill>
                  <a:srgbClr val="2F0C15"/>
                </a:solidFill>
                <a:latin typeface="Times New Roman"/>
                <a:ea typeface="宋体"/>
                <a:cs typeface="Times New Roman"/>
              </a:rPr>
              <a:t>南侧备选堤线方案</a:t>
            </a:r>
          </a:p>
          <a:p>
            <a:pPr marL="266700" indent="-266700"/>
            <a:r>
              <a:rPr lang="zh-CN" sz="1800">
                <a:solidFill>
                  <a:srgbClr val="2F0C15"/>
                </a:solidFill>
                <a:latin typeface="Times New Roman"/>
                <a:ea typeface="宋体"/>
                <a:cs typeface="Times New Roman"/>
              </a:rPr>
              <a:t>• 	堤坝加高工程线路绕过 3A 号盐塘（小白额燕鸥栖息地）</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453907" y="1019855"/>
            <a:ext cx="7156698" cy="9040883"/>
          </a:xfrm>
          <a:prstGeom prst="rect">
            <a:avLst/>
          </a:prstGeom>
          <a:solidFill>
            <a:srgbClr val="FFFFFF"/>
          </a:solidFill>
        </p:spPr>
        <p:txBody>
          <a:bodyPr lIns="0" tIns="0" rIns="0" bIns="0" anchor="t">
            <a:noAutofit/>
          </a:bodyPr>
          <a:lstStyle/>
          <a:p>
            <a:pPr marL="123190" indent="12700">
              <a:spcAft>
                <a:spcPts val="7605"/>
              </a:spcAft>
            </a:pPr>
            <a:r>
              <a:rPr lang="zh-CN" sz="4000" b="1" dirty="0">
                <a:solidFill>
                  <a:srgbClr val="2F0C15"/>
                </a:solidFill>
                <a:latin typeface="Times New Roman"/>
                <a:ea typeface="宋体"/>
                <a:cs typeface="Times New Roman"/>
              </a:rPr>
              <a:t>总体规划实施策略项目动态</a:t>
            </a:r>
          </a:p>
          <a:p>
            <a:pPr marL="742950" indent="-742950">
              <a:spcAft>
                <a:spcPts val="3210"/>
              </a:spcAft>
              <a:buAutoNum type="arabicPeriod"/>
              <a:tabLst>
                <a:tab pos="622300" algn="l"/>
              </a:tabLst>
            </a:pPr>
            <a:r>
              <a:rPr lang="en-US" altLang="zh-CN" sz="4000" dirty="0">
                <a:solidFill>
                  <a:srgbClr val="2F0C15"/>
                </a:solidFill>
                <a:latin typeface="Times New Roman"/>
                <a:ea typeface="宋体"/>
                <a:cs typeface="Times New Roman"/>
              </a:rPr>
              <a:t>	First Mile </a:t>
            </a:r>
            <a:r>
              <a:rPr lang="zh-CN" altLang="en-US" sz="4000">
                <a:solidFill>
                  <a:srgbClr val="2F0C15"/>
                </a:solidFill>
                <a:latin typeface="Times New Roman"/>
                <a:ea typeface="宋体"/>
                <a:cs typeface="Times New Roman"/>
              </a:rPr>
              <a:t>水平式生态堤坝</a:t>
            </a:r>
          </a:p>
          <a:p>
            <a:pPr marL="742950" indent="-742950">
              <a:spcAft>
                <a:spcPts val="3210"/>
              </a:spcAft>
              <a:buAutoNum type="arabicPeriod"/>
              <a:tabLst>
                <a:tab pos="622300" algn="l"/>
              </a:tabLst>
            </a:pPr>
            <a:r>
              <a:rPr lang="en-US" altLang="zh-CN" sz="4000" dirty="0">
                <a:solidFill>
                  <a:srgbClr val="2F0C15"/>
                </a:solidFill>
                <a:latin typeface="Times New Roman"/>
                <a:ea typeface="宋体"/>
                <a:cs typeface="Times New Roman"/>
              </a:rPr>
              <a:t>	Hayward</a:t>
            </a:r>
            <a:r>
              <a:rPr lang="zh-CN" altLang="en-US" sz="4000" dirty="0">
                <a:solidFill>
                  <a:srgbClr val="2F0C15"/>
                </a:solidFill>
                <a:latin typeface="Times New Roman"/>
                <a:ea typeface="宋体"/>
                <a:cs typeface="Times New Roman"/>
              </a:rPr>
              <a:t> </a:t>
            </a:r>
            <a:r>
              <a:rPr lang="en-US" altLang="zh-CN" sz="4000" dirty="0">
                <a:solidFill>
                  <a:srgbClr val="2F0C15"/>
                </a:solidFill>
                <a:latin typeface="Times New Roman"/>
                <a:ea typeface="宋体"/>
                <a:cs typeface="Times New Roman"/>
              </a:rPr>
              <a:t>NBS </a:t>
            </a:r>
            <a:r>
              <a:rPr lang="zh-CN" altLang="en-US" sz="4000">
                <a:solidFill>
                  <a:srgbClr val="2F0C15"/>
                </a:solidFill>
                <a:latin typeface="Times New Roman"/>
                <a:ea typeface="宋体"/>
                <a:cs typeface="Times New Roman"/>
              </a:rPr>
              <a:t>项目</a:t>
            </a:r>
          </a:p>
          <a:p>
            <a:pPr marL="742950" indent="-742950">
              <a:spcAft>
                <a:spcPts val="3210"/>
              </a:spcAft>
              <a:buAutoNum type="arabicPeriod"/>
              <a:tabLst>
                <a:tab pos="622300" algn="l"/>
              </a:tabLst>
            </a:pPr>
            <a:r>
              <a:rPr lang="en-US" altLang="zh-CN" sz="4000" dirty="0">
                <a:solidFill>
                  <a:srgbClr val="2F0C15"/>
                </a:solidFill>
                <a:latin typeface="Times New Roman"/>
                <a:ea typeface="宋体"/>
                <a:cs typeface="Times New Roman"/>
              </a:rPr>
              <a:t>	Hayward </a:t>
            </a:r>
            <a:r>
              <a:rPr lang="zh-CN" altLang="en-US" sz="4000">
                <a:solidFill>
                  <a:srgbClr val="2F0C15"/>
                </a:solidFill>
                <a:latin typeface="Times New Roman"/>
                <a:ea typeface="宋体"/>
                <a:cs typeface="Times New Roman"/>
              </a:rPr>
              <a:t>沼泽修复项目</a:t>
            </a:r>
          </a:p>
          <a:p>
            <a:pPr marL="742950" indent="-742950">
              <a:spcAft>
                <a:spcPts val="3210"/>
              </a:spcAft>
              <a:buAutoNum type="arabicPeriod"/>
              <a:tabLst>
                <a:tab pos="622300" algn="l"/>
              </a:tabLst>
            </a:pPr>
            <a:r>
              <a:rPr lang="en-US" altLang="zh-CN" sz="4000" dirty="0">
                <a:solidFill>
                  <a:srgbClr val="2F0C15"/>
                </a:solidFill>
                <a:latin typeface="Times New Roman"/>
                <a:ea typeface="宋体"/>
                <a:cs typeface="Times New Roman"/>
              </a:rPr>
              <a:t>	</a:t>
            </a:r>
            <a:r>
              <a:rPr lang="zh-CN" altLang="en-US" sz="4000">
                <a:solidFill>
                  <a:srgbClr val="2F0C15"/>
                </a:solidFill>
                <a:latin typeface="Times New Roman"/>
                <a:ea typeface="宋体"/>
                <a:cs typeface="Times New Roman"/>
              </a:rPr>
              <a:t>区域适应性生态海岸线 </a:t>
            </a:r>
            <a:r>
              <a:rPr lang="en-US" altLang="zh-CN" sz="4000" dirty="0">
                <a:solidFill>
                  <a:srgbClr val="2F0C15"/>
                </a:solidFill>
                <a:latin typeface="Times New Roman"/>
                <a:ea typeface="宋体"/>
                <a:cs typeface="Times New Roman"/>
              </a:rPr>
              <a:t>(RALS)——Cogswell </a:t>
            </a:r>
            <a:r>
              <a:rPr lang="zh-CN" altLang="en-US" sz="4000">
                <a:solidFill>
                  <a:srgbClr val="2F0C15"/>
                </a:solidFill>
                <a:latin typeface="Times New Roman"/>
                <a:ea typeface="宋体"/>
                <a:cs typeface="Times New Roman"/>
              </a:rPr>
              <a:t>沼泽</a:t>
            </a:r>
            <a:endParaRPr lang="zh-CN" altLang="en-US">
              <a:ea typeface="宋体"/>
            </a:endParaRPr>
          </a:p>
          <a:p>
            <a:pPr marL="742950" indent="-742950">
              <a:spcAft>
                <a:spcPts val="3210"/>
              </a:spcAft>
              <a:buAutoNum type="arabicPeriod"/>
              <a:tabLst>
                <a:tab pos="622300" algn="l"/>
              </a:tabLst>
            </a:pPr>
            <a:r>
              <a:rPr lang="en-US" altLang="zh-CN" sz="4000" dirty="0">
                <a:solidFill>
                  <a:srgbClr val="2F0C15"/>
                </a:solidFill>
                <a:latin typeface="Times New Roman"/>
                <a:ea typeface="宋体"/>
                <a:cs typeface="Times New Roman"/>
              </a:rPr>
              <a:t>	</a:t>
            </a:r>
            <a:r>
              <a:rPr lang="zh-CN" altLang="en-US" sz="4000">
                <a:solidFill>
                  <a:srgbClr val="2F0C15"/>
                </a:solidFill>
                <a:latin typeface="Times New Roman"/>
                <a:ea typeface="宋体"/>
                <a:cs typeface="Times New Roman"/>
              </a:rPr>
              <a:t>加州运输部 </a:t>
            </a:r>
            <a:r>
              <a:rPr lang="en-US" altLang="zh-CN" sz="4000" dirty="0">
                <a:solidFill>
                  <a:srgbClr val="2F0C15"/>
                </a:solidFill>
                <a:latin typeface="Times New Roman"/>
                <a:ea typeface="宋体"/>
                <a:cs typeface="Times New Roman"/>
              </a:rPr>
              <a:t>SR-92 SLR </a:t>
            </a:r>
            <a:r>
              <a:rPr lang="zh-CN" altLang="en-US" sz="4000" dirty="0">
                <a:solidFill>
                  <a:srgbClr val="2F0C15"/>
                </a:solidFill>
                <a:latin typeface="Times New Roman"/>
                <a:ea typeface="宋体"/>
                <a:cs typeface="Times New Roman"/>
              </a:rPr>
              <a:t>项目</a:t>
            </a:r>
            <a:endParaRPr lang="zh-CN">
              <a:ea typeface="宋体"/>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567757" y="650117"/>
            <a:ext cx="6979672" cy="1367069"/>
          </a:xfrm>
          <a:prstGeom prst="rect">
            <a:avLst/>
          </a:prstGeom>
          <a:solidFill>
            <a:srgbClr val="FFFFFF"/>
          </a:solidFill>
        </p:spPr>
        <p:txBody>
          <a:bodyPr lIns="0" tIns="0" rIns="0" bIns="0" anchor="t">
            <a:noAutofit/>
          </a:bodyPr>
          <a:lstStyle/>
          <a:p>
            <a:r>
              <a:rPr lang="zh-CN" sz="3350" b="1">
                <a:solidFill>
                  <a:srgbClr val="2F0C15"/>
                </a:solidFill>
                <a:latin typeface="Times New Roman"/>
                <a:ea typeface="宋体"/>
                <a:cs typeface="Times New Roman"/>
              </a:rPr>
              <a:t>实施策略草案</a:t>
            </a:r>
            <a:endParaRPr lang="en-US" altLang="zh-CN" sz="3350">
              <a:latin typeface="Times New Roman"/>
              <a:ea typeface="宋体"/>
              <a:cs typeface="Times New Roman"/>
            </a:endParaRPr>
          </a:p>
          <a:p>
            <a:r>
              <a:rPr lang="zh-CN" sz="3350" b="1">
                <a:solidFill>
                  <a:srgbClr val="2F0C15"/>
                </a:solidFill>
                <a:latin typeface="Times New Roman"/>
                <a:ea typeface="宋体"/>
                <a:cs typeface="Times New Roman"/>
              </a:rPr>
              <a:t>（于 2026 年 5 月更新）</a:t>
            </a:r>
            <a:endParaRPr lang="zh-CN" sz="3350">
              <a:latin typeface="Times New Roman"/>
              <a:ea typeface="宋体"/>
              <a:cs typeface="Times New Roman"/>
            </a:endParaRPr>
          </a:p>
        </p:txBody>
      </p:sp>
      <p:sp>
        <p:nvSpPr>
          <p:cNvPr id="4" name="矩形 3"/>
          <p:cNvSpPr/>
          <p:nvPr/>
        </p:nvSpPr>
        <p:spPr>
          <a:xfrm>
            <a:off x="1157116" y="5492579"/>
            <a:ext cx="1582762" cy="236959"/>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B</a:t>
            </a:r>
          </a:p>
        </p:txBody>
      </p:sp>
      <p:sp>
        <p:nvSpPr>
          <p:cNvPr id="5" name="矩形 4"/>
          <p:cNvSpPr/>
          <p:nvPr/>
        </p:nvSpPr>
        <p:spPr>
          <a:xfrm>
            <a:off x="4204161" y="8919365"/>
            <a:ext cx="1582762" cy="239997"/>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799" cy="10058400"/>
          </a:xfrm>
          <a:prstGeom prst="rect">
            <a:avLst/>
          </a:prstGeom>
        </p:spPr>
      </p:pic>
      <p:sp>
        <p:nvSpPr>
          <p:cNvPr id="3" name="矩形 2"/>
          <p:cNvSpPr/>
          <p:nvPr/>
        </p:nvSpPr>
        <p:spPr>
          <a:xfrm>
            <a:off x="567757" y="650117"/>
            <a:ext cx="6598386" cy="1248590"/>
          </a:xfrm>
          <a:prstGeom prst="rect">
            <a:avLst/>
          </a:prstGeom>
          <a:solidFill>
            <a:srgbClr val="FFFFFF"/>
          </a:solidFill>
        </p:spPr>
        <p:txBody>
          <a:bodyPr lIns="0" tIns="0" rIns="0" bIns="0">
            <a:noAutofit/>
          </a:bodyPr>
          <a:lstStyle/>
          <a:p>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实施策略——缓解风险</a:t>
            </a:r>
          </a:p>
        </p:txBody>
      </p:sp>
      <p:sp>
        <p:nvSpPr>
          <p:cNvPr id="4" name="矩形 3"/>
          <p:cNvSpPr/>
          <p:nvPr/>
        </p:nvSpPr>
        <p:spPr>
          <a:xfrm>
            <a:off x="1154078" y="5492579"/>
            <a:ext cx="1585800" cy="236959"/>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B</a:t>
            </a:r>
          </a:p>
        </p:txBody>
      </p:sp>
      <p:sp>
        <p:nvSpPr>
          <p:cNvPr id="5" name="矩形 4"/>
          <p:cNvSpPr/>
          <p:nvPr/>
        </p:nvSpPr>
        <p:spPr>
          <a:xfrm>
            <a:off x="4218675" y="8875822"/>
            <a:ext cx="1582762" cy="239997"/>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567757" y="650117"/>
            <a:ext cx="6598386" cy="1367069"/>
          </a:xfrm>
          <a:prstGeom prst="rect">
            <a:avLst/>
          </a:prstGeom>
          <a:solidFill>
            <a:srgbClr val="FFFFFF"/>
          </a:solidFill>
        </p:spPr>
        <p:txBody>
          <a:bodyPr lIns="0" tIns="0" rIns="0" bIns="0">
            <a:noAutofit/>
          </a:bodyPr>
          <a:lstStyle/>
          <a:p>
            <a:pPr>
              <a:lnSpc>
                <a:spcPct val="130000"/>
              </a:lnSpc>
            </a:pPr>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实施策略——生态改善</a:t>
            </a:r>
          </a:p>
        </p:txBody>
      </p:sp>
      <p:sp>
        <p:nvSpPr>
          <p:cNvPr id="4" name="矩形 3"/>
          <p:cNvSpPr/>
          <p:nvPr/>
        </p:nvSpPr>
        <p:spPr>
          <a:xfrm>
            <a:off x="1154078" y="5492579"/>
            <a:ext cx="1585800" cy="236959"/>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B</a:t>
            </a:r>
          </a:p>
        </p:txBody>
      </p:sp>
      <p:sp>
        <p:nvSpPr>
          <p:cNvPr id="5" name="矩形 4"/>
          <p:cNvSpPr/>
          <p:nvPr/>
        </p:nvSpPr>
        <p:spPr>
          <a:xfrm>
            <a:off x="4204161" y="8919365"/>
            <a:ext cx="1582762" cy="239997"/>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567757" y="650117"/>
            <a:ext cx="6598386" cy="1348841"/>
          </a:xfrm>
          <a:prstGeom prst="rect">
            <a:avLst/>
          </a:prstGeom>
          <a:solidFill>
            <a:srgbClr val="FFFFFF"/>
          </a:solidFill>
        </p:spPr>
        <p:txBody>
          <a:bodyPr lIns="0" tIns="0" rIns="0" bIns="0">
            <a:noAutofit/>
          </a:bodyPr>
          <a:lstStyle/>
          <a:p>
            <a:pPr>
              <a:lnSpc>
                <a:spcPct val="130000"/>
              </a:lnSpc>
            </a:pPr>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实施策略——休闲服务</a:t>
            </a:r>
          </a:p>
        </p:txBody>
      </p:sp>
      <p:sp>
        <p:nvSpPr>
          <p:cNvPr id="4" name="矩形 3"/>
          <p:cNvSpPr/>
          <p:nvPr/>
        </p:nvSpPr>
        <p:spPr>
          <a:xfrm>
            <a:off x="1154078" y="5492579"/>
            <a:ext cx="1585800" cy="236959"/>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B</a:t>
            </a:r>
          </a:p>
        </p:txBody>
      </p:sp>
      <p:sp>
        <p:nvSpPr>
          <p:cNvPr id="5" name="矩形 4"/>
          <p:cNvSpPr/>
          <p:nvPr/>
        </p:nvSpPr>
        <p:spPr>
          <a:xfrm>
            <a:off x="4204161" y="8919365"/>
            <a:ext cx="1582762" cy="239997"/>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eed323b2a6_0_68"/>
          <p:cNvSpPr txBox="1">
            <a:spLocks noGrp="1"/>
          </p:cNvSpPr>
          <p:nvPr>
            <p:ph type="body" idx="1"/>
          </p:nvPr>
        </p:nvSpPr>
        <p:spPr>
          <a:xfrm>
            <a:off x="1371600" y="2398204"/>
            <a:ext cx="12801600" cy="52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5400"/>
              <a:buNone/>
            </a:pPr>
            <a:r>
              <a:rPr lang="zh-CN" sz="6000" dirty="0">
                <a:solidFill>
                  <a:srgbClr val="FFFFFF"/>
                </a:solidFill>
                <a:latin typeface="Times New Roman"/>
                <a:ea typeface="宋体"/>
                <a:cs typeface="Times New Roman"/>
              </a:rPr>
              <a:t>议程</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I. 欢迎致辞、研讨会目标和会议基本规则</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II.土地致谢声明</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III.项目概览</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IV.巡览</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V. 结束语</a:t>
            </a:r>
          </a:p>
          <a:p>
            <a:pPr marL="0" lvl="0" indent="0" algn="l" rtl="0">
              <a:lnSpc>
                <a:spcPct val="100000"/>
              </a:lnSpc>
              <a:spcBef>
                <a:spcPts val="500"/>
              </a:spcBef>
              <a:spcAft>
                <a:spcPts val="0"/>
              </a:spcAft>
              <a:buSzPts val="5400"/>
              <a:buNone/>
            </a:pPr>
            <a:r>
              <a:rPr lang="zh-CN"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VI.走访 First Mile 项目现场（可选行程）</a:t>
            </a:r>
          </a:p>
          <a:p>
            <a:pPr marL="0" lvl="0" indent="0" algn="l" rtl="0">
              <a:lnSpc>
                <a:spcPct val="100000"/>
              </a:lnSpc>
              <a:spcBef>
                <a:spcPts val="0"/>
              </a:spcBef>
              <a:spcAft>
                <a:spcPts val="0"/>
              </a:spcAft>
              <a:buSzPts val="5400"/>
              <a:buNone/>
            </a:pPr>
            <a:endParaRPr sz="50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ctr" rtl="0">
              <a:lnSpc>
                <a:spcPct val="100000"/>
              </a:lnSpc>
              <a:spcBef>
                <a:spcPts val="0"/>
              </a:spcBef>
              <a:spcAft>
                <a:spcPts val="0"/>
              </a:spcAft>
              <a:buClr>
                <a:schemeClr val="lt1"/>
              </a:buClr>
              <a:buSzPts val="5400"/>
              <a:buNone/>
            </a:pPr>
            <a:endParaRPr sz="500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929" y="0"/>
            <a:ext cx="15523871" cy="10058400"/>
          </a:xfrm>
          <a:prstGeom prst="rect">
            <a:avLst/>
          </a:prstGeom>
        </p:spPr>
      </p:pic>
      <p:sp>
        <p:nvSpPr>
          <p:cNvPr id="3" name="矩形 2"/>
          <p:cNvSpPr/>
          <p:nvPr/>
        </p:nvSpPr>
        <p:spPr>
          <a:xfrm>
            <a:off x="3493285" y="4596390"/>
            <a:ext cx="8554814" cy="738217"/>
          </a:xfrm>
          <a:prstGeom prst="rect">
            <a:avLst/>
          </a:prstGeom>
          <a:noFill/>
        </p:spPr>
        <p:txBody>
          <a:bodyPr wrap="none" lIns="0" tIns="0" rIns="0" bIns="0">
            <a:noAutofit/>
          </a:bodyPr>
          <a:lstStyle/>
          <a:p>
            <a:pPr algn="ctr"/>
            <a:r>
              <a:rPr lang="zh-CN" sz="498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项目优先级排序</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5544800" cy="10058400"/>
          </a:xfrm>
          <a:prstGeom prst="rect">
            <a:avLst/>
          </a:prstGeom>
        </p:spPr>
      </p:pic>
      <p:sp>
        <p:nvSpPr>
          <p:cNvPr id="3" name="矩形 2"/>
          <p:cNvSpPr/>
          <p:nvPr/>
        </p:nvSpPr>
        <p:spPr>
          <a:xfrm>
            <a:off x="476532" y="1896973"/>
            <a:ext cx="6831061" cy="5860169"/>
          </a:xfrm>
          <a:prstGeom prst="rect">
            <a:avLst/>
          </a:prstGeom>
          <a:solidFill>
            <a:srgbClr val="FFFFFF"/>
          </a:solidFill>
        </p:spPr>
        <p:txBody>
          <a:bodyPr lIns="0" tIns="0" rIns="0" bIns="0" anchor="t">
            <a:noAutofit/>
          </a:bodyPr>
          <a:lstStyle/>
          <a:p>
            <a:pPr>
              <a:spcAft>
                <a:spcPts val="1605"/>
              </a:spcAft>
            </a:pPr>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实施策略——短期（2025-2040 年）</a:t>
            </a:r>
          </a:p>
          <a:p>
            <a:pPr>
              <a:spcAft>
                <a:spcPts val="905"/>
              </a:spcAft>
            </a:pPr>
            <a:r>
              <a:rPr lang="zh-CN" sz="2400" b="1" dirty="0">
                <a:solidFill>
                  <a:srgbClr val="2F0C15"/>
                </a:solidFill>
                <a:latin typeface="Times New Roman"/>
                <a:ea typeface="宋体"/>
                <a:cs typeface="Times New Roman"/>
              </a:rPr>
              <a:t>ORO LOMA 沼泽</a:t>
            </a:r>
          </a:p>
          <a:p>
            <a:pPr>
              <a:spcAft>
                <a:spcPts val="630"/>
              </a:spcAft>
            </a:pPr>
            <a:r>
              <a:rPr lang="zh-CN" sz="2400" dirty="0">
                <a:solidFill>
                  <a:srgbClr val="2F0C15"/>
                </a:solidFill>
                <a:latin typeface="Times New Roman"/>
                <a:ea typeface="宋体"/>
                <a:cs typeface="Times New Roman"/>
              </a:rPr>
              <a:t>• First Mile 堤坝</a:t>
            </a:r>
          </a:p>
          <a:p>
            <a:pPr>
              <a:spcAft>
                <a:spcPts val="1185"/>
              </a:spcAft>
            </a:pPr>
            <a:r>
              <a:rPr lang="zh-CN" sz="2400" dirty="0">
                <a:solidFill>
                  <a:srgbClr val="2F0C15"/>
                </a:solidFill>
                <a:latin typeface="Times New Roman"/>
                <a:ea typeface="宋体"/>
                <a:cs typeface="Times New Roman"/>
              </a:rPr>
              <a:t>• Oro Loma 沼泽 C 段——Frank 东部防洪线</a:t>
            </a:r>
          </a:p>
          <a:p>
            <a:pPr>
              <a:spcAft>
                <a:spcPts val="905"/>
              </a:spcAft>
            </a:pPr>
            <a:r>
              <a:rPr lang="zh-CN" sz="2400" b="1" dirty="0">
                <a:solidFill>
                  <a:srgbClr val="2F0C15"/>
                </a:solidFill>
                <a:latin typeface="Times New Roman"/>
                <a:ea typeface="宋体"/>
                <a:cs typeface="Times New Roman"/>
              </a:rPr>
              <a:t>垃圾填埋场</a:t>
            </a:r>
          </a:p>
          <a:p>
            <a:pPr>
              <a:spcAft>
                <a:spcPts val="630"/>
              </a:spcAft>
            </a:pPr>
            <a:r>
              <a:rPr lang="zh-CN" sz="2400" dirty="0">
                <a:solidFill>
                  <a:srgbClr val="2F0C15"/>
                </a:solidFill>
                <a:latin typeface="Times New Roman"/>
                <a:ea typeface="宋体"/>
                <a:cs typeface="Times New Roman"/>
              </a:rPr>
              <a:t>• 垃圾填埋场——脆弱性评估</a:t>
            </a:r>
          </a:p>
          <a:p>
            <a:pPr>
              <a:spcAft>
                <a:spcPts val="630"/>
              </a:spcAft>
            </a:pPr>
            <a:r>
              <a:rPr lang="zh-CN" sz="2400" dirty="0">
                <a:solidFill>
                  <a:srgbClr val="2F0C15"/>
                </a:solidFill>
                <a:latin typeface="Times New Roman"/>
                <a:ea typeface="宋体"/>
                <a:cs typeface="Times New Roman"/>
              </a:rPr>
              <a:t>• 垃圾填埋场 B 段——A 线潮闸和泵站</a:t>
            </a:r>
          </a:p>
          <a:p>
            <a:pPr>
              <a:spcAft>
                <a:spcPts val="630"/>
              </a:spcAft>
            </a:pPr>
            <a:r>
              <a:rPr lang="zh-CN" sz="2400" dirty="0">
                <a:solidFill>
                  <a:srgbClr val="2F0C15"/>
                </a:solidFill>
                <a:latin typeface="Times New Roman"/>
                <a:ea typeface="宋体"/>
                <a:cs typeface="Times New Roman"/>
              </a:rPr>
              <a:t>• 垃圾填埋场 C 段——三角沼泽修复</a:t>
            </a:r>
          </a:p>
          <a:p>
            <a:pPr>
              <a:spcAft>
                <a:spcPts val="1185"/>
              </a:spcAft>
            </a:pPr>
            <a:r>
              <a:rPr lang="zh-CN" sz="2400" dirty="0">
                <a:solidFill>
                  <a:srgbClr val="2F0C15"/>
                </a:solidFill>
                <a:latin typeface="Times New Roman"/>
                <a:ea typeface="宋体"/>
                <a:cs typeface="Times New Roman"/>
              </a:rPr>
              <a:t>• 沼泽——脆弱性评估和沉积物研究</a:t>
            </a:r>
          </a:p>
          <a:p>
            <a:pPr>
              <a:spcAft>
                <a:spcPts val="905"/>
              </a:spcAft>
            </a:pPr>
            <a:r>
              <a:rPr lang="en-US" altLang="zh-CN" sz="2400" b="1" dirty="0">
                <a:solidFill>
                  <a:srgbClr val="2F0C15"/>
                </a:solidFill>
                <a:latin typeface="Times New Roman"/>
                <a:ea typeface="宋体"/>
                <a:cs typeface="Times New Roman"/>
              </a:rPr>
              <a:t>Hayward</a:t>
            </a:r>
            <a:r>
              <a:rPr lang="zh-CN" sz="2400" b="1" dirty="0">
                <a:solidFill>
                  <a:srgbClr val="2F0C15"/>
                </a:solidFill>
                <a:latin typeface="Times New Roman"/>
                <a:ea typeface="宋体"/>
                <a:cs typeface="Times New Roman"/>
              </a:rPr>
              <a:t>沼泽项目</a:t>
            </a:r>
          </a:p>
          <a:p>
            <a:pPr>
              <a:spcAft>
                <a:spcPts val="630"/>
              </a:spcAft>
            </a:pPr>
            <a:r>
              <a:rPr lang="zh-CN" sz="2400" dirty="0">
                <a:solidFill>
                  <a:srgbClr val="2F0C15"/>
                </a:solidFill>
                <a:latin typeface="Times New Roman"/>
                <a:ea typeface="宋体"/>
                <a:cs typeface="Times New Roman"/>
              </a:rPr>
              <a:t>• </a:t>
            </a:r>
            <a:r>
              <a:rPr lang="en-US" altLang="zh-CN" sz="2400" dirty="0">
                <a:solidFill>
                  <a:srgbClr val="2F0C15"/>
                </a:solidFill>
                <a:latin typeface="Times New Roman"/>
                <a:ea typeface="宋体"/>
                <a:cs typeface="Times New Roman"/>
              </a:rPr>
              <a:t>Hayward</a:t>
            </a:r>
            <a:r>
              <a:rPr lang="zh-CN" sz="2400" dirty="0">
                <a:solidFill>
                  <a:srgbClr val="2F0C15"/>
                </a:solidFill>
                <a:latin typeface="Times New Roman"/>
                <a:ea typeface="宋体"/>
                <a:cs typeface="Times New Roman"/>
              </a:rPr>
              <a:t>自然生态解决方案 + 生态海堤</a:t>
            </a:r>
          </a:p>
          <a:p>
            <a:pPr marL="229870" indent="-266065"/>
            <a:r>
              <a:rPr lang="zh-CN" sz="2400" dirty="0">
                <a:solidFill>
                  <a:srgbClr val="2F0C15"/>
                </a:solidFill>
                <a:latin typeface="Times New Roman"/>
                <a:ea typeface="宋体"/>
                <a:cs typeface="Times New Roman"/>
              </a:rPr>
              <a:t>• </a:t>
            </a:r>
            <a:r>
              <a:rPr lang="en-US" altLang="zh-CN" sz="2400" dirty="0">
                <a:solidFill>
                  <a:srgbClr val="2F0C15"/>
                </a:solidFill>
                <a:latin typeface="Times New Roman"/>
                <a:ea typeface="宋体"/>
                <a:cs typeface="Times New Roman"/>
              </a:rPr>
              <a:t>Hayward</a:t>
            </a:r>
            <a:r>
              <a:rPr lang="zh-CN" sz="2400" dirty="0">
                <a:solidFill>
                  <a:srgbClr val="2F0C15"/>
                </a:solidFill>
                <a:latin typeface="Times New Roman"/>
                <a:ea typeface="宋体"/>
                <a:cs typeface="Times New Roman"/>
              </a:rPr>
              <a:t>沼泽修复与盐沼收割鼠类保护区临时堤坝</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540415" y="650117"/>
            <a:ext cx="6984204" cy="8888986"/>
          </a:xfrm>
          <a:prstGeom prst="rect">
            <a:avLst/>
          </a:prstGeom>
          <a:solidFill>
            <a:srgbClr val="FFFFFF"/>
          </a:solidFill>
        </p:spPr>
        <p:txBody>
          <a:bodyPr lIns="0" tIns="0" rIns="0" bIns="0" anchor="t">
            <a:noAutofit/>
          </a:bodyPr>
          <a:lstStyle/>
          <a:p>
            <a:pPr>
              <a:spcAft>
                <a:spcPts val="1675"/>
              </a:spcAft>
            </a:pPr>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实施策略——中期（2040-2060 年）</a:t>
            </a:r>
          </a:p>
          <a:p>
            <a:pPr>
              <a:spcAft>
                <a:spcPts val="905"/>
              </a:spcAft>
            </a:pPr>
            <a:r>
              <a:rPr lang="zh-CN" sz="1800" b="1" dirty="0">
                <a:solidFill>
                  <a:srgbClr val="2F0C15"/>
                </a:solidFill>
                <a:latin typeface="Times New Roman"/>
                <a:ea typeface="宋体"/>
                <a:cs typeface="Times New Roman"/>
              </a:rPr>
              <a:t>ORO LOMA 北侧</a:t>
            </a:r>
          </a:p>
          <a:p>
            <a:pPr>
              <a:spcAft>
                <a:spcPts val="700"/>
              </a:spcAft>
            </a:pPr>
            <a:r>
              <a:rPr lang="zh-CN" sz="1800" dirty="0">
                <a:solidFill>
                  <a:srgbClr val="2F0C15"/>
                </a:solidFill>
                <a:latin typeface="Times New Roman"/>
                <a:ea typeface="宋体"/>
                <a:cs typeface="Times New Roman"/>
              </a:rPr>
              <a:t>• ORO LOMA 北侧 A 段——防洪线</a:t>
            </a:r>
          </a:p>
          <a:p>
            <a:pPr>
              <a:spcAft>
                <a:spcPts val="700"/>
              </a:spcAft>
            </a:pPr>
            <a:r>
              <a:rPr lang="zh-CN" sz="1800" dirty="0">
                <a:solidFill>
                  <a:srgbClr val="2F0C15"/>
                </a:solidFill>
                <a:latin typeface="Times New Roman"/>
                <a:ea typeface="宋体"/>
                <a:cs typeface="Times New Roman"/>
              </a:rPr>
              <a:t>• ORO LOMA 北侧 B 段——Bockman 海峡潮闸</a:t>
            </a:r>
          </a:p>
          <a:p>
            <a:pPr>
              <a:spcAft>
                <a:spcPts val="1255"/>
              </a:spcAft>
            </a:pPr>
            <a:r>
              <a:rPr lang="zh-CN" sz="1800" dirty="0">
                <a:solidFill>
                  <a:srgbClr val="2F0C15"/>
                </a:solidFill>
                <a:latin typeface="Times New Roman"/>
                <a:ea typeface="宋体"/>
                <a:cs typeface="Times New Roman"/>
              </a:rPr>
              <a:t>• ORO LOMA 北侧 C 段——防洪线</a:t>
            </a:r>
          </a:p>
          <a:p>
            <a:pPr>
              <a:spcAft>
                <a:spcPts val="905"/>
              </a:spcAft>
            </a:pPr>
            <a:r>
              <a:rPr lang="zh-CN" sz="1800" dirty="0">
                <a:solidFill>
                  <a:srgbClr val="2F0C15"/>
                </a:solidFill>
                <a:latin typeface="Times New Roman"/>
                <a:ea typeface="宋体"/>
                <a:cs typeface="Times New Roman"/>
              </a:rPr>
              <a:t>ORO LOMA 沼泽</a:t>
            </a:r>
          </a:p>
          <a:p>
            <a:pPr>
              <a:spcAft>
                <a:spcPts val="700"/>
              </a:spcAft>
            </a:pPr>
            <a:r>
              <a:rPr lang="zh-CN" sz="1800" dirty="0">
                <a:solidFill>
                  <a:srgbClr val="2F0C15"/>
                </a:solidFill>
                <a:latin typeface="Times New Roman"/>
                <a:ea typeface="宋体"/>
                <a:cs typeface="Times New Roman"/>
              </a:rPr>
              <a:t>• Oro Loma 沼泽 A 段——沼泽修复</a:t>
            </a:r>
          </a:p>
          <a:p>
            <a:pPr>
              <a:spcAft>
                <a:spcPts val="700"/>
              </a:spcAft>
            </a:pPr>
            <a:r>
              <a:rPr lang="zh-CN" sz="1800" dirty="0">
                <a:solidFill>
                  <a:srgbClr val="2F0C15"/>
                </a:solidFill>
                <a:latin typeface="Times New Roman"/>
                <a:ea typeface="宋体"/>
                <a:cs typeface="Times New Roman"/>
              </a:rPr>
              <a:t>• Oro Loma 沼泽 B 段——沼泽适应性管理</a:t>
            </a:r>
          </a:p>
          <a:p>
            <a:pPr>
              <a:spcAft>
                <a:spcPts val="700"/>
              </a:spcAft>
            </a:pPr>
            <a:r>
              <a:rPr lang="zh-CN" sz="1800" dirty="0">
                <a:solidFill>
                  <a:srgbClr val="2F0C15"/>
                </a:solidFill>
                <a:latin typeface="Times New Roman"/>
                <a:ea typeface="宋体"/>
                <a:cs typeface="Times New Roman"/>
              </a:rPr>
              <a:t>• Oro Loma 沼泽 E 段——Frank 东部沼泽修复</a:t>
            </a:r>
          </a:p>
          <a:p>
            <a:pPr>
              <a:spcAft>
                <a:spcPts val="1255"/>
              </a:spcAft>
            </a:pPr>
            <a:r>
              <a:rPr lang="zh-CN" sz="1800" dirty="0">
                <a:solidFill>
                  <a:srgbClr val="2F0C15"/>
                </a:solidFill>
                <a:latin typeface="Times New Roman"/>
                <a:ea typeface="宋体"/>
                <a:cs typeface="Times New Roman"/>
              </a:rPr>
              <a:t>• Oro Loma 沼泽 F 段——Frank 西部沼泽修复</a:t>
            </a:r>
          </a:p>
          <a:p>
            <a:pPr>
              <a:spcAft>
                <a:spcPts val="905"/>
              </a:spcAft>
            </a:pPr>
            <a:r>
              <a:rPr lang="zh-CN" sz="1800" b="1" dirty="0">
                <a:solidFill>
                  <a:srgbClr val="2F0C15"/>
                </a:solidFill>
                <a:latin typeface="Times New Roman"/>
                <a:ea typeface="宋体"/>
                <a:cs typeface="Times New Roman"/>
              </a:rPr>
              <a:t>垃圾填埋场</a:t>
            </a:r>
          </a:p>
          <a:p>
            <a:pPr>
              <a:spcAft>
                <a:spcPts val="700"/>
              </a:spcAft>
            </a:pPr>
            <a:r>
              <a:rPr lang="zh-CN" sz="1800" dirty="0">
                <a:solidFill>
                  <a:srgbClr val="2F0C15"/>
                </a:solidFill>
                <a:latin typeface="Times New Roman"/>
                <a:ea typeface="宋体"/>
                <a:cs typeface="Times New Roman"/>
              </a:rPr>
              <a:t>• 垃圾填埋场 A 段——湾区步道改线</a:t>
            </a:r>
          </a:p>
          <a:p>
            <a:pPr>
              <a:spcAft>
                <a:spcPts val="1255"/>
              </a:spcAft>
            </a:pPr>
            <a:r>
              <a:rPr lang="zh-CN" sz="1800" dirty="0">
                <a:solidFill>
                  <a:srgbClr val="2F0C15"/>
                </a:solidFill>
                <a:latin typeface="Times New Roman"/>
                <a:ea typeface="宋体"/>
                <a:cs typeface="Times New Roman"/>
              </a:rPr>
              <a:t>• 垃圾填埋场 D 段——湾区步道改线</a:t>
            </a:r>
          </a:p>
          <a:p>
            <a:pPr>
              <a:spcAft>
                <a:spcPts val="905"/>
              </a:spcAft>
            </a:pPr>
            <a:r>
              <a:rPr lang="zh-CN" sz="1800" b="1" dirty="0">
                <a:solidFill>
                  <a:srgbClr val="2F0C15"/>
                </a:solidFill>
                <a:latin typeface="Times New Roman"/>
                <a:ea typeface="宋体"/>
                <a:cs typeface="Times New Roman"/>
              </a:rPr>
              <a:t>COGSWELL 沼泽</a:t>
            </a:r>
          </a:p>
          <a:p>
            <a:pPr>
              <a:spcAft>
                <a:spcPts val="700"/>
              </a:spcAft>
            </a:pPr>
            <a:r>
              <a:rPr lang="zh-CN" sz="1800" dirty="0">
                <a:solidFill>
                  <a:srgbClr val="2F0C15"/>
                </a:solidFill>
                <a:latin typeface="Times New Roman"/>
                <a:ea typeface="宋体"/>
                <a:cs typeface="Times New Roman"/>
              </a:rPr>
              <a:t>• Cogswell 沼泽 A 段——沼泽修复</a:t>
            </a:r>
          </a:p>
          <a:p>
            <a:pPr>
              <a:spcAft>
                <a:spcPts val="1255"/>
              </a:spcAft>
            </a:pPr>
            <a:r>
              <a:rPr lang="zh-CN" sz="1800" dirty="0">
                <a:solidFill>
                  <a:srgbClr val="2F0C15"/>
                </a:solidFill>
                <a:latin typeface="Times New Roman"/>
                <a:ea typeface="宋体"/>
                <a:cs typeface="Times New Roman"/>
              </a:rPr>
              <a:t>• Cogswell 沼泽 B 段——沼泽适应性管理</a:t>
            </a:r>
          </a:p>
          <a:p>
            <a:pPr>
              <a:spcAft>
                <a:spcPts val="905"/>
              </a:spcAft>
            </a:pPr>
            <a:r>
              <a:rPr lang="en-US" altLang="zh-CN" sz="1800" b="1" dirty="0">
                <a:solidFill>
                  <a:srgbClr val="2F0C15"/>
                </a:solidFill>
                <a:latin typeface="Times New Roman"/>
                <a:ea typeface="宋体"/>
                <a:cs typeface="Times New Roman"/>
              </a:rPr>
              <a:t>Hayward</a:t>
            </a:r>
            <a:r>
              <a:rPr lang="zh-CN" sz="1800" b="1" dirty="0">
                <a:solidFill>
                  <a:srgbClr val="2F0C15"/>
                </a:solidFill>
                <a:latin typeface="Times New Roman"/>
                <a:ea typeface="宋体"/>
                <a:cs typeface="Times New Roman"/>
              </a:rPr>
              <a:t>沼泽项目</a:t>
            </a:r>
          </a:p>
          <a:p>
            <a:pPr marL="229870" indent="-266065">
              <a:spcAft>
                <a:spcPts val="700"/>
              </a:spcAft>
            </a:pPr>
            <a:r>
              <a:rPr lang="zh-CN" sz="1800" dirty="0">
                <a:solidFill>
                  <a:srgbClr val="2F0C15"/>
                </a:solidFill>
                <a:latin typeface="Times New Roman"/>
                <a:ea typeface="宋体"/>
                <a:cs typeface="Times New Roman"/>
              </a:rPr>
              <a:t>• </a:t>
            </a:r>
            <a:r>
              <a:rPr lang="en-US" altLang="zh-CN" sz="1800" dirty="0">
                <a:solidFill>
                  <a:srgbClr val="2F0C15"/>
                </a:solidFill>
                <a:latin typeface="Times New Roman"/>
                <a:ea typeface="宋体"/>
                <a:cs typeface="Times New Roman"/>
              </a:rPr>
              <a:t>Hayward</a:t>
            </a:r>
            <a:r>
              <a:rPr lang="zh-CN" sz="1800" dirty="0">
                <a:solidFill>
                  <a:srgbClr val="2F0C15"/>
                </a:solidFill>
                <a:latin typeface="Times New Roman"/>
                <a:ea typeface="宋体"/>
                <a:cs typeface="Times New Roman"/>
              </a:rPr>
              <a:t>沼泽 A 段——NBS 和盐沼收获鼠类保护区防洪线衔接</a:t>
            </a:r>
          </a:p>
          <a:p>
            <a:pPr>
              <a:spcAft>
                <a:spcPts val="700"/>
              </a:spcAft>
            </a:pPr>
            <a:r>
              <a:rPr lang="zh-CN" sz="1800" dirty="0">
                <a:solidFill>
                  <a:srgbClr val="2F0C15"/>
                </a:solidFill>
                <a:latin typeface="Times New Roman"/>
                <a:ea typeface="宋体"/>
                <a:cs typeface="Times New Roman"/>
              </a:rPr>
              <a:t>• </a:t>
            </a:r>
            <a:r>
              <a:rPr lang="en-US" altLang="zh-CN" sz="1800" dirty="0">
                <a:solidFill>
                  <a:srgbClr val="2F0C15"/>
                </a:solidFill>
                <a:latin typeface="Times New Roman"/>
                <a:ea typeface="宋体"/>
                <a:cs typeface="Times New Roman"/>
              </a:rPr>
              <a:t>Hayward</a:t>
            </a:r>
            <a:r>
              <a:rPr lang="zh-CN" sz="1800" dirty="0">
                <a:solidFill>
                  <a:srgbClr val="2F0C15"/>
                </a:solidFill>
                <a:latin typeface="Times New Roman"/>
                <a:ea typeface="宋体"/>
                <a:cs typeface="Times New Roman"/>
              </a:rPr>
              <a:t>沼泽 B 段——HARD 沼泽修复</a:t>
            </a:r>
          </a:p>
          <a:p>
            <a:r>
              <a:rPr lang="zh-CN" sz="1800" dirty="0">
                <a:solidFill>
                  <a:srgbClr val="2F0C15"/>
                </a:solidFill>
                <a:latin typeface="Times New Roman"/>
                <a:ea typeface="宋体"/>
                <a:cs typeface="Times New Roman"/>
              </a:rPr>
              <a:t>• </a:t>
            </a:r>
            <a:r>
              <a:rPr lang="en-US" altLang="zh-CN" sz="1800" dirty="0">
                <a:solidFill>
                  <a:srgbClr val="2F0C15"/>
                </a:solidFill>
                <a:latin typeface="Times New Roman"/>
                <a:ea typeface="宋体"/>
                <a:cs typeface="Times New Roman"/>
              </a:rPr>
              <a:t>Hayward</a:t>
            </a:r>
            <a:r>
              <a:rPr lang="zh-CN" sz="1800" dirty="0">
                <a:solidFill>
                  <a:srgbClr val="2F0C15"/>
                </a:solidFill>
                <a:latin typeface="Times New Roman"/>
                <a:ea typeface="宋体"/>
                <a:cs typeface="Times New Roman"/>
              </a:rPr>
              <a:t>沼泽 C 段——Oliver 盐塘修复</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5314" y="0"/>
            <a:ext cx="15675428" cy="10058400"/>
          </a:xfrm>
          <a:prstGeom prst="rect">
            <a:avLst/>
          </a:prstGeom>
        </p:spPr>
      </p:pic>
      <p:sp>
        <p:nvSpPr>
          <p:cNvPr id="3" name="矩形 2"/>
          <p:cNvSpPr/>
          <p:nvPr/>
        </p:nvSpPr>
        <p:spPr>
          <a:xfrm>
            <a:off x="242296" y="1043938"/>
            <a:ext cx="7177415" cy="4419720"/>
          </a:xfrm>
          <a:prstGeom prst="rect">
            <a:avLst/>
          </a:prstGeom>
          <a:solidFill>
            <a:srgbClr val="FFFFFF"/>
          </a:solidFill>
        </p:spPr>
        <p:txBody>
          <a:bodyPr lIns="0" tIns="0" rIns="0" bIns="0" anchor="t">
            <a:noAutofit/>
          </a:bodyPr>
          <a:lstStyle/>
          <a:p>
            <a:pPr>
              <a:lnSpc>
                <a:spcPct val="130000"/>
              </a:lnSpc>
              <a:spcAft>
                <a:spcPts val="1675"/>
              </a:spcAft>
            </a:pPr>
            <a:r>
              <a:rPr lang="zh-CN" sz="3390" b="1" dirty="0">
                <a:solidFill>
                  <a:srgbClr val="2F0C15"/>
                </a:solidFill>
                <a:latin typeface="Times New Roman" panose="02020603050405020304" pitchFamily="18" charset="0"/>
                <a:ea typeface="宋体" panose="02010600030101010101" pitchFamily="2" charset="-122"/>
                <a:cs typeface="Times New Roman" panose="02020603050405020304" pitchFamily="18" charset="0"/>
              </a:rPr>
              <a:t>实施策略——长期（2060 年及以后）</a:t>
            </a:r>
          </a:p>
          <a:p>
            <a:pPr>
              <a:spcAft>
                <a:spcPts val="905"/>
              </a:spcAft>
            </a:pPr>
            <a:r>
              <a:rPr lang="en-US" altLang="zh-CN" sz="2400" b="1" dirty="0">
                <a:solidFill>
                  <a:srgbClr val="2F0C15"/>
                </a:solidFill>
                <a:latin typeface="Times New Roman"/>
                <a:ea typeface="宋体"/>
                <a:cs typeface="Times New Roman"/>
              </a:rPr>
              <a:t>Hayward</a:t>
            </a:r>
            <a:r>
              <a:rPr lang="zh-CN" sz="2400" b="1">
                <a:solidFill>
                  <a:srgbClr val="2F0C15"/>
                </a:solidFill>
                <a:latin typeface="Times New Roman"/>
                <a:ea typeface="宋体"/>
                <a:cs typeface="Times New Roman"/>
              </a:rPr>
              <a:t>沼泽项目</a:t>
            </a:r>
          </a:p>
          <a:p>
            <a:pPr marL="342900" indent="-342900">
              <a:spcAft>
                <a:spcPts val="905"/>
              </a:spcAft>
              <a:buChar char="•"/>
            </a:pPr>
            <a:r>
              <a:rPr lang="en-US" altLang="zh-CN" sz="2400" dirty="0">
                <a:solidFill>
                  <a:srgbClr val="2F0C15"/>
                </a:solidFill>
                <a:latin typeface="Times New Roman"/>
                <a:ea typeface="宋体"/>
                <a:cs typeface="Times New Roman"/>
              </a:rPr>
              <a:t>Hayward</a:t>
            </a:r>
            <a:r>
              <a:rPr lang="zh-CN" sz="2400">
                <a:solidFill>
                  <a:srgbClr val="2F0C15"/>
                </a:solidFill>
                <a:latin typeface="Times New Roman"/>
                <a:ea typeface="宋体"/>
                <a:cs typeface="Times New Roman"/>
              </a:rPr>
              <a:t>沼泽 D 段——盐沼收获鼠类保护区恢复和适应性管理</a:t>
            </a:r>
            <a:endParaRPr lang="zh-CN" altLang="en-US">
              <a:ea typeface="宋体"/>
            </a:endParaRPr>
          </a:p>
          <a:p>
            <a:pPr marL="342900" indent="-342900">
              <a:spcAft>
                <a:spcPts val="905"/>
              </a:spcAft>
              <a:buChar char="•"/>
            </a:pPr>
            <a:r>
              <a:rPr lang="en-US" altLang="zh-CN" sz="2400" dirty="0">
                <a:solidFill>
                  <a:srgbClr val="2F0C15"/>
                </a:solidFill>
                <a:latin typeface="Times New Roman"/>
                <a:ea typeface="宋体"/>
                <a:cs typeface="Times New Roman"/>
              </a:rPr>
              <a:t>Hayward</a:t>
            </a:r>
            <a:r>
              <a:rPr lang="zh-CN" sz="2400">
                <a:solidFill>
                  <a:srgbClr val="2F0C15"/>
                </a:solidFill>
                <a:latin typeface="Times New Roman"/>
                <a:ea typeface="宋体"/>
                <a:cs typeface="Times New Roman"/>
              </a:rPr>
              <a:t>沼泽 E 段——盐沼收获鼠类保护区堤坝改造和扩建</a:t>
            </a:r>
            <a:endParaRPr lang="zh-CN" altLang="en-US">
              <a:ea typeface="宋体"/>
            </a:endParaRPr>
          </a:p>
          <a:p>
            <a:pPr marL="342900" indent="-342900">
              <a:spcAft>
                <a:spcPts val="905"/>
              </a:spcAft>
              <a:buChar char="•"/>
            </a:pPr>
            <a:r>
              <a:rPr lang="en-US" altLang="zh-CN" sz="2400" dirty="0">
                <a:solidFill>
                  <a:srgbClr val="2F0C15"/>
                </a:solidFill>
                <a:latin typeface="Times New Roman"/>
                <a:ea typeface="宋体"/>
                <a:cs typeface="Times New Roman"/>
              </a:rPr>
              <a:t>Hayward</a:t>
            </a:r>
            <a:r>
              <a:rPr lang="zh-CN" sz="2400">
                <a:solidFill>
                  <a:srgbClr val="2F0C15"/>
                </a:solidFill>
                <a:latin typeface="Times New Roman"/>
                <a:ea typeface="宋体"/>
                <a:cs typeface="Times New Roman"/>
              </a:rPr>
              <a:t>沼泽 F 段——加利福尼亚州运输部防洪线</a:t>
            </a:r>
            <a:endParaRPr lang="zh-CN">
              <a:ea typeface="宋体"/>
            </a:endParaRPr>
          </a:p>
        </p:txBody>
      </p:sp>
      <p:sp>
        <p:nvSpPr>
          <p:cNvPr id="4" name="矩形 3"/>
          <p:cNvSpPr/>
          <p:nvPr/>
        </p:nvSpPr>
        <p:spPr>
          <a:xfrm>
            <a:off x="1157116" y="8882910"/>
            <a:ext cx="1582762" cy="236959"/>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B</a:t>
            </a:r>
          </a:p>
        </p:txBody>
      </p:sp>
      <p:sp>
        <p:nvSpPr>
          <p:cNvPr id="5" name="矩形 4"/>
          <p:cNvSpPr/>
          <p:nvPr/>
        </p:nvSpPr>
        <p:spPr>
          <a:xfrm>
            <a:off x="4887695" y="8919365"/>
            <a:ext cx="1579724" cy="239997"/>
          </a:xfrm>
          <a:prstGeom prst="rect">
            <a:avLst/>
          </a:prstGeom>
          <a:solidFill>
            <a:srgbClr val="FFFFFF"/>
          </a:solidFill>
        </p:spPr>
        <p:txBody>
          <a:bodyPr wrap="none" lIns="0" tIns="0" rIns="0" bIns="0">
            <a:noAutofit/>
          </a:bodyPr>
          <a:lstStyle/>
          <a:p>
            <a:r>
              <a:rPr lang="zh-CN" sz="1495">
                <a:solidFill>
                  <a:srgbClr val="2F0C15"/>
                </a:solidFill>
                <a:latin typeface="Times New Roman" panose="02020603050405020304" pitchFamily="18" charset="0"/>
                <a:ea typeface="宋体" panose="02010600030101010101" pitchFamily="2" charset="-122"/>
                <a:cs typeface="Times New Roman" panose="02020603050405020304" pitchFamily="18" charset="0"/>
              </a:rPr>
              <a:t>备选方案 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929" y="0"/>
            <a:ext cx="15523871" cy="10058400"/>
          </a:xfrm>
          <a:prstGeom prst="rect">
            <a:avLst/>
          </a:prstGeom>
        </p:spPr>
      </p:pic>
      <p:sp>
        <p:nvSpPr>
          <p:cNvPr id="3" name="矩形 2"/>
          <p:cNvSpPr/>
          <p:nvPr/>
        </p:nvSpPr>
        <p:spPr>
          <a:xfrm>
            <a:off x="5780847" y="4608541"/>
            <a:ext cx="4010069" cy="719990"/>
          </a:xfrm>
          <a:prstGeom prst="rect">
            <a:avLst/>
          </a:prstGeom>
          <a:noFill/>
        </p:spPr>
        <p:txBody>
          <a:bodyPr wrap="none" lIns="0" tIns="0" rIns="0" bIns="0">
            <a:noAutofit/>
          </a:bodyPr>
          <a:lstStyle/>
          <a:p>
            <a:pPr algn="ctr"/>
            <a:r>
              <a:rPr lang="zh-CN" sz="498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后续工作</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5544799" cy="10058400"/>
          </a:xfrm>
          <a:prstGeom prst="rect">
            <a:avLst/>
          </a:prstGeom>
        </p:spPr>
      </p:pic>
      <p:sp>
        <p:nvSpPr>
          <p:cNvPr id="3" name="矩形 2"/>
          <p:cNvSpPr/>
          <p:nvPr/>
        </p:nvSpPr>
        <p:spPr>
          <a:xfrm>
            <a:off x="671047" y="650117"/>
            <a:ext cx="10749970" cy="7877355"/>
          </a:xfrm>
          <a:prstGeom prst="rect">
            <a:avLst/>
          </a:prstGeom>
          <a:solidFill>
            <a:srgbClr val="FFFFFF"/>
          </a:solidFill>
        </p:spPr>
        <p:txBody>
          <a:bodyPr lIns="0" tIns="0" rIns="0" bIns="0" anchor="t">
            <a:noAutofit/>
          </a:bodyPr>
          <a:lstStyle/>
          <a:p>
            <a:pPr>
              <a:spcAft>
                <a:spcPts val="4255"/>
              </a:spcAft>
            </a:pPr>
            <a:r>
              <a:rPr lang="zh-CN" sz="4500" b="1" dirty="0">
                <a:solidFill>
                  <a:srgbClr val="2F0C15"/>
                </a:solidFill>
                <a:latin typeface="Times New Roman"/>
                <a:ea typeface="宋体"/>
                <a:cs typeface="Times New Roman"/>
              </a:rPr>
              <a:t>后续工作</a:t>
            </a:r>
          </a:p>
          <a:p>
            <a:pPr indent="88900">
              <a:lnSpc>
                <a:spcPct val="160000"/>
              </a:lnSpc>
            </a:pPr>
            <a:r>
              <a:rPr lang="zh-CN" sz="3000" dirty="0">
                <a:solidFill>
                  <a:srgbClr val="2F0C15"/>
                </a:solidFill>
                <a:latin typeface="Times New Roman"/>
                <a:ea typeface="宋体"/>
                <a:cs typeface="Times New Roman"/>
              </a:rPr>
              <a:t>即将达成的项目里程碑</a:t>
            </a:r>
          </a:p>
          <a:p>
            <a:pPr marL="52705" indent="455930">
              <a:lnSpc>
                <a:spcPct val="160000"/>
              </a:lnSpc>
            </a:pPr>
            <a:r>
              <a:rPr lang="zh-CN" sz="3000" dirty="0">
                <a:solidFill>
                  <a:srgbClr val="2F0C15"/>
                </a:solidFill>
                <a:latin typeface="Times New Roman"/>
                <a:ea typeface="宋体"/>
                <a:cs typeface="Times New Roman"/>
              </a:rPr>
              <a:t>• 最终实施报告：2026 年秋末社区参与机会</a:t>
            </a:r>
          </a:p>
          <a:p>
            <a:pPr indent="531495">
              <a:lnSpc>
                <a:spcPct val="160000"/>
              </a:lnSpc>
            </a:pPr>
            <a:r>
              <a:rPr lang="zh-CN" sz="3000" dirty="0">
                <a:solidFill>
                  <a:srgbClr val="2F0C15"/>
                </a:solidFill>
                <a:latin typeface="Times New Roman"/>
                <a:ea typeface="宋体"/>
                <a:cs typeface="Times New Roman"/>
              </a:rPr>
              <a:t>• 参与进行中的项目（例如 First Mile 项目）</a:t>
            </a:r>
          </a:p>
          <a:p>
            <a:pPr indent="531495">
              <a:lnSpc>
                <a:spcPct val="160000"/>
              </a:lnSpc>
            </a:pPr>
            <a:r>
              <a:rPr lang="zh-CN" sz="3000" dirty="0">
                <a:solidFill>
                  <a:srgbClr val="2F0C15"/>
                </a:solidFill>
                <a:latin typeface="Times New Roman"/>
                <a:ea typeface="宋体"/>
                <a:cs typeface="Times New Roman"/>
              </a:rPr>
              <a:t>• 原住民部落沟通联络（Watershed 项目）</a:t>
            </a:r>
          </a:p>
          <a:p>
            <a:pPr indent="531495">
              <a:lnSpc>
                <a:spcPct val="160000"/>
              </a:lnSpc>
              <a:spcAft>
                <a:spcPts val="6000"/>
              </a:spcAft>
            </a:pPr>
            <a:r>
              <a:rPr lang="zh-CN" sz="3000" dirty="0">
                <a:solidFill>
                  <a:srgbClr val="2F0C15"/>
                </a:solidFill>
                <a:latin typeface="Times New Roman"/>
                <a:ea typeface="宋体"/>
                <a:cs typeface="Times New Roman"/>
              </a:rPr>
              <a:t>• 步行查访（Greenbelt Alliance、Plantify）</a:t>
            </a:r>
          </a:p>
          <a:p>
            <a:pPr indent="88900">
              <a:lnSpc>
                <a:spcPct val="150000"/>
              </a:lnSpc>
              <a:spcAft>
                <a:spcPts val="210"/>
              </a:spcAft>
            </a:pPr>
            <a:r>
              <a:rPr lang="zh-CN" sz="3000" b="1" dirty="0">
                <a:solidFill>
                  <a:srgbClr val="2F0C15"/>
                </a:solidFill>
                <a:latin typeface="Times New Roman"/>
                <a:ea typeface="宋体"/>
                <a:cs typeface="Times New Roman"/>
              </a:rPr>
              <a:t>当天群众意见征集</a:t>
            </a:r>
          </a:p>
          <a:p>
            <a:pPr indent="531495">
              <a:lnSpc>
                <a:spcPct val="160000"/>
              </a:lnSpc>
            </a:pPr>
            <a:r>
              <a:rPr lang="zh-CN" sz="3000" dirty="0">
                <a:solidFill>
                  <a:srgbClr val="2F0C15"/>
                </a:solidFill>
                <a:latin typeface="Times New Roman"/>
                <a:ea typeface="宋体"/>
                <a:cs typeface="Times New Roman"/>
              </a:rPr>
              <a:t>• 您喜欢总体规划的哪些方面？</a:t>
            </a:r>
          </a:p>
          <a:p>
            <a:pPr indent="531495">
              <a:lnSpc>
                <a:spcPct val="160000"/>
              </a:lnSpc>
            </a:pPr>
            <a:r>
              <a:rPr lang="zh-CN" sz="3000" dirty="0">
                <a:solidFill>
                  <a:srgbClr val="2F0C15"/>
                </a:solidFill>
                <a:latin typeface="Times New Roman"/>
                <a:ea typeface="宋体"/>
                <a:cs typeface="Times New Roman"/>
              </a:rPr>
              <a:t>• 您希望总体规划中应补充哪方面的更多内容？</a:t>
            </a:r>
          </a:p>
          <a:p>
            <a:pPr indent="531495">
              <a:lnSpc>
                <a:spcPct val="160000"/>
              </a:lnSpc>
            </a:pPr>
            <a:r>
              <a:rPr lang="zh-CN" sz="3000" dirty="0">
                <a:solidFill>
                  <a:srgbClr val="2F0C15"/>
                </a:solidFill>
                <a:latin typeface="Times New Roman"/>
                <a:ea typeface="宋体"/>
                <a:cs typeface="Times New Roman"/>
              </a:rPr>
              <a:t>• 还有其他问题或意见吗？</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a:fillRect/>
          </a:stretch>
        </p:blipFill>
        <p:spPr>
          <a:xfrm>
            <a:off x="0" y="0"/>
            <a:ext cx="15544800" cy="10058400"/>
          </a:xfrm>
          <a:prstGeom prst="rect">
            <a:avLst/>
          </a:prstGeom>
        </p:spPr>
      </p:pic>
      <p:sp>
        <p:nvSpPr>
          <p:cNvPr id="3" name="矩形 2"/>
          <p:cNvSpPr/>
          <p:nvPr/>
        </p:nvSpPr>
        <p:spPr>
          <a:xfrm>
            <a:off x="6312485" y="4471161"/>
            <a:ext cx="5450928" cy="729103"/>
          </a:xfrm>
          <a:prstGeom prst="rect">
            <a:avLst/>
          </a:prstGeom>
          <a:noFill/>
        </p:spPr>
        <p:txBody>
          <a:bodyPr wrap="none" lIns="0" tIns="0" rIns="0" bIns="0">
            <a:noAutofit/>
          </a:bodyPr>
          <a:lstStyle/>
          <a:p>
            <a:r>
              <a:rPr lang="zh-CN" sz="4985"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感谢您的回答！</a:t>
            </a:r>
          </a:p>
        </p:txBody>
      </p:sp>
      <p:sp>
        <p:nvSpPr>
          <p:cNvPr id="4" name="矩形 3"/>
          <p:cNvSpPr/>
          <p:nvPr/>
        </p:nvSpPr>
        <p:spPr>
          <a:xfrm>
            <a:off x="6497799" y="8420093"/>
            <a:ext cx="4349243" cy="920493"/>
          </a:xfrm>
          <a:prstGeom prst="rect">
            <a:avLst/>
          </a:prstGeom>
          <a:noFill/>
        </p:spPr>
        <p:txBody>
          <a:bodyPr lIns="0" tIns="0" rIns="0" bIns="0">
            <a:noAutofit/>
          </a:bodyPr>
          <a:lstStyle/>
          <a:p>
            <a:pPr algn="ctr">
              <a:lnSpc>
                <a:spcPct val="130000"/>
              </a:lnSpc>
            </a:pPr>
            <a:r>
              <a:rPr lang="zh-CN" sz="239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如有疑问，请发送电子邮件至：</a:t>
            </a:r>
            <a:r>
              <a:rPr lang="zh-CN" sz="239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hlinkClick r:id="rId3"/>
              </a:rPr>
              <a:t>nans@scapestudio.com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ebbb07b5c3_1_12"/>
          <p:cNvSpPr/>
          <p:nvPr/>
        </p:nvSpPr>
        <p:spPr>
          <a:xfrm>
            <a:off x="944175" y="-2537849"/>
            <a:ext cx="13304520" cy="1197407"/>
          </a:xfrm>
          <a:custGeom>
            <a:avLst/>
            <a:gdLst/>
            <a:ahLst/>
            <a:cxnLst/>
            <a:rect l="l" t="t" r="r" b="b"/>
            <a:pathLst>
              <a:path w="13304520" h="2468880" extrusionOk="0">
                <a:moveTo>
                  <a:pt x="0" y="2468880"/>
                </a:moveTo>
                <a:lnTo>
                  <a:pt x="13304520" y="2468880"/>
                </a:lnTo>
                <a:lnTo>
                  <a:pt x="13304520" y="0"/>
                </a:lnTo>
                <a:lnTo>
                  <a:pt x="0" y="0"/>
                </a:lnTo>
                <a:close/>
              </a:path>
            </a:pathLst>
          </a:custGeom>
          <a:solidFill>
            <a:srgbClr val="745753"/>
          </a:solidFill>
          <a:ln>
            <a:noFill/>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564" name="Google Shape;564;g3ebbb07b5c3_1_12"/>
          <p:cNvSpPr txBox="1"/>
          <p:nvPr/>
        </p:nvSpPr>
        <p:spPr>
          <a:xfrm>
            <a:off x="778203" y="4059440"/>
            <a:ext cx="13988400" cy="975011"/>
          </a:xfrm>
          <a:prstGeom prst="rect">
            <a:avLst/>
          </a:prstGeom>
          <a:noFill/>
          <a:ln>
            <a:noFill/>
          </a:ln>
        </p:spPr>
        <p:txBody>
          <a:bodyPr spcFirstLastPara="1" wrap="square" lIns="0" tIns="0" rIns="0" bIns="0" anchor="t" anchorCtr="0">
            <a:spAutoFit/>
          </a:bodyPr>
          <a:lstStyle/>
          <a:p>
            <a:pPr marL="0" marR="0" lvl="0" indent="0" algn="ctr" rtl="0">
              <a:lnSpc>
                <a:spcPct val="88000"/>
              </a:lnSpc>
              <a:spcBef>
                <a:spcPts val="0"/>
              </a:spcBef>
              <a:spcAft>
                <a:spcPts val="0"/>
              </a:spcAft>
              <a:buNone/>
            </a:pPr>
            <a:r>
              <a:rPr lang="zh-CN" sz="72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First Mile 水平式生态堤坝</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3eacff930fc_1_110"/>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0" name="Google Shape;570;g3eacff930fc_1_110"/>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38</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1" name="Google Shape;571;g3eacff930fc_1_110"/>
          <p:cNvSpPr/>
          <p:nvPr/>
        </p:nvSpPr>
        <p:spPr>
          <a:xfrm>
            <a:off x="5986918" y="2307757"/>
            <a:ext cx="2841000" cy="1033500"/>
          </a:xfrm>
          <a:prstGeom prst="rect">
            <a:avLst/>
          </a:prstGeom>
          <a:solidFill>
            <a:srgbClr val="FFFFFF"/>
          </a:solidFill>
          <a:ln>
            <a:noFill/>
          </a:ln>
        </p:spPr>
        <p:txBody>
          <a:bodyPr spcFirstLastPara="1" wrap="square" lIns="144475" tIns="144475" rIns="144475" bIns="144475" anchor="ctr" anchorCtr="0">
            <a:noAutofit/>
          </a:bodyPr>
          <a:lstStyle/>
          <a:p>
            <a:pPr marL="0" lvl="0" indent="0" algn="ctr" rtl="0">
              <a:spcBef>
                <a:spcPts val="0"/>
              </a:spcBef>
              <a:spcAft>
                <a:spcPts val="0"/>
              </a:spcAft>
              <a:buNone/>
            </a:pPr>
            <a:endParaRPr sz="221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72" name="Google Shape;572;g3eacff930fc_1_110"/>
          <p:cNvCxnSpPr/>
          <p:nvPr/>
        </p:nvCxnSpPr>
        <p:spPr>
          <a:xfrm>
            <a:off x="7458349" y="3425437"/>
            <a:ext cx="0" cy="845700"/>
          </a:xfrm>
          <a:prstGeom prst="straightConnector1">
            <a:avLst/>
          </a:prstGeom>
          <a:noFill/>
          <a:ln w="15075" cap="flat" cmpd="sng">
            <a:solidFill>
              <a:srgbClr val="595959"/>
            </a:solidFill>
            <a:prstDash val="solid"/>
            <a:round/>
            <a:headEnd type="none" w="med" len="med"/>
            <a:tailEnd type="none" w="med" len="med"/>
          </a:ln>
        </p:spPr>
      </p:cxnSp>
      <p:grpSp>
        <p:nvGrpSpPr>
          <p:cNvPr id="573" name="Google Shape;573;g3eacff930fc_1_110"/>
          <p:cNvGrpSpPr/>
          <p:nvPr/>
        </p:nvGrpSpPr>
        <p:grpSpPr>
          <a:xfrm>
            <a:off x="6057103" y="2383768"/>
            <a:ext cx="2683841" cy="881354"/>
            <a:chOff x="701875" y="-3916925"/>
            <a:chExt cx="8047500" cy="2856900"/>
          </a:xfrm>
        </p:grpSpPr>
        <p:sp>
          <p:nvSpPr>
            <p:cNvPr id="574" name="Google Shape;574;g3eacff930fc_1_110"/>
            <p:cNvSpPr/>
            <p:nvPr/>
          </p:nvSpPr>
          <p:spPr>
            <a:xfrm>
              <a:off x="701875" y="-3916925"/>
              <a:ext cx="8047500" cy="2856900"/>
            </a:xfrm>
            <a:prstGeom prst="rect">
              <a:avLst/>
            </a:prstGeom>
            <a:solidFill>
              <a:srgbClr val="1F2F47"/>
            </a:solidFill>
            <a:ln>
              <a:noFill/>
            </a:ln>
          </p:spPr>
          <p:txBody>
            <a:bodyPr spcFirstLastPara="1" wrap="square" lIns="144475" tIns="144475" rIns="144475" bIns="144475" anchor="ctr" anchorCtr="0">
              <a:noAutofit/>
            </a:bodyPr>
            <a:lstStyle/>
            <a:p>
              <a:pPr marL="0" lvl="0" indent="0" algn="ctr" rtl="0">
                <a:spcBef>
                  <a:spcPts val="0"/>
                </a:spcBef>
                <a:spcAft>
                  <a:spcPts val="0"/>
                </a:spcAft>
                <a:buNone/>
              </a:pPr>
              <a:endParaRPr sz="221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75" name="Google Shape;575;g3eacff930fc_1_110"/>
            <p:cNvPicPr preferRelativeResize="0"/>
            <p:nvPr/>
          </p:nvPicPr>
          <p:blipFill>
            <a:blip r:embed="rId3"/>
            <a:stretch>
              <a:fillRect/>
            </a:stretch>
          </p:blipFill>
          <p:spPr>
            <a:xfrm>
              <a:off x="759500" y="-3864850"/>
              <a:ext cx="7896225" cy="2752725"/>
            </a:xfrm>
            <a:prstGeom prst="rect">
              <a:avLst/>
            </a:prstGeom>
            <a:noFill/>
            <a:ln>
              <a:noFill/>
            </a:ln>
          </p:spPr>
        </p:pic>
      </p:grpSp>
      <p:sp>
        <p:nvSpPr>
          <p:cNvPr id="576" name="Google Shape;576;g3eacff930fc_1_110"/>
          <p:cNvSpPr/>
          <p:nvPr/>
        </p:nvSpPr>
        <p:spPr>
          <a:xfrm>
            <a:off x="595050" y="6149307"/>
            <a:ext cx="13888309" cy="411431"/>
          </a:xfrm>
          <a:custGeom>
            <a:avLst/>
            <a:gdLst/>
            <a:ahLst/>
            <a:cxnLst/>
            <a:rect l="l" t="t" r="r" b="b"/>
            <a:pathLst>
              <a:path w="351536" h="10414" extrusionOk="0">
                <a:moveTo>
                  <a:pt x="0" y="10414"/>
                </a:moveTo>
                <a:lnTo>
                  <a:pt x="0" y="0"/>
                </a:lnTo>
                <a:lnTo>
                  <a:pt x="351536" y="0"/>
                </a:lnTo>
                <a:lnTo>
                  <a:pt x="351536" y="9906"/>
                </a:lnTo>
              </a:path>
            </a:pathLst>
          </a:custGeom>
          <a:noFill/>
          <a:ln w="15075" cap="flat" cmpd="sng">
            <a:solidFill>
              <a:srgbClr val="595959"/>
            </a:solidFill>
            <a:prstDash val="solid"/>
            <a:round/>
            <a:headEnd type="none" w="med" len="med"/>
            <a:tailEnd type="none" w="med" len="med"/>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77" name="Google Shape;577;g3eacff930fc_1_110"/>
          <p:cNvCxnSpPr/>
          <p:nvPr/>
        </p:nvCxnSpPr>
        <p:spPr>
          <a:xfrm>
            <a:off x="7458344" y="5406755"/>
            <a:ext cx="0" cy="742200"/>
          </a:xfrm>
          <a:prstGeom prst="straightConnector1">
            <a:avLst/>
          </a:prstGeom>
          <a:noFill/>
          <a:ln w="15075" cap="flat" cmpd="sng">
            <a:solidFill>
              <a:srgbClr val="595959"/>
            </a:solidFill>
            <a:prstDash val="solid"/>
            <a:round/>
            <a:headEnd type="none" w="med" len="med"/>
            <a:tailEnd type="none" w="med" len="med"/>
          </a:ln>
        </p:spPr>
      </p:cxnSp>
      <p:sp>
        <p:nvSpPr>
          <p:cNvPr id="578" name="Google Shape;578;g3eacff930fc_1_110"/>
          <p:cNvSpPr txBox="1"/>
          <p:nvPr/>
        </p:nvSpPr>
        <p:spPr>
          <a:xfrm>
            <a:off x="467500" y="482200"/>
            <a:ext cx="9753838" cy="78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zh-CN" sz="4000" b="1">
                <a:solidFill>
                  <a:srgbClr val="044851"/>
                </a:solidFill>
                <a:latin typeface="Times New Roman"/>
                <a:ea typeface="宋体"/>
                <a:cs typeface="Times New Roman"/>
              </a:rPr>
              <a:t>First Mile 水平式生态堤坝 | 团队概览</a:t>
            </a:r>
          </a:p>
        </p:txBody>
      </p:sp>
      <p:pic>
        <p:nvPicPr>
          <p:cNvPr id="579" name="Google Shape;579;g3eacff930fc_1_110"/>
          <p:cNvPicPr preferRelativeResize="0"/>
          <p:nvPr/>
        </p:nvPicPr>
        <p:blipFill>
          <a:blip r:embed="rId4"/>
          <a:stretch>
            <a:fillRect/>
          </a:stretch>
        </p:blipFill>
        <p:spPr>
          <a:xfrm>
            <a:off x="5986925" y="4377550"/>
            <a:ext cx="2841001" cy="973976"/>
          </a:xfrm>
          <a:prstGeom prst="rect">
            <a:avLst/>
          </a:prstGeom>
          <a:noFill/>
          <a:ln>
            <a:noFill/>
          </a:ln>
        </p:spPr>
      </p:pic>
      <p:pic>
        <p:nvPicPr>
          <p:cNvPr id="580" name="Google Shape;580;g3eacff930fc_1_110"/>
          <p:cNvPicPr preferRelativeResize="0"/>
          <p:nvPr/>
        </p:nvPicPr>
        <p:blipFill>
          <a:blip r:embed="rId5"/>
          <a:stretch>
            <a:fillRect/>
          </a:stretch>
        </p:blipFill>
        <p:spPr>
          <a:xfrm>
            <a:off x="711575" y="6713149"/>
            <a:ext cx="2287451" cy="1136399"/>
          </a:xfrm>
          <a:prstGeom prst="rect">
            <a:avLst/>
          </a:prstGeom>
          <a:noFill/>
          <a:ln>
            <a:noFill/>
          </a:ln>
        </p:spPr>
      </p:pic>
      <p:pic>
        <p:nvPicPr>
          <p:cNvPr id="581" name="Google Shape;581;g3eacff930fc_1_110"/>
          <p:cNvPicPr preferRelativeResize="0"/>
          <p:nvPr/>
        </p:nvPicPr>
        <p:blipFill rotWithShape="1">
          <a:blip r:embed="rId6"/>
          <a:srcRect t="53622"/>
          <a:stretch>
            <a:fillRect/>
          </a:stretch>
        </p:blipFill>
        <p:spPr>
          <a:xfrm>
            <a:off x="3664400" y="6875577"/>
            <a:ext cx="3148495" cy="973975"/>
          </a:xfrm>
          <a:prstGeom prst="rect">
            <a:avLst/>
          </a:prstGeom>
          <a:noFill/>
          <a:ln>
            <a:noFill/>
          </a:ln>
        </p:spPr>
      </p:pic>
      <p:pic>
        <p:nvPicPr>
          <p:cNvPr id="582" name="Google Shape;582;g3eacff930fc_1_110" title="MLA_PrimaryLogo_RGB.jpg"/>
          <p:cNvPicPr preferRelativeResize="0"/>
          <p:nvPr/>
        </p:nvPicPr>
        <p:blipFill>
          <a:blip r:embed="rId7"/>
          <a:stretch>
            <a:fillRect/>
          </a:stretch>
        </p:blipFill>
        <p:spPr>
          <a:xfrm>
            <a:off x="7478273" y="6875577"/>
            <a:ext cx="1435325" cy="973974"/>
          </a:xfrm>
          <a:prstGeom prst="rect">
            <a:avLst/>
          </a:prstGeom>
          <a:noFill/>
          <a:ln>
            <a:noFill/>
          </a:ln>
        </p:spPr>
      </p:pic>
      <p:pic>
        <p:nvPicPr>
          <p:cNvPr id="583" name="Google Shape;583;g3eacff930fc_1_110"/>
          <p:cNvPicPr preferRelativeResize="0"/>
          <p:nvPr/>
        </p:nvPicPr>
        <p:blipFill>
          <a:blip r:embed="rId8"/>
          <a:stretch>
            <a:fillRect/>
          </a:stretch>
        </p:blipFill>
        <p:spPr>
          <a:xfrm>
            <a:off x="9697425" y="7190650"/>
            <a:ext cx="3148500" cy="362078"/>
          </a:xfrm>
          <a:prstGeom prst="rect">
            <a:avLst/>
          </a:prstGeom>
          <a:noFill/>
          <a:ln>
            <a:noFill/>
          </a:ln>
        </p:spPr>
      </p:pic>
      <p:pic>
        <p:nvPicPr>
          <p:cNvPr id="584" name="Google Shape;584;g3eacff930fc_1_110"/>
          <p:cNvPicPr preferRelativeResize="0"/>
          <p:nvPr/>
        </p:nvPicPr>
        <p:blipFill>
          <a:blip r:embed="rId9"/>
          <a:stretch>
            <a:fillRect/>
          </a:stretch>
        </p:blipFill>
        <p:spPr>
          <a:xfrm>
            <a:off x="13392850" y="6884701"/>
            <a:ext cx="973975" cy="973975"/>
          </a:xfrm>
          <a:prstGeom prst="rect">
            <a:avLst/>
          </a:prstGeom>
          <a:noFill/>
          <a:ln>
            <a:noFill/>
          </a:ln>
        </p:spPr>
      </p:pic>
      <p:pic>
        <p:nvPicPr>
          <p:cNvPr id="585" name="Google Shape;585;g3eacff930fc_1_110"/>
          <p:cNvPicPr preferRelativeResize="0"/>
          <p:nvPr/>
        </p:nvPicPr>
        <p:blipFill>
          <a:blip r:embed="rId10"/>
          <a:stretch>
            <a:fillRect/>
          </a:stretch>
        </p:blipFill>
        <p:spPr>
          <a:xfrm>
            <a:off x="9428460" y="2025077"/>
            <a:ext cx="999297" cy="1598838"/>
          </a:xfrm>
          <a:prstGeom prst="rect">
            <a:avLst/>
          </a:prstGeom>
          <a:noFill/>
          <a:ln>
            <a:noFill/>
          </a:ln>
        </p:spPr>
      </p:pic>
      <p:cxnSp>
        <p:nvCxnSpPr>
          <p:cNvPr id="586" name="Google Shape;586;g3eacff930fc_1_110"/>
          <p:cNvCxnSpPr/>
          <p:nvPr/>
        </p:nvCxnSpPr>
        <p:spPr>
          <a:xfrm flipH="1">
            <a:off x="8944609" y="2823600"/>
            <a:ext cx="280200" cy="1800"/>
          </a:xfrm>
          <a:prstGeom prst="straightConnector1">
            <a:avLst/>
          </a:prstGeom>
          <a:noFill/>
          <a:ln w="15075" cap="flat" cmpd="sng">
            <a:solidFill>
              <a:srgbClr val="595959"/>
            </a:solidFill>
            <a:prstDash val="solid"/>
            <a:round/>
            <a:headEnd type="none"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3eacff930fc_1_5"/>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2" name="Google Shape;592;g3eacff930fc_1_5"/>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39</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93" name="Google Shape;593;g3eacff930fc_1_5"/>
          <p:cNvPicPr preferRelativeResize="0"/>
          <p:nvPr/>
        </p:nvPicPr>
        <p:blipFill rotWithShape="1">
          <a:blip r:embed="rId3"/>
          <a:srcRect l="4489"/>
          <a:stretch>
            <a:fillRect/>
          </a:stretch>
        </p:blipFill>
        <p:spPr>
          <a:xfrm>
            <a:off x="0" y="0"/>
            <a:ext cx="15544801" cy="10058400"/>
          </a:xfrm>
          <a:prstGeom prst="rect">
            <a:avLst/>
          </a:prstGeom>
          <a:noFill/>
          <a:ln>
            <a:noFill/>
          </a:ln>
        </p:spPr>
      </p:pic>
      <p:sp>
        <p:nvSpPr>
          <p:cNvPr id="594" name="Google Shape;594;g3eacff930fc_1_5"/>
          <p:cNvSpPr/>
          <p:nvPr/>
        </p:nvSpPr>
        <p:spPr>
          <a:xfrm>
            <a:off x="410616" y="927733"/>
            <a:ext cx="9171038" cy="1004678"/>
          </a:xfrm>
          <a:prstGeom prst="rect">
            <a:avLst/>
          </a:prstGeom>
          <a:solidFill>
            <a:srgbClr val="FFFAF5">
              <a:alpha val="44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5" name="Google Shape;595;g3eacff930fc_1_5"/>
          <p:cNvSpPr txBox="1"/>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A5A5A5"/>
                </a:solidFill>
                <a:latin typeface="Times New Roman" panose="02020603050405020304" pitchFamily="18" charset="0"/>
                <a:ea typeface="宋体" panose="02010600030101010101" pitchFamily="2" charset="-122"/>
                <a:cs typeface="Times New Roman" panose="02020603050405020304" pitchFamily="18" charset="0"/>
              </a:rPr>
              <a:t>39</a:t>
            </a:fld>
            <a:endParaRPr lang="en-US" sz="1200">
              <a:solidFill>
                <a:srgbClr val="A5A5A5"/>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6" name="Google Shape;596;g3eacff930fc_1_5"/>
          <p:cNvSpPr txBox="1"/>
          <p:nvPr/>
        </p:nvSpPr>
        <p:spPr>
          <a:xfrm>
            <a:off x="1822975" y="6252285"/>
            <a:ext cx="3806100" cy="549900"/>
          </a:xfrm>
          <a:prstGeom prst="rect">
            <a:avLst/>
          </a:prstGeom>
          <a:noFill/>
          <a:ln>
            <a:noFill/>
          </a:ln>
        </p:spPr>
        <p:txBody>
          <a:bodyPr spcFirstLastPara="1" wrap="square" lIns="89375" tIns="89375" rIns="89375" bIns="89375" anchor="t" anchorCtr="0">
            <a:spAutoFit/>
          </a:bodyPr>
          <a:lstStyle/>
          <a:p>
            <a:pPr marL="0" marR="0" lvl="0" indent="0" algn="l" rtl="0">
              <a:lnSpc>
                <a:spcPct val="100000"/>
              </a:lnSpc>
              <a:spcBef>
                <a:spcPts val="0"/>
              </a:spcBef>
              <a:spcAft>
                <a:spcPts val="0"/>
              </a:spcAft>
              <a:buNone/>
            </a:pPr>
            <a:r>
              <a:rPr lang="en-US" altLang="zh-CN" sz="2400" b="1" dirty="0">
                <a:highlight>
                  <a:srgbClr val="6C7867"/>
                </a:highlight>
                <a:latin typeface="Times New Roman" panose="02020603050405020304" pitchFamily="18" charset="0"/>
                <a:ea typeface="宋体" panose="02010600030101010101" pitchFamily="2" charset="-122"/>
                <a:cs typeface="Times New Roman" panose="02020603050405020304" pitchFamily="18" charset="0"/>
              </a:rPr>
              <a:t>Hayward</a:t>
            </a:r>
            <a:r>
              <a:rPr lang="zh-CN" sz="2400" b="1" dirty="0">
                <a:highlight>
                  <a:srgbClr val="6C7867"/>
                </a:highlight>
                <a:latin typeface="Times New Roman" panose="02020603050405020304" pitchFamily="18" charset="0"/>
                <a:ea typeface="宋体" panose="02010600030101010101" pitchFamily="2" charset="-122"/>
                <a:cs typeface="Times New Roman" panose="02020603050405020304" pitchFamily="18" charset="0"/>
              </a:rPr>
              <a:t> NBS 项目</a:t>
            </a:r>
          </a:p>
        </p:txBody>
      </p:sp>
      <p:cxnSp>
        <p:nvCxnSpPr>
          <p:cNvPr id="597" name="Google Shape;597;g3eacff930fc_1_5"/>
          <p:cNvCxnSpPr/>
          <p:nvPr/>
        </p:nvCxnSpPr>
        <p:spPr>
          <a:xfrm>
            <a:off x="1866900" y="6833425"/>
            <a:ext cx="5280000" cy="0"/>
          </a:xfrm>
          <a:prstGeom prst="straightConnector1">
            <a:avLst/>
          </a:prstGeom>
          <a:noFill/>
          <a:ln w="28575" cap="flat" cmpd="sng">
            <a:solidFill>
              <a:srgbClr val="000000"/>
            </a:solidFill>
            <a:prstDash val="solid"/>
            <a:round/>
            <a:headEnd type="none" w="sm" len="sm"/>
            <a:tailEnd type="oval" w="med" len="med"/>
          </a:ln>
        </p:spPr>
      </p:cxnSp>
      <p:sp>
        <p:nvSpPr>
          <p:cNvPr id="598" name="Google Shape;598;g3eacff930fc_1_5"/>
          <p:cNvSpPr txBox="1"/>
          <p:nvPr/>
        </p:nvSpPr>
        <p:spPr>
          <a:xfrm>
            <a:off x="1866900" y="3274192"/>
            <a:ext cx="3489600" cy="845400"/>
          </a:xfrm>
          <a:prstGeom prst="rect">
            <a:avLst/>
          </a:prstGeom>
          <a:noFill/>
          <a:ln>
            <a:noFill/>
          </a:ln>
        </p:spPr>
        <p:txBody>
          <a:bodyPr spcFirstLastPara="1" wrap="square" lIns="89375" tIns="89375" rIns="89375" bIns="89375" anchor="t" anchorCtr="0">
            <a:spAutoFit/>
          </a:bodyPr>
          <a:lstStyle/>
          <a:p>
            <a:pPr marL="0" lvl="0" indent="0" algn="l" rtl="0">
              <a:lnSpc>
                <a:spcPct val="90000"/>
              </a:lnSpc>
              <a:spcBef>
                <a:spcPts val="0"/>
              </a:spcBef>
              <a:spcAft>
                <a:spcPts val="0"/>
              </a:spcAft>
              <a:buClr>
                <a:srgbClr val="044851"/>
              </a:buClr>
              <a:buSzPts val="2400"/>
              <a:buFont typeface="Arial" panose="020B0604020202020204"/>
              <a:buNone/>
            </a:pPr>
            <a:r>
              <a:rPr lang="zh-CN" sz="2400" b="1">
                <a:highlight>
                  <a:srgbClr val="6C7867"/>
                </a:highlight>
                <a:latin typeface="Times New Roman" panose="02020603050405020304" pitchFamily="18" charset="0"/>
                <a:ea typeface="宋体" panose="02010600030101010101" pitchFamily="2" charset="-122"/>
                <a:cs typeface="Times New Roman" panose="02020603050405020304" pitchFamily="18" charset="0"/>
              </a:rPr>
              <a:t>First Mile 水平式生态 </a:t>
            </a:r>
          </a:p>
          <a:p>
            <a:pPr marL="0" lvl="0" indent="0" algn="l" rtl="0">
              <a:lnSpc>
                <a:spcPct val="90000"/>
              </a:lnSpc>
              <a:spcBef>
                <a:spcPts val="0"/>
              </a:spcBef>
              <a:spcAft>
                <a:spcPts val="0"/>
              </a:spcAft>
              <a:buClr>
                <a:srgbClr val="044851"/>
              </a:buClr>
              <a:buSzPts val="2400"/>
              <a:buFont typeface="Arial" panose="020B0604020202020204"/>
              <a:buNone/>
            </a:pPr>
            <a:r>
              <a:rPr lang="zh-CN" sz="2400" b="1">
                <a:highlight>
                  <a:srgbClr val="6C7867"/>
                </a:highlight>
                <a:latin typeface="Times New Roman" panose="02020603050405020304" pitchFamily="18" charset="0"/>
                <a:ea typeface="宋体" panose="02010600030101010101" pitchFamily="2" charset="-122"/>
                <a:cs typeface="Times New Roman" panose="02020603050405020304" pitchFamily="18" charset="0"/>
              </a:rPr>
              <a:t>堤坝项目</a:t>
            </a:r>
          </a:p>
        </p:txBody>
      </p:sp>
      <p:sp>
        <p:nvSpPr>
          <p:cNvPr id="599" name="Google Shape;599;g3eacff930fc_1_5"/>
          <p:cNvSpPr txBox="1"/>
          <p:nvPr/>
        </p:nvSpPr>
        <p:spPr>
          <a:xfrm>
            <a:off x="1866900" y="4094525"/>
            <a:ext cx="3660900" cy="43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zh-CN" sz="1800">
                <a:latin typeface="Times New Roman" panose="02020603050405020304" pitchFamily="18" charset="0"/>
                <a:ea typeface="宋体" panose="02010600030101010101" pitchFamily="2" charset="-122"/>
                <a:cs typeface="Times New Roman" panose="02020603050405020304" pitchFamily="18" charset="0"/>
              </a:rPr>
              <a:t>Oro Loma 沼泽</a:t>
            </a:r>
          </a:p>
        </p:txBody>
      </p:sp>
      <p:sp>
        <p:nvSpPr>
          <p:cNvPr id="600" name="Google Shape;600;g3eacff930fc_1_5"/>
          <p:cNvSpPr txBox="1"/>
          <p:nvPr/>
        </p:nvSpPr>
        <p:spPr>
          <a:xfrm>
            <a:off x="8185279" y="2991811"/>
            <a:ext cx="3212396" cy="549827"/>
          </a:xfrm>
          <a:prstGeom prst="rect">
            <a:avLst/>
          </a:prstGeom>
          <a:noFill/>
          <a:ln>
            <a:noFill/>
          </a:ln>
        </p:spPr>
        <p:txBody>
          <a:bodyPr spcFirstLastPara="1" wrap="square" lIns="89375" tIns="89375" rIns="89375" bIns="89375" anchor="t" anchorCtr="0">
            <a:spAutoFit/>
          </a:bodyPr>
          <a:lstStyle/>
          <a:p>
            <a:pPr marL="0" marR="0" lvl="0" indent="0" algn="r" rtl="0">
              <a:lnSpc>
                <a:spcPct val="100000"/>
              </a:lnSpc>
              <a:spcBef>
                <a:spcPts val="0"/>
              </a:spcBef>
              <a:spcAft>
                <a:spcPts val="0"/>
              </a:spcAft>
              <a:buNone/>
            </a:pPr>
            <a:r>
              <a:rPr lang="zh-CN" sz="2400" b="1" dirty="0">
                <a:highlight>
                  <a:srgbClr val="797D6D"/>
                </a:highlight>
                <a:latin typeface="Times New Roman" panose="02020603050405020304" pitchFamily="18" charset="0"/>
                <a:ea typeface="宋体" panose="02010600030101010101" pitchFamily="2" charset="-122"/>
                <a:cs typeface="Times New Roman" panose="02020603050405020304" pitchFamily="18" charset="0"/>
              </a:rPr>
              <a:t>San Lorenzo 社区中心</a:t>
            </a:r>
          </a:p>
        </p:txBody>
      </p:sp>
      <p:sp>
        <p:nvSpPr>
          <p:cNvPr id="601" name="Google Shape;601;g3eacff930fc_1_5"/>
          <p:cNvSpPr txBox="1"/>
          <p:nvPr/>
        </p:nvSpPr>
        <p:spPr>
          <a:xfrm>
            <a:off x="158575" y="9601200"/>
            <a:ext cx="4286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i="1">
                <a:solidFill>
                  <a:srgbClr val="E4E6E5"/>
                </a:solidFill>
                <a:latin typeface="Times New Roman" panose="02020603050405020304" pitchFamily="18" charset="0"/>
                <a:ea typeface="宋体" panose="02010600030101010101" pitchFamily="2" charset="-122"/>
                <a:cs typeface="Times New Roman" panose="02020603050405020304" pitchFamily="18" charset="0"/>
              </a:rPr>
              <a:t>底图来源：Esri</a:t>
            </a:r>
          </a:p>
        </p:txBody>
      </p:sp>
      <p:sp>
        <p:nvSpPr>
          <p:cNvPr id="602" name="Google Shape;602;g3eacff930fc_1_5"/>
          <p:cNvSpPr/>
          <p:nvPr/>
        </p:nvSpPr>
        <p:spPr>
          <a:xfrm>
            <a:off x="5322575" y="3556000"/>
            <a:ext cx="2472600" cy="1320900"/>
          </a:xfrm>
          <a:prstGeom prst="rect">
            <a:avLst/>
          </a:prstGeom>
          <a:noFill/>
          <a:ln w="76200" cap="flat" cmpd="sng">
            <a:solidFill>
              <a:srgbClr val="F6F0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F6F085"/>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603" name="Google Shape;603;g3eacff930fc_1_5"/>
          <p:cNvCxnSpPr/>
          <p:nvPr/>
        </p:nvCxnSpPr>
        <p:spPr>
          <a:xfrm>
            <a:off x="1906400" y="4043630"/>
            <a:ext cx="4756200" cy="0"/>
          </a:xfrm>
          <a:prstGeom prst="straightConnector1">
            <a:avLst/>
          </a:prstGeom>
          <a:noFill/>
          <a:ln w="28575" cap="flat" cmpd="sng">
            <a:solidFill>
              <a:srgbClr val="000000"/>
            </a:solidFill>
            <a:prstDash val="solid"/>
            <a:round/>
            <a:headEnd type="none" w="sm" len="sm"/>
            <a:tailEnd type="oval" w="med" len="med"/>
          </a:ln>
        </p:spPr>
      </p:cxnSp>
      <p:sp>
        <p:nvSpPr>
          <p:cNvPr id="604" name="Google Shape;604;g3eacff930fc_1_5"/>
          <p:cNvSpPr/>
          <p:nvPr/>
        </p:nvSpPr>
        <p:spPr>
          <a:xfrm>
            <a:off x="6794525" y="6057915"/>
            <a:ext cx="1190618" cy="1414925"/>
          </a:xfrm>
          <a:custGeom>
            <a:avLst/>
            <a:gdLst/>
            <a:ahLst/>
            <a:cxnLst/>
            <a:rect l="l" t="t" r="r" b="b"/>
            <a:pathLst>
              <a:path w="24353" h="28941" extrusionOk="0">
                <a:moveTo>
                  <a:pt x="11884" y="496"/>
                </a:moveTo>
                <a:lnTo>
                  <a:pt x="9239" y="0"/>
                </a:lnTo>
                <a:lnTo>
                  <a:pt x="0" y="4197"/>
                </a:lnTo>
                <a:lnTo>
                  <a:pt x="194" y="9458"/>
                </a:lnTo>
                <a:lnTo>
                  <a:pt x="1575" y="13688"/>
                </a:lnTo>
                <a:lnTo>
                  <a:pt x="9156" y="28941"/>
                </a:lnTo>
                <a:lnTo>
                  <a:pt x="21626" y="22122"/>
                </a:lnTo>
                <a:lnTo>
                  <a:pt x="23184" y="22511"/>
                </a:lnTo>
                <a:lnTo>
                  <a:pt x="24353" y="21732"/>
                </a:lnTo>
                <a:lnTo>
                  <a:pt x="21262" y="16140"/>
                </a:lnTo>
                <a:lnTo>
                  <a:pt x="13832" y="3418"/>
                </a:lnTo>
                <a:close/>
              </a:path>
            </a:pathLst>
          </a:custGeom>
          <a:noFill/>
          <a:ln w="38100" cap="flat" cmpd="sng">
            <a:solidFill>
              <a:srgbClr val="222222"/>
            </a:solidFill>
            <a:prstDash val="solid"/>
            <a:round/>
            <a:headEnd type="none" w="med" len="med"/>
            <a:tailEnd type="none" w="med" len="med"/>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5" name="Google Shape;605;g3eacff930fc_1_5"/>
          <p:cNvSpPr txBox="1"/>
          <p:nvPr/>
        </p:nvSpPr>
        <p:spPr>
          <a:xfrm>
            <a:off x="552674" y="929239"/>
            <a:ext cx="8753008" cy="10548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4000" b="1" dirty="0">
                <a:solidFill>
                  <a:srgbClr val="044851"/>
                </a:solidFill>
                <a:latin typeface="Times New Roman"/>
                <a:ea typeface="宋体"/>
                <a:cs typeface="Times New Roman"/>
              </a:rPr>
              <a:t>First Mile 水平式生态堤坝 | 场地概览</a:t>
            </a:r>
          </a:p>
        </p:txBody>
      </p:sp>
      <p:pic>
        <p:nvPicPr>
          <p:cNvPr id="606" name="Google Shape;606;g3eacff930fc_1_5"/>
          <p:cNvPicPr preferRelativeResize="0"/>
          <p:nvPr/>
        </p:nvPicPr>
        <p:blipFill>
          <a:blip r:embed="rId4"/>
          <a:stretch>
            <a:fillRect/>
          </a:stretch>
        </p:blipFill>
        <p:spPr>
          <a:xfrm>
            <a:off x="7037025" y="3274188"/>
            <a:ext cx="424098" cy="534901"/>
          </a:xfrm>
          <a:prstGeom prst="rect">
            <a:avLst/>
          </a:prstGeom>
          <a:noFill/>
          <a:ln>
            <a:noFill/>
          </a:ln>
        </p:spPr>
      </p:pic>
      <p:sp>
        <p:nvSpPr>
          <p:cNvPr id="607" name="Google Shape;607;g3eacff930fc_1_5"/>
          <p:cNvSpPr/>
          <p:nvPr/>
        </p:nvSpPr>
        <p:spPr>
          <a:xfrm rot="10800000">
            <a:off x="7320698" y="3684320"/>
            <a:ext cx="3975377" cy="124780"/>
          </a:xfrm>
          <a:custGeom>
            <a:avLst/>
            <a:gdLst/>
            <a:ahLst/>
            <a:cxnLst/>
            <a:rect l="l" t="t" r="r" b="b"/>
            <a:pathLst>
              <a:path w="257556" h="39116" extrusionOk="0">
                <a:moveTo>
                  <a:pt x="0" y="39116"/>
                </a:moveTo>
                <a:lnTo>
                  <a:pt x="257556" y="39116"/>
                </a:lnTo>
                <a:lnTo>
                  <a:pt x="257556" y="0"/>
                </a:lnTo>
              </a:path>
            </a:pathLst>
          </a:custGeom>
          <a:noFill/>
          <a:ln w="28575" cap="flat" cmpd="sng">
            <a:solidFill>
              <a:srgbClr val="000000"/>
            </a:solidFill>
            <a:prstDash val="solid"/>
            <a:round/>
            <a:headEnd type="none" w="sm" len="sm"/>
            <a:tailEnd type="oval" w="med" len="med"/>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eed323b2a6_0_133"/>
          <p:cNvSpPr txBox="1">
            <a:spLocks noGrp="1"/>
          </p:cNvSpPr>
          <p:nvPr>
            <p:ph type="body" idx="1"/>
          </p:nvPr>
        </p:nvSpPr>
        <p:spPr>
          <a:xfrm>
            <a:off x="467497" y="876019"/>
            <a:ext cx="7305000" cy="8895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605"/>
              <a:buNone/>
            </a:pPr>
            <a:r>
              <a:rPr lang="zh-CN" sz="596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会议基本规则</a:t>
            </a:r>
          </a:p>
          <a:p>
            <a:pPr marL="0" lvl="0" indent="0" algn="l" rtl="0">
              <a:lnSpc>
                <a:spcPct val="80000"/>
              </a:lnSpc>
              <a:spcBef>
                <a:spcPts val="0"/>
              </a:spcBef>
              <a:spcAft>
                <a:spcPts val="0"/>
              </a:spcAft>
              <a:buClr>
                <a:schemeClr val="lt1"/>
              </a:buClr>
              <a:buSzPts val="2200"/>
              <a:buNone/>
            </a:pPr>
            <a:endParaRPr sz="2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 name="Google Shape;300;g3eed323b2a6_0_133"/>
          <p:cNvSpPr txBox="1">
            <a:spLocks noGrp="1"/>
          </p:cNvSpPr>
          <p:nvPr>
            <p:ph type="body" idx="2"/>
          </p:nvPr>
        </p:nvSpPr>
        <p:spPr>
          <a:xfrm>
            <a:off x="466725" y="2279710"/>
            <a:ext cx="14610600" cy="7162800"/>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300"/>
              </a:spcBef>
              <a:spcAft>
                <a:spcPts val="0"/>
              </a:spcAft>
              <a:buSzPts val="4650"/>
              <a:buChar char="•"/>
            </a:pPr>
            <a:r>
              <a:rPr lang="zh-CN" sz="4650" b="1" dirty="0">
                <a:latin typeface="Times New Roman" panose="02020603050405020304" pitchFamily="18" charset="0"/>
                <a:ea typeface="宋体" panose="02010600030101010101" pitchFamily="2" charset="-122"/>
                <a:cs typeface="Times New Roman" panose="02020603050405020304" pitchFamily="18" charset="0"/>
              </a:rPr>
              <a:t>积极倾听</a:t>
            </a:r>
            <a:endParaRPr lang="en-US" altLang="zh-CN"/>
          </a:p>
          <a:p>
            <a:pPr marL="457200" lvl="0" indent="-457200" algn="l" rtl="0">
              <a:lnSpc>
                <a:spcPct val="100000"/>
              </a:lnSpc>
              <a:spcBef>
                <a:spcPts val="300"/>
              </a:spcBef>
              <a:spcAft>
                <a:spcPts val="0"/>
              </a:spcAft>
              <a:buSzPts val="4650"/>
              <a:buChar char="•"/>
            </a:pPr>
            <a:r>
              <a:rPr lang="zh-CN" sz="4650" dirty="0">
                <a:latin typeface="Times New Roman" panose="02020603050405020304" pitchFamily="18" charset="0"/>
                <a:ea typeface="宋体" panose="02010600030101010101" pitchFamily="2" charset="-122"/>
                <a:cs typeface="Times New Roman" panose="02020603050405020304" pitchFamily="18" charset="0"/>
              </a:rPr>
              <a:t>先</a:t>
            </a:r>
            <a:r>
              <a:rPr lang="zh-CN" sz="4650" b="1" dirty="0">
                <a:latin typeface="Times New Roman" panose="02020603050405020304" pitchFamily="18" charset="0"/>
                <a:ea typeface="宋体" panose="02010600030101010101" pitchFamily="2" charset="-122"/>
                <a:cs typeface="Times New Roman" panose="02020603050405020304" pitchFamily="18" charset="0"/>
              </a:rPr>
              <a:t>寻求理解</a:t>
            </a:r>
            <a:r>
              <a:rPr lang="zh-CN" sz="4650" dirty="0">
                <a:latin typeface="Times New Roman" panose="02020603050405020304" pitchFamily="18" charset="0"/>
                <a:ea typeface="宋体" panose="02010600030101010101" pitchFamily="2" charset="-122"/>
                <a:cs typeface="Times New Roman" panose="02020603050405020304" pitchFamily="18" charset="0"/>
              </a:rPr>
              <a:t>，而非寻求被理解</a:t>
            </a:r>
          </a:p>
          <a:p>
            <a:pPr marL="457200" lvl="0" indent="-457200" algn="l" rtl="0">
              <a:lnSpc>
                <a:spcPct val="100000"/>
              </a:lnSpc>
              <a:spcBef>
                <a:spcPts val="300"/>
              </a:spcBef>
              <a:spcAft>
                <a:spcPts val="0"/>
              </a:spcAft>
              <a:buSzPts val="4650"/>
              <a:buChar char="•"/>
            </a:pPr>
            <a:r>
              <a:rPr lang="zh-CN" sz="4650" b="1" dirty="0">
                <a:latin typeface="Times New Roman" panose="02020603050405020304" pitchFamily="18" charset="0"/>
                <a:ea typeface="宋体" panose="02010600030101010101" pitchFamily="2" charset="-122"/>
                <a:cs typeface="Times New Roman" panose="02020603050405020304" pitchFamily="18" charset="0"/>
              </a:rPr>
              <a:t>把握适当的发言与退让节奏</a:t>
            </a:r>
            <a:r>
              <a:rPr lang="zh-CN" sz="4650" dirty="0">
                <a:latin typeface="Times New Roman" panose="02020603050405020304" pitchFamily="18" charset="0"/>
                <a:ea typeface="宋体" panose="02010600030101010101" pitchFamily="2" charset="-122"/>
                <a:cs typeface="Times New Roman" panose="02020603050405020304" pitchFamily="18" charset="0"/>
              </a:rPr>
              <a:t>避免由少数一两个人主导谈话过程</a:t>
            </a:r>
          </a:p>
          <a:p>
            <a:pPr marL="457200" lvl="0" indent="-457200" algn="l" rtl="0">
              <a:lnSpc>
                <a:spcPct val="100000"/>
              </a:lnSpc>
              <a:spcBef>
                <a:spcPts val="300"/>
              </a:spcBef>
              <a:spcAft>
                <a:spcPts val="0"/>
              </a:spcAft>
              <a:buSzPts val="4650"/>
              <a:buChar char="•"/>
            </a:pPr>
            <a:r>
              <a:rPr lang="zh-CN" sz="4650" dirty="0">
                <a:latin typeface="Times New Roman" panose="02020603050405020304" pitchFamily="18" charset="0"/>
                <a:ea typeface="宋体" panose="02010600030101010101" pitchFamily="2" charset="-122"/>
                <a:cs typeface="Times New Roman" panose="02020603050405020304" pitchFamily="18" charset="0"/>
              </a:rPr>
              <a:t>在您擅长的领域内积极参与，并尊重和鼓励他人参与他们的领域。</a:t>
            </a:r>
          </a:p>
          <a:p>
            <a:pPr marL="457200" lvl="0" indent="-457200" algn="l" rtl="0">
              <a:lnSpc>
                <a:spcPct val="100000"/>
              </a:lnSpc>
              <a:spcBef>
                <a:spcPts val="300"/>
              </a:spcBef>
              <a:spcAft>
                <a:spcPts val="0"/>
              </a:spcAft>
              <a:buSzPts val="4650"/>
              <a:buChar char="•"/>
            </a:pPr>
            <a:r>
              <a:rPr lang="zh-CN" sz="4650" dirty="0">
                <a:latin typeface="Times New Roman" panose="02020603050405020304" pitchFamily="18" charset="0"/>
                <a:ea typeface="宋体" panose="02010600030101010101" pitchFamily="2" charset="-122"/>
                <a:cs typeface="Times New Roman" panose="02020603050405020304" pitchFamily="18" charset="0"/>
              </a:rPr>
              <a:t>主动承担责任，</a:t>
            </a:r>
            <a:r>
              <a:rPr lang="zh-CN" sz="4650" b="1" dirty="0">
                <a:latin typeface="Times New Roman" panose="02020603050405020304" pitchFamily="18" charset="0"/>
                <a:ea typeface="宋体" panose="02010600030101010101" pitchFamily="2" charset="-122"/>
                <a:cs typeface="Times New Roman" panose="02020603050405020304" pitchFamily="18" charset="0"/>
              </a:rPr>
              <a:t>争取积极成果</a:t>
            </a:r>
          </a:p>
          <a:p>
            <a:pPr marL="457200" lvl="0" indent="-457200" algn="l" rtl="0">
              <a:lnSpc>
                <a:spcPct val="100000"/>
              </a:lnSpc>
              <a:spcBef>
                <a:spcPts val="300"/>
              </a:spcBef>
              <a:spcAft>
                <a:spcPts val="0"/>
              </a:spcAft>
              <a:buSzPts val="4650"/>
              <a:buChar char="•"/>
            </a:pPr>
            <a:r>
              <a:rPr lang="zh-CN" sz="4650" b="1" dirty="0">
                <a:latin typeface="Times New Roman" panose="02020603050405020304" pitchFamily="18" charset="0"/>
                <a:ea typeface="宋体" panose="02010600030101010101" pitchFamily="2" charset="-122"/>
                <a:cs typeface="Times New Roman" panose="02020603050405020304" pitchFamily="18" charset="0"/>
              </a:rPr>
              <a:t>任何想法均有意义</a:t>
            </a:r>
            <a:r>
              <a:rPr lang="zh-CN" sz="4650" dirty="0">
                <a:latin typeface="Times New Roman" panose="02020603050405020304" pitchFamily="18" charset="0"/>
                <a:ea typeface="宋体" panose="02010600030101010101" pitchFamily="2" charset="-122"/>
                <a:cs typeface="Times New Roman" panose="02020603050405020304" pitchFamily="18" charset="0"/>
              </a:rPr>
              <a:t>——我们应善于接纳，发言时采用“是的，而且...”的沟通原则</a:t>
            </a:r>
          </a:p>
          <a:p>
            <a:pPr marL="571500" lvl="0" indent="-342900" algn="l" rtl="0">
              <a:lnSpc>
                <a:spcPct val="100000"/>
              </a:lnSpc>
              <a:spcBef>
                <a:spcPts val="0"/>
              </a:spcBef>
              <a:spcAft>
                <a:spcPts val="0"/>
              </a:spcAft>
              <a:buClr>
                <a:schemeClr val="lt1"/>
              </a:buClr>
              <a:buSzPts val="3600"/>
              <a:buFont typeface="Arial" panose="020B0604020202020204"/>
              <a:buNone/>
            </a:pPr>
            <a:endParaRPr lang="zh-CN" sz="465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g3ec2da671b7_9_27"/>
          <p:cNvPicPr preferRelativeResize="0"/>
          <p:nvPr/>
        </p:nvPicPr>
        <p:blipFill rotWithShape="1">
          <a:blip r:embed="rId3"/>
          <a:srcRect t="17682"/>
          <a:stretch>
            <a:fillRect/>
          </a:stretch>
        </p:blipFill>
        <p:spPr>
          <a:xfrm>
            <a:off x="467500" y="1266400"/>
            <a:ext cx="14609898" cy="7781916"/>
          </a:xfrm>
          <a:prstGeom prst="rect">
            <a:avLst/>
          </a:prstGeom>
          <a:noFill/>
          <a:ln>
            <a:noFill/>
          </a:ln>
        </p:spPr>
      </p:pic>
      <p:sp>
        <p:nvSpPr>
          <p:cNvPr id="614" name="Google Shape;614;g3ec2da671b7_9_27"/>
          <p:cNvSpPr/>
          <p:nvPr/>
        </p:nvSpPr>
        <p:spPr>
          <a:xfrm>
            <a:off x="5215475" y="1511700"/>
            <a:ext cx="1181100" cy="906600"/>
          </a:xfrm>
          <a:prstGeom prst="rightArrow">
            <a:avLst>
              <a:gd name="adj1" fmla="val 50000"/>
              <a:gd name="adj2" fmla="val 50000"/>
            </a:avLst>
          </a:prstGeom>
          <a:gradFill>
            <a:gsLst>
              <a:gs pos="0">
                <a:srgbClr val="8CCCCD"/>
              </a:gs>
              <a:gs pos="100000">
                <a:srgbClr val="488E8E"/>
              </a:gs>
            </a:gsLst>
            <a:lin ang="5400012" scaled="0"/>
          </a:gradFill>
          <a:ln>
            <a:noFill/>
          </a:ln>
        </p:spPr>
        <p:txBody>
          <a:bodyPr spcFirstLastPara="1" wrap="square" lIns="105500" tIns="52725" rIns="105500" bIns="52725" anchor="ctr" anchorCtr="0">
            <a:noAutofit/>
          </a:bodyPr>
          <a:lstStyle/>
          <a:p>
            <a:pPr marL="0" marR="0" lvl="0" indent="0" algn="ctr" rtl="0">
              <a:spcBef>
                <a:spcPts val="0"/>
              </a:spcBef>
              <a:spcAft>
                <a:spcPts val="0"/>
              </a:spcAft>
              <a:buNone/>
            </a:pPr>
            <a:endParaRPr sz="207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p:txBody>
      </p:sp>
      <p:sp>
        <p:nvSpPr>
          <p:cNvPr id="615" name="Google Shape;615;g3ec2da671b7_9_27"/>
          <p:cNvSpPr txBox="1"/>
          <p:nvPr/>
        </p:nvSpPr>
        <p:spPr>
          <a:xfrm>
            <a:off x="467500" y="482200"/>
            <a:ext cx="8688300" cy="78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zh-CN" sz="4000" b="1">
                <a:solidFill>
                  <a:srgbClr val="044851"/>
                </a:solidFill>
                <a:latin typeface="Times New Roman"/>
                <a:ea typeface="宋体"/>
                <a:cs typeface="Times New Roman"/>
              </a:rPr>
              <a:t>水平式生态堤坝</a:t>
            </a:r>
          </a:p>
        </p:txBody>
      </p:sp>
      <p:sp>
        <p:nvSpPr>
          <p:cNvPr id="616" name="Google Shape;616;g3ec2da671b7_9_27"/>
          <p:cNvSpPr txBox="1"/>
          <p:nvPr/>
        </p:nvSpPr>
        <p:spPr>
          <a:xfrm>
            <a:off x="467496" y="9048313"/>
            <a:ext cx="3501300" cy="369900"/>
          </a:xfrm>
          <a:prstGeom prst="rect">
            <a:avLst/>
          </a:prstGeom>
          <a:noFill/>
          <a:ln>
            <a:noFill/>
          </a:ln>
        </p:spPr>
        <p:txBody>
          <a:bodyPr spcFirstLastPara="1" wrap="square" lIns="122400" tIns="61175" rIns="122400" bIns="61175" anchor="t" anchorCtr="0">
            <a:spAutoFit/>
          </a:bodyPr>
          <a:lstStyle/>
          <a:p>
            <a:pPr marL="0" marR="0" lvl="0" indent="0" algn="l" rtl="0">
              <a:spcBef>
                <a:spcPts val="0"/>
              </a:spcBef>
              <a:spcAft>
                <a:spcPts val="0"/>
              </a:spcAft>
              <a:buNone/>
            </a:pPr>
            <a:r>
              <a:rPr lang="zh-CN" sz="1600">
                <a:solidFill>
                  <a:srgbClr val="044851"/>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rPr>
              <a:t>幻灯片来源： A. Stiegler</a:t>
            </a:r>
          </a:p>
        </p:txBody>
      </p:sp>
      <p:sp>
        <p:nvSpPr>
          <p:cNvPr id="617" name="Google Shape;617;g3ec2da671b7_9_27"/>
          <p:cNvSpPr txBox="1"/>
          <p:nvPr/>
        </p:nvSpPr>
        <p:spPr>
          <a:xfrm>
            <a:off x="6971325" y="7904637"/>
            <a:ext cx="7356900" cy="33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水平式生态堤坝是一种</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自然生态的解决方案</a:t>
            </a: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，与传统堤坝相比，具备</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诸多优势</a:t>
            </a: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 </a:t>
            </a:r>
          </a:p>
          <a:p>
            <a:pPr marL="0" lvl="0" indent="0" algn="l" rtl="0">
              <a:lnSpc>
                <a:spcPct val="90000"/>
              </a:lnSpc>
              <a:spcBef>
                <a:spcPts val="0"/>
              </a:spcBef>
              <a:spcAft>
                <a:spcPts val="0"/>
              </a:spcAft>
              <a:buNone/>
            </a:pPr>
            <a:endParaRPr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90000"/>
              </a:lnSpc>
              <a:spcBef>
                <a:spcPts val="0"/>
              </a:spcBef>
              <a:spcAft>
                <a:spcPts val="0"/>
              </a:spcAft>
              <a:buNone/>
            </a:pP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这种生态堤坝既能保护社区，</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抵御洪涝和海平面上升的影响</a:t>
            </a: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，同时还能为动植物提供</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栖息地</a:t>
            </a: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并改善</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水质</a:t>
            </a:r>
            <a:r>
              <a:rPr lang="zh-CN" sz="24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618" name="Google Shape;618;g3ec2da671b7_9_27"/>
          <p:cNvSpPr txBox="1"/>
          <p:nvPr/>
        </p:nvSpPr>
        <p:spPr>
          <a:xfrm>
            <a:off x="4578450" y="2484725"/>
            <a:ext cx="737400" cy="2451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堤坝</a:t>
            </a:r>
          </a:p>
        </p:txBody>
      </p:sp>
      <p:cxnSp>
        <p:nvCxnSpPr>
          <p:cNvPr id="619" name="Google Shape;619;g3ec2da671b7_9_27"/>
          <p:cNvCxnSpPr/>
          <p:nvPr/>
        </p:nvCxnSpPr>
        <p:spPr>
          <a:xfrm>
            <a:off x="4678750" y="2729813"/>
            <a:ext cx="0" cy="365100"/>
          </a:xfrm>
          <a:prstGeom prst="straightConnector1">
            <a:avLst/>
          </a:prstGeom>
          <a:noFill/>
          <a:ln w="19050" cap="flat" cmpd="sng">
            <a:solidFill>
              <a:srgbClr val="000000"/>
            </a:solidFill>
            <a:prstDash val="solid"/>
            <a:round/>
            <a:headEnd type="none" w="sm" len="sm"/>
            <a:tailEnd type="oval" w="med" len="med"/>
          </a:ln>
        </p:spPr>
      </p:cxnSp>
      <p:sp>
        <p:nvSpPr>
          <p:cNvPr id="620" name="Google Shape;620;g3ec2da671b7_9_27"/>
          <p:cNvSpPr txBox="1"/>
          <p:nvPr/>
        </p:nvSpPr>
        <p:spPr>
          <a:xfrm>
            <a:off x="2839525" y="1751550"/>
            <a:ext cx="1738926" cy="4269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社区与 基础设施</a:t>
            </a:r>
          </a:p>
        </p:txBody>
      </p:sp>
      <p:cxnSp>
        <p:nvCxnSpPr>
          <p:cNvPr id="621" name="Google Shape;621;g3ec2da671b7_9_27"/>
          <p:cNvCxnSpPr/>
          <p:nvPr/>
        </p:nvCxnSpPr>
        <p:spPr>
          <a:xfrm>
            <a:off x="2939825" y="2178438"/>
            <a:ext cx="0" cy="365100"/>
          </a:xfrm>
          <a:prstGeom prst="straightConnector1">
            <a:avLst/>
          </a:prstGeom>
          <a:noFill/>
          <a:ln w="19050" cap="flat" cmpd="sng">
            <a:solidFill>
              <a:srgbClr val="000000"/>
            </a:solidFill>
            <a:prstDash val="solid"/>
            <a:round/>
            <a:headEnd type="none" w="sm" len="sm"/>
            <a:tailEnd type="oval" w="med" len="med"/>
          </a:ln>
        </p:spPr>
      </p:cxnSp>
      <p:sp>
        <p:nvSpPr>
          <p:cNvPr id="622" name="Google Shape;622;g3ec2da671b7_9_27"/>
          <p:cNvSpPr/>
          <p:nvPr/>
        </p:nvSpPr>
        <p:spPr>
          <a:xfrm>
            <a:off x="8677700" y="5203175"/>
            <a:ext cx="1181100" cy="906600"/>
          </a:xfrm>
          <a:prstGeom prst="rightArrow">
            <a:avLst>
              <a:gd name="adj1" fmla="val 50000"/>
              <a:gd name="adj2" fmla="val 50000"/>
            </a:avLst>
          </a:prstGeom>
          <a:gradFill>
            <a:gsLst>
              <a:gs pos="0">
                <a:srgbClr val="8CCCCD"/>
              </a:gs>
              <a:gs pos="100000">
                <a:srgbClr val="488E8E"/>
              </a:gs>
            </a:gsLst>
            <a:lin ang="5400012" scaled="0"/>
          </a:gradFill>
          <a:ln>
            <a:noFill/>
          </a:ln>
        </p:spPr>
        <p:txBody>
          <a:bodyPr spcFirstLastPara="1" wrap="square" lIns="105500" tIns="52725" rIns="105500" bIns="52725" anchor="ctr" anchorCtr="0">
            <a:noAutofit/>
          </a:bodyPr>
          <a:lstStyle/>
          <a:p>
            <a:pPr marL="0" marR="0" lvl="0" indent="0" algn="ctr" rtl="0">
              <a:spcBef>
                <a:spcPts val="0"/>
              </a:spcBef>
              <a:spcAft>
                <a:spcPts val="0"/>
              </a:spcAft>
              <a:buNone/>
            </a:pPr>
            <a:endParaRPr sz="207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p:txBody>
      </p:sp>
      <p:sp>
        <p:nvSpPr>
          <p:cNvPr id="623" name="Google Shape;623;g3ec2da671b7_9_27"/>
          <p:cNvSpPr txBox="1"/>
          <p:nvPr/>
        </p:nvSpPr>
        <p:spPr>
          <a:xfrm>
            <a:off x="11066675" y="2244875"/>
            <a:ext cx="737400" cy="2451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步道</a:t>
            </a:r>
          </a:p>
        </p:txBody>
      </p:sp>
      <p:cxnSp>
        <p:nvCxnSpPr>
          <p:cNvPr id="624" name="Google Shape;624;g3ec2da671b7_9_27"/>
          <p:cNvCxnSpPr/>
          <p:nvPr/>
        </p:nvCxnSpPr>
        <p:spPr>
          <a:xfrm>
            <a:off x="11166975" y="2489963"/>
            <a:ext cx="0" cy="365100"/>
          </a:xfrm>
          <a:prstGeom prst="straightConnector1">
            <a:avLst/>
          </a:prstGeom>
          <a:noFill/>
          <a:ln w="19050" cap="flat" cmpd="sng">
            <a:solidFill>
              <a:srgbClr val="000000"/>
            </a:solidFill>
            <a:prstDash val="solid"/>
            <a:round/>
            <a:headEnd type="none" w="sm" len="sm"/>
            <a:tailEnd type="oval" w="med" len="med"/>
          </a:ln>
        </p:spPr>
      </p:cxnSp>
      <p:sp>
        <p:nvSpPr>
          <p:cNvPr id="625" name="Google Shape;625;g3ec2da671b7_9_27"/>
          <p:cNvSpPr txBox="1"/>
          <p:nvPr/>
        </p:nvSpPr>
        <p:spPr>
          <a:xfrm>
            <a:off x="9327750" y="1511700"/>
            <a:ext cx="1630800" cy="4269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社区与 基础设施</a:t>
            </a:r>
          </a:p>
        </p:txBody>
      </p:sp>
      <p:cxnSp>
        <p:nvCxnSpPr>
          <p:cNvPr id="626" name="Google Shape;626;g3ec2da671b7_9_27"/>
          <p:cNvCxnSpPr/>
          <p:nvPr/>
        </p:nvCxnSpPr>
        <p:spPr>
          <a:xfrm>
            <a:off x="9428050" y="1938588"/>
            <a:ext cx="0" cy="365100"/>
          </a:xfrm>
          <a:prstGeom prst="straightConnector1">
            <a:avLst/>
          </a:prstGeom>
          <a:noFill/>
          <a:ln w="19050" cap="flat" cmpd="sng">
            <a:solidFill>
              <a:srgbClr val="000000"/>
            </a:solidFill>
            <a:prstDash val="solid"/>
            <a:round/>
            <a:headEnd type="none" w="sm" len="sm"/>
            <a:tailEnd type="oval" w="med" len="med"/>
          </a:ln>
        </p:spPr>
      </p:cxnSp>
      <p:sp>
        <p:nvSpPr>
          <p:cNvPr id="627" name="Google Shape;627;g3ec2da671b7_9_27"/>
          <p:cNvSpPr txBox="1"/>
          <p:nvPr/>
        </p:nvSpPr>
        <p:spPr>
          <a:xfrm>
            <a:off x="11949800" y="2600850"/>
            <a:ext cx="1630800" cy="2451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水质净化带</a:t>
            </a:r>
          </a:p>
        </p:txBody>
      </p:sp>
      <p:cxnSp>
        <p:nvCxnSpPr>
          <p:cNvPr id="628" name="Google Shape;628;g3ec2da671b7_9_27"/>
          <p:cNvCxnSpPr/>
          <p:nvPr/>
        </p:nvCxnSpPr>
        <p:spPr>
          <a:xfrm>
            <a:off x="12050100" y="2845946"/>
            <a:ext cx="0" cy="365100"/>
          </a:xfrm>
          <a:prstGeom prst="straightConnector1">
            <a:avLst/>
          </a:prstGeom>
          <a:noFill/>
          <a:ln w="19050" cap="flat" cmpd="sng">
            <a:solidFill>
              <a:srgbClr val="000000"/>
            </a:solidFill>
            <a:prstDash val="solid"/>
            <a:round/>
            <a:headEnd type="none" w="sm" len="sm"/>
            <a:tailEnd type="oval" w="med" len="med"/>
          </a:ln>
        </p:spPr>
      </p:cxnSp>
      <p:sp>
        <p:nvSpPr>
          <p:cNvPr id="629" name="Google Shape;629;g3ec2da671b7_9_27"/>
          <p:cNvSpPr txBox="1"/>
          <p:nvPr/>
        </p:nvSpPr>
        <p:spPr>
          <a:xfrm>
            <a:off x="12632350" y="2939525"/>
            <a:ext cx="1630800" cy="245100"/>
          </a:xfrm>
          <a:prstGeom prst="rect">
            <a:avLst/>
          </a:prstGeom>
          <a:solidFill>
            <a:srgbClr val="04485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生态交错带栖息地</a:t>
            </a:r>
          </a:p>
        </p:txBody>
      </p:sp>
      <p:cxnSp>
        <p:nvCxnSpPr>
          <p:cNvPr id="630" name="Google Shape;630;g3ec2da671b7_9_27"/>
          <p:cNvCxnSpPr/>
          <p:nvPr/>
        </p:nvCxnSpPr>
        <p:spPr>
          <a:xfrm>
            <a:off x="12732650" y="3184621"/>
            <a:ext cx="0" cy="365100"/>
          </a:xfrm>
          <a:prstGeom prst="straightConnector1">
            <a:avLst/>
          </a:prstGeom>
          <a:noFill/>
          <a:ln w="19050" cap="flat" cmpd="sng">
            <a:solidFill>
              <a:srgbClr val="000000"/>
            </a:solidFill>
            <a:prstDash val="solid"/>
            <a:round/>
            <a:headEnd type="none" w="sm" len="sm"/>
            <a:tailEnd type="oval"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3ec72ccab82_1_2"/>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636" name="Google Shape;636;g3ec72ccab82_1_2"/>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41</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37" name="Google Shape;637;g3ec72ccab82_1_2" title="1-1-FirstMile_DWG4_FinalMerged-lowresNK.jpg"/>
          <p:cNvPicPr preferRelativeResize="0">
            <a:picLocks noGrp="1"/>
          </p:cNvPicPr>
          <p:nvPr>
            <p:ph type="pic" idx="2"/>
          </p:nvPr>
        </p:nvPicPr>
        <p:blipFill rotWithShape="1">
          <a:blip r:embed="rId3"/>
          <a:srcRect l="26230" r="13843"/>
          <a:stretch>
            <a:fillRect/>
          </a:stretch>
        </p:blipFill>
        <p:spPr>
          <a:xfrm>
            <a:off x="8229600" y="1223555"/>
            <a:ext cx="6847800" cy="7772400"/>
          </a:xfrm>
          <a:prstGeom prst="rect">
            <a:avLst/>
          </a:prstGeom>
          <a:noFill/>
          <a:ln>
            <a:noFill/>
          </a:ln>
        </p:spPr>
      </p:pic>
      <p:sp>
        <p:nvSpPr>
          <p:cNvPr id="638" name="Google Shape;638;g3ec72ccab82_1_2"/>
          <p:cNvSpPr txBox="1"/>
          <p:nvPr/>
        </p:nvSpPr>
        <p:spPr>
          <a:xfrm>
            <a:off x="467497" y="130954"/>
            <a:ext cx="10083899" cy="10442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4000" b="1">
                <a:solidFill>
                  <a:srgbClr val="044851"/>
                </a:solidFill>
                <a:latin typeface="Times New Roman"/>
                <a:ea typeface="宋体"/>
                <a:cs typeface="Times New Roman"/>
              </a:rPr>
              <a:t>First Mile 水平式生态堤坝 | 项目目标</a:t>
            </a:r>
          </a:p>
        </p:txBody>
      </p:sp>
      <p:sp>
        <p:nvSpPr>
          <p:cNvPr id="639" name="Google Shape;639;g3ec72ccab82_1_2"/>
          <p:cNvSpPr txBox="1"/>
          <p:nvPr/>
        </p:nvSpPr>
        <p:spPr>
          <a:xfrm>
            <a:off x="466725" y="1524000"/>
            <a:ext cx="7305600" cy="7162800"/>
          </a:xfrm>
          <a:prstGeom prst="rect">
            <a:avLst/>
          </a:prstGeom>
          <a:noFill/>
          <a:ln>
            <a:noFill/>
          </a:ln>
        </p:spPr>
        <p:txBody>
          <a:bodyPr spcFirstLastPara="1" wrap="square" lIns="91425" tIns="45700" rIns="91425" bIns="45700" anchor="t" anchorCtr="0">
            <a:normAutofit/>
          </a:bodyPr>
          <a:lstStyle/>
          <a:p>
            <a:pPr marL="457200" lvl="0" indent="-381000" algn="l" rtl="0">
              <a:spcBef>
                <a:spcPts val="0"/>
              </a:spcBef>
              <a:spcAft>
                <a:spcPts val="0"/>
              </a:spcAft>
              <a:buClr>
                <a:srgbClr val="044851"/>
              </a:buClr>
              <a:buSzPts val="2400"/>
              <a:buChar char="•"/>
            </a:pPr>
            <a:r>
              <a:rPr lang="zh-CN" sz="3000" dirty="0">
                <a:solidFill>
                  <a:schemeClr val="dk1"/>
                </a:solidFill>
                <a:latin typeface="Times New Roman"/>
                <a:ea typeface="宋体"/>
                <a:cs typeface="Times New Roman"/>
              </a:rPr>
              <a:t>减少流入旧金山湾的营养物质，改善</a:t>
            </a:r>
            <a:r>
              <a:rPr lang="zh-CN" sz="3000" b="1" dirty="0">
                <a:solidFill>
                  <a:schemeClr val="dk1"/>
                </a:solidFill>
                <a:latin typeface="Times New Roman"/>
                <a:ea typeface="宋体"/>
                <a:cs typeface="Times New Roman"/>
              </a:rPr>
              <a:t>水质</a:t>
            </a:r>
          </a:p>
          <a:p>
            <a:pPr marL="0" lvl="0" indent="0" algn="l" rtl="0">
              <a:spcBef>
                <a:spcPts val="0"/>
              </a:spcBef>
              <a:spcAft>
                <a:spcPts val="0"/>
              </a:spcAft>
              <a:buNone/>
            </a:pPr>
            <a:endParaRPr sz="30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spcBef>
                <a:spcPts val="0"/>
              </a:spcBef>
              <a:spcAft>
                <a:spcPts val="0"/>
              </a:spcAft>
              <a:buClr>
                <a:srgbClr val="044851"/>
              </a:buClr>
              <a:buSzPts val="2400"/>
              <a:buChar char="•"/>
            </a:pPr>
            <a:r>
              <a:rPr lang="zh-CN" sz="3000" dirty="0">
                <a:solidFill>
                  <a:srgbClr val="044851"/>
                </a:solidFill>
                <a:latin typeface="Times New Roman"/>
                <a:ea typeface="宋体"/>
                <a:cs typeface="Times New Roman"/>
              </a:rPr>
              <a:t>近期内为依赖湿地的动植物</a:t>
            </a:r>
            <a:r>
              <a:rPr lang="zh-CN" sz="3000" b="1" dirty="0">
                <a:solidFill>
                  <a:srgbClr val="044851"/>
                </a:solidFill>
                <a:latin typeface="Times New Roman"/>
                <a:ea typeface="宋体"/>
                <a:cs typeface="Times New Roman"/>
              </a:rPr>
              <a:t>营建并优化栖息地</a:t>
            </a:r>
          </a:p>
          <a:p>
            <a:pPr marL="457200" lvl="0" indent="0" algn="l" rtl="0">
              <a:spcBef>
                <a:spcPts val="0"/>
              </a:spcBef>
              <a:spcAft>
                <a:spcPts val="0"/>
              </a:spcAft>
              <a:buNone/>
            </a:pPr>
            <a:endParaRPr sz="30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spcBef>
                <a:spcPts val="0"/>
              </a:spcBef>
              <a:spcAft>
                <a:spcPts val="0"/>
              </a:spcAft>
              <a:buClr>
                <a:srgbClr val="044851"/>
              </a:buClr>
              <a:buSzPts val="2400"/>
              <a:buChar char="•"/>
            </a:pPr>
            <a:r>
              <a:rPr lang="zh-CN" sz="3000" dirty="0">
                <a:solidFill>
                  <a:srgbClr val="044851"/>
                </a:solidFill>
                <a:latin typeface="Times New Roman"/>
                <a:ea typeface="宋体"/>
                <a:cs typeface="Times New Roman"/>
              </a:rPr>
              <a:t>随着海平面上升，引导湿地</a:t>
            </a:r>
            <a:r>
              <a:rPr lang="zh-CN" sz="3000" b="1" dirty="0">
                <a:solidFill>
                  <a:srgbClr val="044851"/>
                </a:solidFill>
                <a:latin typeface="Times New Roman"/>
                <a:ea typeface="宋体"/>
                <a:cs typeface="Times New Roman"/>
              </a:rPr>
              <a:t>栖息地迁移</a:t>
            </a:r>
          </a:p>
          <a:p>
            <a:pPr marL="0" lvl="0" indent="0" algn="l" rtl="0">
              <a:spcBef>
                <a:spcPts val="0"/>
              </a:spcBef>
              <a:spcAft>
                <a:spcPts val="0"/>
              </a:spcAft>
              <a:buNone/>
            </a:pPr>
            <a:endParaRPr sz="30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spcBef>
                <a:spcPts val="0"/>
              </a:spcBef>
              <a:spcAft>
                <a:spcPts val="0"/>
              </a:spcAft>
              <a:buClr>
                <a:schemeClr val="dk1"/>
              </a:buClr>
              <a:buSzPts val="2400"/>
              <a:buChar char="•"/>
            </a:pPr>
            <a:r>
              <a:rPr lang="zh-CN" sz="3000" dirty="0">
                <a:solidFill>
                  <a:schemeClr val="dk1"/>
                </a:solidFill>
                <a:latin typeface="Times New Roman"/>
                <a:ea typeface="宋体"/>
                <a:cs typeface="Times New Roman"/>
              </a:rPr>
              <a:t>保护</a:t>
            </a:r>
            <a:r>
              <a:rPr lang="en-US" altLang="zh-CN" sz="3000" dirty="0">
                <a:solidFill>
                  <a:schemeClr val="dk1"/>
                </a:solidFill>
                <a:latin typeface="Times New Roman"/>
                <a:ea typeface="宋体"/>
                <a:cs typeface="Times New Roman"/>
              </a:rPr>
              <a:t>Hayward</a:t>
            </a:r>
            <a:r>
              <a:rPr lang="zh-CN" sz="3000" dirty="0">
                <a:solidFill>
                  <a:schemeClr val="dk1"/>
                </a:solidFill>
                <a:latin typeface="Times New Roman"/>
                <a:ea typeface="宋体"/>
                <a:cs typeface="Times New Roman"/>
              </a:rPr>
              <a:t>和圣洛伦佐沿岸社区免受</a:t>
            </a:r>
            <a:r>
              <a:rPr lang="zh-CN" sz="3000" b="1" dirty="0">
                <a:solidFill>
                  <a:schemeClr val="dk1"/>
                </a:solidFill>
                <a:latin typeface="Times New Roman"/>
                <a:ea typeface="宋体"/>
                <a:cs typeface="Times New Roman"/>
              </a:rPr>
              <a:t>海平面上升</a:t>
            </a:r>
            <a:r>
              <a:rPr lang="zh-CN" sz="3000" dirty="0">
                <a:solidFill>
                  <a:schemeClr val="dk1"/>
                </a:solidFill>
                <a:latin typeface="Times New Roman"/>
                <a:ea typeface="宋体"/>
                <a:cs typeface="Times New Roman"/>
              </a:rPr>
              <a:t>的影响，并</a:t>
            </a:r>
            <a:r>
              <a:rPr lang="zh-CN" sz="3000" b="1" dirty="0">
                <a:solidFill>
                  <a:schemeClr val="dk1"/>
                </a:solidFill>
                <a:latin typeface="Times New Roman"/>
                <a:ea typeface="宋体"/>
                <a:cs typeface="Times New Roman"/>
              </a:rPr>
              <a:t>改善防洪管理</a:t>
            </a:r>
            <a:r>
              <a:rPr lang="zh-CN" sz="3000" dirty="0">
                <a:solidFill>
                  <a:schemeClr val="dk1"/>
                </a:solidFill>
                <a:latin typeface="Times New Roman"/>
                <a:ea typeface="宋体"/>
                <a:cs typeface="Times New Roman"/>
              </a:rPr>
              <a:t>。</a:t>
            </a:r>
            <a:r>
              <a:rPr lang="zh-CN" sz="3000" b="1" dirty="0">
                <a:solidFill>
                  <a:schemeClr val="dk1"/>
                </a:solidFill>
                <a:latin typeface="Times New Roman"/>
                <a:ea typeface="宋体"/>
                <a:cs typeface="Times New Roman"/>
              </a:rPr>
              <a:t> </a:t>
            </a:r>
          </a:p>
          <a:p>
            <a:pPr marL="457200" lvl="0" indent="0" algn="l" rtl="0">
              <a:spcBef>
                <a:spcPts val="0"/>
              </a:spcBef>
              <a:spcAft>
                <a:spcPts val="0"/>
              </a:spcAft>
              <a:buNone/>
            </a:pPr>
            <a:endParaRPr sz="30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spcBef>
                <a:spcPts val="0"/>
              </a:spcBef>
              <a:spcAft>
                <a:spcPts val="0"/>
              </a:spcAft>
              <a:buClr>
                <a:srgbClr val="044851"/>
              </a:buClr>
              <a:buSzPts val="2400"/>
              <a:buChar char="•"/>
            </a:pPr>
            <a:r>
              <a:rPr lang="zh-CN" sz="3000" dirty="0">
                <a:solidFill>
                  <a:srgbClr val="044851"/>
                </a:solidFill>
                <a:latin typeface="Times New Roman"/>
                <a:ea typeface="宋体"/>
                <a:cs typeface="Times New Roman"/>
              </a:rPr>
              <a:t>维护现有公用设施正常运行</a:t>
            </a:r>
          </a:p>
          <a:p>
            <a:pPr marL="0" lvl="0" indent="0" algn="l" rtl="0">
              <a:spcBef>
                <a:spcPts val="0"/>
              </a:spcBef>
              <a:spcAft>
                <a:spcPts val="0"/>
              </a:spcAft>
              <a:buNone/>
            </a:pPr>
            <a:endParaRPr sz="30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spcBef>
                <a:spcPts val="0"/>
              </a:spcBef>
              <a:spcAft>
                <a:spcPts val="0"/>
              </a:spcAft>
              <a:buClr>
                <a:srgbClr val="044851"/>
              </a:buClr>
              <a:buSzPts val="2400"/>
              <a:buChar char="•"/>
            </a:pPr>
            <a:r>
              <a:rPr lang="zh-CN" sz="3000" dirty="0">
                <a:solidFill>
                  <a:srgbClr val="044851"/>
                </a:solidFill>
                <a:latin typeface="Times New Roman"/>
                <a:ea typeface="宋体"/>
                <a:cs typeface="Times New Roman"/>
              </a:rPr>
              <a:t>提升附近社区的</a:t>
            </a:r>
            <a:r>
              <a:rPr lang="zh-CN" sz="3000" b="1" dirty="0">
                <a:solidFill>
                  <a:srgbClr val="044851"/>
                </a:solidFill>
                <a:latin typeface="Times New Roman"/>
                <a:ea typeface="宋体"/>
                <a:cs typeface="Times New Roman"/>
              </a:rPr>
              <a:t>休闲服务</a:t>
            </a:r>
            <a:r>
              <a:rPr lang="zh-CN" sz="3000" dirty="0">
                <a:solidFill>
                  <a:srgbClr val="044851"/>
                </a:solidFill>
                <a:latin typeface="Times New Roman"/>
                <a:ea typeface="宋体"/>
                <a:cs typeface="Times New Roman"/>
              </a:rPr>
              <a:t>和</a:t>
            </a:r>
            <a:r>
              <a:rPr lang="zh-CN" sz="3000" b="1" dirty="0">
                <a:solidFill>
                  <a:srgbClr val="044851"/>
                </a:solidFill>
                <a:latin typeface="Times New Roman"/>
                <a:ea typeface="宋体"/>
                <a:cs typeface="Times New Roman"/>
              </a:rPr>
              <a:t>民生效益</a:t>
            </a:r>
          </a:p>
        </p:txBody>
      </p:sp>
      <p:sp>
        <p:nvSpPr>
          <p:cNvPr id="640" name="Google Shape;640;g3ec72ccab82_1_2"/>
          <p:cNvSpPr txBox="1"/>
          <p:nvPr/>
        </p:nvSpPr>
        <p:spPr>
          <a:xfrm>
            <a:off x="8229600" y="9221167"/>
            <a:ext cx="6848400" cy="38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CN" sz="16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未来 First Mile 水平式生态堤坝项目效果图。</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3eacff930fc_1_35"/>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42</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646" name="Google Shape;646;g3eacff930fc_1_35"/>
          <p:cNvSpPr txBox="1"/>
          <p:nvPr/>
        </p:nvSpPr>
        <p:spPr>
          <a:xfrm>
            <a:off x="467500" y="482200"/>
            <a:ext cx="8617800" cy="42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3000" b="1" dirty="0">
                <a:solidFill>
                  <a:srgbClr val="044851"/>
                </a:solidFill>
                <a:latin typeface="Times New Roman"/>
                <a:ea typeface="宋体"/>
                <a:cs typeface="Times New Roman"/>
              </a:rPr>
              <a:t>First Mile 水平式生态堤坝 |未来 Oro Loma 沼泽</a:t>
            </a:r>
          </a:p>
        </p:txBody>
      </p:sp>
      <p:sp>
        <p:nvSpPr>
          <p:cNvPr id="647" name="Google Shape;647;g3eacff930fc_1_35"/>
          <p:cNvSpPr txBox="1"/>
          <p:nvPr/>
        </p:nvSpPr>
        <p:spPr>
          <a:xfrm>
            <a:off x="467498" y="939398"/>
            <a:ext cx="7076400" cy="43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zh-CN" sz="18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拟建水平式生态堤坝</a:t>
            </a:r>
          </a:p>
        </p:txBody>
      </p:sp>
      <p:pic>
        <p:nvPicPr>
          <p:cNvPr id="648" name="Google Shape;648;g3eacff930fc_1_35"/>
          <p:cNvPicPr preferRelativeResize="0"/>
          <p:nvPr/>
        </p:nvPicPr>
        <p:blipFill rotWithShape="1">
          <a:blip r:embed="rId3"/>
          <a:srcRect l="80141" t="92045" r="2082" b="2403"/>
          <a:stretch>
            <a:fillRect/>
          </a:stretch>
        </p:blipFill>
        <p:spPr>
          <a:xfrm>
            <a:off x="8711100" y="8813950"/>
            <a:ext cx="2182548" cy="432301"/>
          </a:xfrm>
          <a:prstGeom prst="rect">
            <a:avLst/>
          </a:prstGeom>
          <a:noFill/>
          <a:ln>
            <a:noFill/>
          </a:ln>
        </p:spPr>
      </p:pic>
      <p:sp>
        <p:nvSpPr>
          <p:cNvPr id="649" name="Google Shape;649;g3eacff930fc_1_35"/>
          <p:cNvSpPr txBox="1"/>
          <p:nvPr/>
        </p:nvSpPr>
        <p:spPr>
          <a:xfrm>
            <a:off x="1758000" y="2045375"/>
            <a:ext cx="4240200" cy="1030500"/>
          </a:xfrm>
          <a:prstGeom prst="rect">
            <a:avLst/>
          </a:prstGeom>
          <a:solidFill>
            <a:srgbClr val="C838AD"/>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zh-CN" sz="18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根据反馈意见进行更新</a:t>
            </a:r>
          </a:p>
        </p:txBody>
      </p:sp>
      <p:pic>
        <p:nvPicPr>
          <p:cNvPr id="650" name="Google Shape;650;g3eacff930fc_1_35"/>
          <p:cNvPicPr preferRelativeResize="0"/>
          <p:nvPr/>
        </p:nvPicPr>
        <p:blipFill rotWithShape="1">
          <a:blip r:embed="rId4"/>
          <a:srcRect l="1732" r="22309"/>
          <a:stretch>
            <a:fillRect/>
          </a:stretch>
        </p:blipFill>
        <p:spPr>
          <a:xfrm>
            <a:off x="1437425" y="1459150"/>
            <a:ext cx="9456225" cy="7787100"/>
          </a:xfrm>
          <a:prstGeom prst="rect">
            <a:avLst/>
          </a:prstGeom>
          <a:noFill/>
          <a:ln>
            <a:noFill/>
          </a:ln>
        </p:spPr>
      </p:pic>
      <p:pic>
        <p:nvPicPr>
          <p:cNvPr id="651" name="Google Shape;651;g3eacff930fc_1_35"/>
          <p:cNvPicPr preferRelativeResize="0"/>
          <p:nvPr/>
        </p:nvPicPr>
        <p:blipFill rotWithShape="1">
          <a:blip r:embed="rId4"/>
          <a:srcRect l="78892" t="19774" r="3576" b="8139"/>
          <a:stretch>
            <a:fillRect/>
          </a:stretch>
        </p:blipFill>
        <p:spPr>
          <a:xfrm>
            <a:off x="11064200" y="1459150"/>
            <a:ext cx="3027584" cy="7787100"/>
          </a:xfrm>
          <a:prstGeom prst="rect">
            <a:avLst/>
          </a:prstGeom>
          <a:noFill/>
          <a:ln>
            <a:noFill/>
          </a:ln>
        </p:spPr>
      </p:pic>
      <p:pic>
        <p:nvPicPr>
          <p:cNvPr id="652" name="Google Shape;652;g3eacff930fc_1_35"/>
          <p:cNvPicPr preferRelativeResize="0"/>
          <p:nvPr/>
        </p:nvPicPr>
        <p:blipFill rotWithShape="1">
          <a:blip r:embed="rId4"/>
          <a:srcRect l="78972" t="91290" r="5709" b="3159"/>
          <a:stretch>
            <a:fillRect/>
          </a:stretch>
        </p:blipFill>
        <p:spPr>
          <a:xfrm>
            <a:off x="8986575" y="8813950"/>
            <a:ext cx="1907077" cy="4322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2" name="图片 1"/>
          <p:cNvPicPr>
            <a:picLocks noChangeAspect="1"/>
          </p:cNvPicPr>
          <p:nvPr/>
        </p:nvPicPr>
        <p:blipFill>
          <a:blip r:embed="rId3"/>
          <a:srcRect/>
          <a:stretch>
            <a:fillRect/>
          </a:stretch>
        </p:blipFill>
        <p:spPr>
          <a:xfrm>
            <a:off x="64008" y="51816"/>
            <a:ext cx="15480792" cy="10006584"/>
          </a:xfrm>
          <a:prstGeom prst="rect">
            <a:avLst/>
          </a:prstGeom>
        </p:spPr>
      </p:pic>
      <p:sp>
        <p:nvSpPr>
          <p:cNvPr id="3" name="矩形 2"/>
          <p:cNvSpPr/>
          <p:nvPr/>
        </p:nvSpPr>
        <p:spPr>
          <a:xfrm>
            <a:off x="524256" y="505968"/>
            <a:ext cx="7229856" cy="371856"/>
          </a:xfrm>
          <a:prstGeom prst="rect">
            <a:avLst/>
          </a:prstGeom>
          <a:solidFill>
            <a:srgbClr val="FFFFFF"/>
          </a:solidFill>
        </p:spPr>
        <p:txBody>
          <a:bodyPr wrap="none" lIns="0" tIns="0" rIns="0" bIns="0" anchor="t">
            <a:noAutofit/>
          </a:bodyPr>
          <a:lstStyle/>
          <a:p>
            <a:pPr indent="0"/>
            <a:r>
              <a:rPr lang="zh-CN" sz="3000" b="1">
                <a:solidFill>
                  <a:srgbClr val="044851"/>
                </a:solidFill>
                <a:latin typeface="Times New Roman"/>
                <a:ea typeface="宋体"/>
                <a:cs typeface="Times New Roman"/>
              </a:rPr>
              <a:t>First Mile 水平式生态堤坝 | 监管概述</a:t>
            </a:r>
          </a:p>
        </p:txBody>
      </p:sp>
      <p:sp>
        <p:nvSpPr>
          <p:cNvPr id="4" name="矩形 3"/>
          <p:cNvSpPr/>
          <p:nvPr/>
        </p:nvSpPr>
        <p:spPr>
          <a:xfrm>
            <a:off x="560832" y="1292352"/>
            <a:ext cx="13837920" cy="1207008"/>
          </a:xfrm>
          <a:prstGeom prst="rect">
            <a:avLst/>
          </a:prstGeom>
          <a:solidFill>
            <a:srgbClr val="FFFFFF"/>
          </a:solidFill>
        </p:spPr>
        <p:txBody>
          <a:bodyPr lIns="0" tIns="0" rIns="0" bIns="0">
            <a:noAutofit/>
          </a:bodyPr>
          <a:lstStyle/>
          <a:p>
            <a:pPr indent="0">
              <a:lnSpc>
                <a:spcPct val="96000"/>
              </a:lnSpc>
              <a:spcAft>
                <a:spcPts val="840"/>
              </a:spcAft>
            </a:pPr>
            <a:r>
              <a:rPr lang="zh-CN" sz="23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该项目位于旧金山湾沿岸的</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潮汐湿地体系</a:t>
            </a:r>
            <a:r>
              <a:rPr lang="zh-CN" sz="23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内，项目实施需获得多个联邦、州和地方机构的环境监管批准。</a:t>
            </a:r>
          </a:p>
          <a:p>
            <a:pPr indent="0"/>
            <a:r>
              <a:rPr lang="zh-CN" sz="23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然而，各机构的</a:t>
            </a:r>
            <a:r>
              <a:rPr lang="zh-CN" sz="24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优先事项</a:t>
            </a:r>
            <a:r>
              <a:rPr lang="zh-CN" sz="23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存在差异。</a:t>
            </a:r>
          </a:p>
        </p:txBody>
      </p:sp>
      <p:sp>
        <p:nvSpPr>
          <p:cNvPr id="5" name="矩形 4"/>
          <p:cNvSpPr/>
          <p:nvPr/>
        </p:nvSpPr>
        <p:spPr>
          <a:xfrm>
            <a:off x="2804160" y="2859024"/>
            <a:ext cx="1018032" cy="329184"/>
          </a:xfrm>
          <a:prstGeom prst="rect">
            <a:avLst/>
          </a:prstGeom>
          <a:noFill/>
        </p:spPr>
        <p:txBody>
          <a:bodyPr wrap="none"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机构</a:t>
            </a:r>
          </a:p>
        </p:txBody>
      </p:sp>
      <p:sp>
        <p:nvSpPr>
          <p:cNvPr id="6" name="矩形 5"/>
          <p:cNvSpPr/>
          <p:nvPr/>
        </p:nvSpPr>
        <p:spPr>
          <a:xfrm>
            <a:off x="10040112" y="2859024"/>
            <a:ext cx="1194816" cy="320040"/>
          </a:xfrm>
          <a:prstGeom prst="rect">
            <a:avLst/>
          </a:prstGeom>
          <a:noFill/>
        </p:spPr>
        <p:txBody>
          <a:bodyPr wrap="none" lIns="0" tIns="0" rIns="0" bIns="0">
            <a:noAutofit/>
          </a:bodyPr>
          <a:lstStyle/>
          <a:p>
            <a:pPr indent="0" algn="r"/>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优先事项</a:t>
            </a:r>
          </a:p>
        </p:txBody>
      </p:sp>
      <p:sp>
        <p:nvSpPr>
          <p:cNvPr id="7" name="矩形 6"/>
          <p:cNvSpPr/>
          <p:nvPr/>
        </p:nvSpPr>
        <p:spPr>
          <a:xfrm>
            <a:off x="633984" y="3547872"/>
            <a:ext cx="3749040" cy="563880"/>
          </a:xfrm>
          <a:prstGeom prst="rect">
            <a:avLst/>
          </a:prstGeom>
          <a:noFill/>
        </p:spPr>
        <p:txBody>
          <a:bodyPr wrap="none" lIns="0" tIns="0" rIns="0" bIns="0">
            <a:noAutofit/>
          </a:bodyPr>
          <a:lstStyle/>
          <a:p>
            <a:pPr indent="0"/>
            <a:r>
              <a:rPr lang="zh-CN" sz="21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美国陆军工程兵团</a:t>
            </a:r>
          </a:p>
        </p:txBody>
      </p:sp>
      <p:sp>
        <p:nvSpPr>
          <p:cNvPr id="8" name="矩形 7"/>
          <p:cNvSpPr/>
          <p:nvPr/>
        </p:nvSpPr>
        <p:spPr>
          <a:xfrm>
            <a:off x="633984" y="4340352"/>
            <a:ext cx="4718304" cy="630936"/>
          </a:xfrm>
          <a:prstGeom prst="rect">
            <a:avLst/>
          </a:prstGeom>
          <a:noFill/>
        </p:spPr>
        <p:txBody>
          <a:bodyPr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旧金山区域水质控制委员会</a:t>
            </a:r>
          </a:p>
        </p:txBody>
      </p:sp>
      <p:sp>
        <p:nvSpPr>
          <p:cNvPr id="9" name="矩形 8"/>
          <p:cNvSpPr/>
          <p:nvPr/>
        </p:nvSpPr>
        <p:spPr>
          <a:xfrm>
            <a:off x="633984" y="5413248"/>
            <a:ext cx="5181600" cy="353568"/>
          </a:xfrm>
          <a:prstGeom prst="rect">
            <a:avLst/>
          </a:prstGeom>
          <a:noFill/>
        </p:spPr>
        <p:txBody>
          <a:bodyPr wrap="none"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加州鱼类及野生动物管理局</a:t>
            </a:r>
          </a:p>
        </p:txBody>
      </p:sp>
      <p:sp>
        <p:nvSpPr>
          <p:cNvPr id="10" name="矩形 9"/>
          <p:cNvSpPr/>
          <p:nvPr/>
        </p:nvSpPr>
        <p:spPr>
          <a:xfrm>
            <a:off x="633984" y="6339840"/>
            <a:ext cx="3675888" cy="320040"/>
          </a:xfrm>
          <a:prstGeom prst="rect">
            <a:avLst/>
          </a:prstGeom>
          <a:noFill/>
        </p:spPr>
        <p:txBody>
          <a:bodyPr wrap="none"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美国鱼类及野生动物管理局</a:t>
            </a:r>
          </a:p>
        </p:txBody>
      </p:sp>
      <p:sp>
        <p:nvSpPr>
          <p:cNvPr id="11" name="矩形 10"/>
          <p:cNvSpPr/>
          <p:nvPr/>
        </p:nvSpPr>
        <p:spPr>
          <a:xfrm>
            <a:off x="640080" y="7266432"/>
            <a:ext cx="4169664" cy="320040"/>
          </a:xfrm>
          <a:prstGeom prst="rect">
            <a:avLst/>
          </a:prstGeom>
          <a:noFill/>
        </p:spPr>
        <p:txBody>
          <a:bodyPr wrap="none"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美国国家海洋渔业局</a:t>
            </a:r>
          </a:p>
        </p:txBody>
      </p:sp>
      <p:sp>
        <p:nvSpPr>
          <p:cNvPr id="12" name="矩形 11"/>
          <p:cNvSpPr/>
          <p:nvPr/>
        </p:nvSpPr>
        <p:spPr>
          <a:xfrm>
            <a:off x="633984" y="8028432"/>
            <a:ext cx="4620768" cy="670560"/>
          </a:xfrm>
          <a:prstGeom prst="rect">
            <a:avLst/>
          </a:prstGeom>
          <a:noFill/>
        </p:spPr>
        <p:txBody>
          <a:bodyPr lIns="0" tIns="0" rIns="0" bIns="0">
            <a:noAutofit/>
          </a:bodyPr>
          <a:lstStyle/>
          <a:p>
            <a:pPr indent="0"/>
            <a:r>
              <a:rPr lang="zh-CN" sz="2100" b="1">
                <a:solidFill>
                  <a:srgbClr val="044851"/>
                </a:solidFill>
                <a:latin typeface="Times New Roman" panose="02020603050405020304" pitchFamily="18" charset="0"/>
                <a:ea typeface="宋体" panose="02010600030101010101" pitchFamily="2" charset="-122"/>
                <a:cs typeface="Times New Roman" panose="02020603050405020304" pitchFamily="18" charset="0"/>
              </a:rPr>
              <a:t>旧金山湾区保护与发展委员会</a:t>
            </a:r>
          </a:p>
        </p:txBody>
      </p:sp>
      <p:sp>
        <p:nvSpPr>
          <p:cNvPr id="13" name="矩形 12"/>
          <p:cNvSpPr/>
          <p:nvPr/>
        </p:nvSpPr>
        <p:spPr>
          <a:xfrm>
            <a:off x="7101840" y="3438144"/>
            <a:ext cx="1094232" cy="542544"/>
          </a:xfrm>
          <a:prstGeom prst="rect">
            <a:avLst/>
          </a:prstGeom>
          <a:solidFill>
            <a:srgbClr val="003A3E"/>
          </a:solidFill>
        </p:spPr>
        <p:txBody>
          <a:bodyPr lIns="0" tIns="0" rIns="0" bIns="0">
            <a:noAutofit/>
          </a:bodyPr>
          <a:lstStyle/>
          <a:p>
            <a:pPr indent="0" algn="l"/>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湿地</a:t>
            </a:r>
          </a:p>
          <a:p>
            <a:pPr indent="0" algn="l">
              <a:lnSpc>
                <a:spcPct val="75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和水域</a:t>
            </a:r>
          </a:p>
        </p:txBody>
      </p:sp>
      <p:sp>
        <p:nvSpPr>
          <p:cNvPr id="14" name="矩形 13"/>
          <p:cNvSpPr/>
          <p:nvPr/>
        </p:nvSpPr>
        <p:spPr>
          <a:xfrm>
            <a:off x="7104888" y="4383024"/>
            <a:ext cx="1152144" cy="533400"/>
          </a:xfrm>
          <a:prstGeom prst="rect">
            <a:avLst/>
          </a:prstGeom>
          <a:solidFill>
            <a:srgbClr val="003A3E"/>
          </a:solidFill>
        </p:spPr>
        <p:txBody>
          <a:bodyPr lIns="0" tIns="0" rIns="0" bIns="0">
            <a:noAutofit/>
          </a:bodyPr>
          <a:lstStyle/>
          <a:p>
            <a:pPr indent="0"/>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湿地</a:t>
            </a:r>
          </a:p>
          <a:p>
            <a:pPr indent="0">
              <a:lnSpc>
                <a:spcPct val="76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和水域</a:t>
            </a:r>
          </a:p>
        </p:txBody>
      </p:sp>
      <p:sp>
        <p:nvSpPr>
          <p:cNvPr id="15" name="矩形 14"/>
          <p:cNvSpPr/>
          <p:nvPr/>
        </p:nvSpPr>
        <p:spPr>
          <a:xfrm>
            <a:off x="9354312" y="4401312"/>
            <a:ext cx="1152144" cy="502920"/>
          </a:xfrm>
          <a:prstGeom prst="rect">
            <a:avLst/>
          </a:prstGeom>
          <a:solidFill>
            <a:srgbClr val="755754"/>
          </a:solidFill>
        </p:spPr>
        <p:txBody>
          <a:bodyPr lIns="0" tIns="0" rIns="0" bIns="0">
            <a:noAutofit/>
          </a:bodyPr>
          <a:lstStyle/>
          <a:p>
            <a:pPr indent="0">
              <a:lnSpc>
                <a:spcPct val="75000"/>
              </a:lnSpc>
            </a:pPr>
            <a:r>
              <a:rPr lang="zh-CN" sz="21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减少流入营养物质</a:t>
            </a:r>
          </a:p>
        </p:txBody>
      </p:sp>
      <p:sp>
        <p:nvSpPr>
          <p:cNvPr id="16" name="矩形 15"/>
          <p:cNvSpPr/>
          <p:nvPr/>
        </p:nvSpPr>
        <p:spPr>
          <a:xfrm>
            <a:off x="7101840" y="5297424"/>
            <a:ext cx="1094232" cy="542544"/>
          </a:xfrm>
          <a:prstGeom prst="rect">
            <a:avLst/>
          </a:prstGeom>
          <a:solidFill>
            <a:srgbClr val="003A3E"/>
          </a:solidFill>
        </p:spPr>
        <p:txBody>
          <a:bodyPr lIns="0" tIns="0" rIns="0" bIns="0">
            <a:noAutofit/>
          </a:bodyPr>
          <a:lstStyle/>
          <a:p>
            <a:pPr indent="0"/>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湿地</a:t>
            </a:r>
          </a:p>
          <a:p>
            <a:pPr indent="0">
              <a:lnSpc>
                <a:spcPct val="75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和水域</a:t>
            </a:r>
          </a:p>
        </p:txBody>
      </p:sp>
      <p:sp>
        <p:nvSpPr>
          <p:cNvPr id="17" name="矩形 16"/>
          <p:cNvSpPr/>
          <p:nvPr/>
        </p:nvSpPr>
        <p:spPr>
          <a:xfrm>
            <a:off x="9336024" y="5321808"/>
            <a:ext cx="923544" cy="554736"/>
          </a:xfrm>
          <a:prstGeom prst="rect">
            <a:avLst/>
          </a:prstGeom>
          <a:solidFill>
            <a:srgbClr val="035567"/>
          </a:solidFill>
        </p:spPr>
        <p:txBody>
          <a:bodyPr lIns="0" tIns="0" rIns="0" bIns="0">
            <a:noAutofit/>
          </a:bodyPr>
          <a:lstStyle/>
          <a:p>
            <a:pPr indent="0" algn="ctr">
              <a:lnSpc>
                <a:spcPct val="74000"/>
              </a:lnSpc>
            </a:pPr>
            <a:r>
              <a:rPr lang="zh-CN" sz="21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野生动物物种</a:t>
            </a:r>
          </a:p>
        </p:txBody>
      </p:sp>
      <p:sp>
        <p:nvSpPr>
          <p:cNvPr id="18" name="矩形 17"/>
          <p:cNvSpPr/>
          <p:nvPr/>
        </p:nvSpPr>
        <p:spPr>
          <a:xfrm>
            <a:off x="11576304" y="5321808"/>
            <a:ext cx="917448" cy="536448"/>
          </a:xfrm>
          <a:prstGeom prst="rect">
            <a:avLst/>
          </a:prstGeom>
          <a:solidFill>
            <a:srgbClr val="035568"/>
          </a:solidFill>
        </p:spPr>
        <p:txBody>
          <a:bodyPr lIns="0" tIns="180000" rIns="0" bIns="0">
            <a:noAutofit/>
          </a:bodyPr>
          <a:lstStyle/>
          <a:p>
            <a:pPr indent="0">
              <a:lnSpc>
                <a:spcPct val="74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鱼类</a:t>
            </a:r>
          </a:p>
        </p:txBody>
      </p:sp>
      <p:sp>
        <p:nvSpPr>
          <p:cNvPr id="19" name="矩形 18"/>
          <p:cNvSpPr/>
          <p:nvPr/>
        </p:nvSpPr>
        <p:spPr>
          <a:xfrm>
            <a:off x="13819632" y="5309616"/>
            <a:ext cx="1103376" cy="530352"/>
          </a:xfrm>
          <a:prstGeom prst="rect">
            <a:avLst/>
          </a:prstGeom>
          <a:solidFill>
            <a:srgbClr val="035568"/>
          </a:solidFill>
        </p:spPr>
        <p:txBody>
          <a:bodyPr lIns="0" tIns="180000" rIns="0" bIns="0">
            <a:noAutofit/>
          </a:bodyPr>
          <a:lstStyle/>
          <a:p>
            <a:pPr indent="0">
              <a:lnSpc>
                <a:spcPct val="78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植物种类</a:t>
            </a:r>
          </a:p>
        </p:txBody>
      </p:sp>
      <p:sp>
        <p:nvSpPr>
          <p:cNvPr id="20" name="矩形 19"/>
          <p:cNvSpPr/>
          <p:nvPr/>
        </p:nvSpPr>
        <p:spPr>
          <a:xfrm>
            <a:off x="7101840" y="6242304"/>
            <a:ext cx="926592" cy="530352"/>
          </a:xfrm>
          <a:prstGeom prst="rect">
            <a:avLst/>
          </a:prstGeom>
          <a:solidFill>
            <a:srgbClr val="035567"/>
          </a:solidFill>
        </p:spPr>
        <p:txBody>
          <a:bodyPr lIns="0" tIns="0" rIns="0" bIns="0">
            <a:noAutofit/>
          </a:bodyPr>
          <a:lstStyle/>
          <a:p>
            <a:pPr indent="0" algn="ctr">
              <a:lnSpc>
                <a:spcPct val="75000"/>
              </a:lnSpc>
            </a:pPr>
            <a:r>
              <a:rPr lang="zh-CN" sz="21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野生动物物种</a:t>
            </a:r>
          </a:p>
        </p:txBody>
      </p:sp>
      <p:sp>
        <p:nvSpPr>
          <p:cNvPr id="21" name="矩形 20"/>
          <p:cNvSpPr/>
          <p:nvPr/>
        </p:nvSpPr>
        <p:spPr>
          <a:xfrm>
            <a:off x="9345168" y="6242304"/>
            <a:ext cx="1018032" cy="502920"/>
          </a:xfrm>
          <a:prstGeom prst="rect">
            <a:avLst/>
          </a:prstGeom>
          <a:solidFill>
            <a:srgbClr val="035568"/>
          </a:solidFill>
        </p:spPr>
        <p:txBody>
          <a:bodyPr lIns="0" tIns="180000" rIns="0" bIns="0">
            <a:noAutofit/>
          </a:bodyPr>
          <a:lstStyle/>
          <a:p>
            <a:pPr indent="0">
              <a:lnSpc>
                <a:spcPct val="75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鱼类</a:t>
            </a:r>
          </a:p>
        </p:txBody>
      </p:sp>
      <p:sp>
        <p:nvSpPr>
          <p:cNvPr id="22" name="矩形 21"/>
          <p:cNvSpPr/>
          <p:nvPr/>
        </p:nvSpPr>
        <p:spPr>
          <a:xfrm>
            <a:off x="11576304" y="6242304"/>
            <a:ext cx="1018032" cy="548640"/>
          </a:xfrm>
          <a:prstGeom prst="rect">
            <a:avLst/>
          </a:prstGeom>
          <a:solidFill>
            <a:srgbClr val="035568"/>
          </a:solidFill>
        </p:spPr>
        <p:txBody>
          <a:bodyPr lIns="0" tIns="0" rIns="0" bIns="0">
            <a:noAutofit/>
          </a:bodyPr>
          <a:lstStyle/>
          <a:p>
            <a:pPr indent="0">
              <a:lnSpc>
                <a:spcPct val="78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植物种类</a:t>
            </a:r>
          </a:p>
        </p:txBody>
      </p:sp>
      <p:sp>
        <p:nvSpPr>
          <p:cNvPr id="23" name="矩形 22"/>
          <p:cNvSpPr/>
          <p:nvPr/>
        </p:nvSpPr>
        <p:spPr>
          <a:xfrm>
            <a:off x="7110984" y="7171944"/>
            <a:ext cx="917448" cy="551688"/>
          </a:xfrm>
          <a:prstGeom prst="rect">
            <a:avLst/>
          </a:prstGeom>
          <a:solidFill>
            <a:srgbClr val="035568"/>
          </a:solidFill>
        </p:spPr>
        <p:txBody>
          <a:bodyPr lIns="0" tIns="180000" rIns="0" bIns="0">
            <a:noAutofit/>
          </a:bodyPr>
          <a:lstStyle/>
          <a:p>
            <a:pPr indent="0">
              <a:lnSpc>
                <a:spcPct val="74000"/>
              </a:lnSpc>
            </a:pPr>
            <a:r>
              <a:rPr lang="zh-CN" sz="21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鱼类</a:t>
            </a:r>
          </a:p>
        </p:txBody>
      </p:sp>
      <p:sp>
        <p:nvSpPr>
          <p:cNvPr id="24" name="矩形 23"/>
          <p:cNvSpPr/>
          <p:nvPr/>
        </p:nvSpPr>
        <p:spPr>
          <a:xfrm>
            <a:off x="7097268" y="8088884"/>
            <a:ext cx="1159764" cy="548640"/>
          </a:xfrm>
          <a:prstGeom prst="rect">
            <a:avLst/>
          </a:prstGeom>
          <a:solidFill>
            <a:srgbClr val="003A3E"/>
          </a:solidFill>
        </p:spPr>
        <p:txBody>
          <a:bodyPr lIns="0" tIns="0" rIns="0" bIns="0">
            <a:noAutofit/>
          </a:bodyPr>
          <a:lstStyle/>
          <a:p>
            <a:pPr indent="0"/>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湿地</a:t>
            </a:r>
          </a:p>
          <a:p>
            <a:pPr indent="0">
              <a:lnSpc>
                <a:spcPct val="75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和水域</a:t>
            </a:r>
          </a:p>
        </p:txBody>
      </p:sp>
      <p:sp>
        <p:nvSpPr>
          <p:cNvPr id="25" name="矩形 24"/>
          <p:cNvSpPr/>
          <p:nvPr/>
        </p:nvSpPr>
        <p:spPr>
          <a:xfrm>
            <a:off x="9336024" y="8092440"/>
            <a:ext cx="923544" cy="527304"/>
          </a:xfrm>
          <a:prstGeom prst="rect">
            <a:avLst/>
          </a:prstGeom>
          <a:solidFill>
            <a:srgbClr val="035567"/>
          </a:solidFill>
        </p:spPr>
        <p:txBody>
          <a:bodyPr lIns="0" tIns="0" rIns="0" bIns="0">
            <a:noAutofit/>
          </a:bodyPr>
          <a:lstStyle/>
          <a:p>
            <a:pPr indent="0" algn="ctr">
              <a:lnSpc>
                <a:spcPct val="74000"/>
              </a:lnSpc>
            </a:pPr>
            <a:r>
              <a:rPr lang="zh-CN" sz="21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野生动物物种</a:t>
            </a:r>
          </a:p>
        </p:txBody>
      </p:sp>
      <p:sp>
        <p:nvSpPr>
          <p:cNvPr id="26" name="矩形 25"/>
          <p:cNvSpPr/>
          <p:nvPr/>
        </p:nvSpPr>
        <p:spPr>
          <a:xfrm>
            <a:off x="11609832" y="8092440"/>
            <a:ext cx="902208" cy="527304"/>
          </a:xfrm>
          <a:prstGeom prst="rect">
            <a:avLst/>
          </a:prstGeom>
          <a:solidFill>
            <a:srgbClr val="035568"/>
          </a:solidFill>
        </p:spPr>
        <p:txBody>
          <a:bodyPr lIns="0" tIns="180000" rIns="0" bIns="0">
            <a:noAutofit/>
          </a:bodyPr>
          <a:lstStyle/>
          <a:p>
            <a:pPr indent="0">
              <a:lnSpc>
                <a:spcPct val="74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鱼类</a:t>
            </a:r>
          </a:p>
        </p:txBody>
      </p:sp>
      <p:sp>
        <p:nvSpPr>
          <p:cNvPr id="27" name="矩形 26"/>
          <p:cNvSpPr/>
          <p:nvPr/>
        </p:nvSpPr>
        <p:spPr>
          <a:xfrm>
            <a:off x="13807440" y="8092440"/>
            <a:ext cx="1103376" cy="527304"/>
          </a:xfrm>
          <a:prstGeom prst="rect">
            <a:avLst/>
          </a:prstGeom>
          <a:solidFill>
            <a:srgbClr val="772A62"/>
          </a:solidFill>
        </p:spPr>
        <p:txBody>
          <a:bodyPr lIns="0" tIns="180000" rIns="0" bIns="0">
            <a:noAutofit/>
          </a:bodyPr>
          <a:lstStyle/>
          <a:p>
            <a:pPr indent="0">
              <a:lnSpc>
                <a:spcPct val="74000"/>
              </a:lnSpc>
            </a:pPr>
            <a:r>
              <a:rPr lang="zh-CN" sz="21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公共通行</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3f14e25e4af_1_22"/>
          <p:cNvSpPr txBox="1">
            <a:spLocks noGrp="1"/>
          </p:cNvSpPr>
          <p:nvPr>
            <p:ph type="dt" idx="10"/>
          </p:nvPr>
        </p:nvSpPr>
        <p:spPr>
          <a:xfrm>
            <a:off x="467497" y="9333705"/>
            <a:ext cx="1818600" cy="534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665" name="Google Shape;665;g3f14e25e4af_1_22"/>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44</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0" y="0"/>
            <a:ext cx="15544800" cy="10058400"/>
          </a:xfrm>
          <a:prstGeom prst="rect">
            <a:avLst/>
          </a:prstGeom>
        </p:spPr>
      </p:pic>
      <p:sp>
        <p:nvSpPr>
          <p:cNvPr id="3" name="矩形 2"/>
          <p:cNvSpPr/>
          <p:nvPr/>
        </p:nvSpPr>
        <p:spPr>
          <a:xfrm>
            <a:off x="487764" y="505968"/>
            <a:ext cx="7237371" cy="441766"/>
          </a:xfrm>
          <a:prstGeom prst="rect">
            <a:avLst/>
          </a:prstGeom>
          <a:solidFill>
            <a:srgbClr val="FFFFFF"/>
          </a:solidFill>
        </p:spPr>
        <p:txBody>
          <a:bodyPr wrap="none" lIns="0" tIns="0" rIns="0" bIns="0" anchor="t">
            <a:noAutofit/>
          </a:bodyPr>
          <a:lstStyle/>
          <a:p>
            <a:pPr indent="0"/>
            <a:r>
              <a:rPr lang="zh-CN" sz="3000" b="1">
                <a:solidFill>
                  <a:srgbClr val="044851"/>
                </a:solidFill>
                <a:latin typeface="Times New Roman"/>
                <a:ea typeface="宋体"/>
                <a:cs typeface="Times New Roman"/>
              </a:rPr>
              <a:t>First Mile 水平式生态堤坝 | 开创性项目</a:t>
            </a:r>
          </a:p>
        </p:txBody>
      </p:sp>
      <p:sp>
        <p:nvSpPr>
          <p:cNvPr id="4" name="矩形 3"/>
          <p:cNvSpPr/>
          <p:nvPr/>
        </p:nvSpPr>
        <p:spPr>
          <a:xfrm>
            <a:off x="467497" y="1292543"/>
            <a:ext cx="7025640" cy="972312"/>
          </a:xfrm>
          <a:prstGeom prst="rect">
            <a:avLst/>
          </a:prstGeom>
          <a:solidFill>
            <a:srgbClr val="FFFFFF"/>
          </a:solidFill>
        </p:spPr>
        <p:txBody>
          <a:bodyPr lIns="0" tIns="0" rIns="0" bIns="0">
            <a:noAutofit/>
          </a:bodyPr>
          <a:lstStyle/>
          <a:p>
            <a:pPr indent="0"/>
            <a:r>
              <a:rPr lang="zh-CN" sz="22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项目团队继续与各机构合作，制定一项完备方案，兼顾</a:t>
            </a:r>
            <a:r>
              <a:rPr lang="zh-CN" sz="2600" b="1"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各机构的审查优先事项要求和项目目标。</a:t>
            </a:r>
          </a:p>
        </p:txBody>
      </p:sp>
      <p:sp>
        <p:nvSpPr>
          <p:cNvPr id="5" name="矩形 4"/>
          <p:cNvSpPr/>
          <p:nvPr/>
        </p:nvSpPr>
        <p:spPr>
          <a:xfrm>
            <a:off x="4401312" y="3206496"/>
            <a:ext cx="1365504" cy="658368"/>
          </a:xfrm>
          <a:prstGeom prst="rect">
            <a:avLst/>
          </a:prstGeom>
          <a:solidFill>
            <a:srgbClr val="FFFFFF"/>
          </a:solidFill>
        </p:spPr>
        <p:txBody>
          <a:bodyPr lIns="0" tIns="0" rIns="0" bIns="0">
            <a:noAutofit/>
          </a:bodyPr>
          <a:lstStyle/>
          <a:p>
            <a:pPr indent="0" algn="r"/>
            <a:r>
              <a:rPr lang="zh-CN" sz="23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湿地</a:t>
            </a:r>
          </a:p>
          <a:p>
            <a:pPr indent="0" algn="r">
              <a:lnSpc>
                <a:spcPct val="93000"/>
              </a:lnSpc>
            </a:pPr>
            <a:r>
              <a:rPr lang="zh-CN" sz="23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和水域</a:t>
            </a:r>
          </a:p>
        </p:txBody>
      </p:sp>
      <p:sp>
        <p:nvSpPr>
          <p:cNvPr id="6" name="矩形 5"/>
          <p:cNvSpPr/>
          <p:nvPr/>
        </p:nvSpPr>
        <p:spPr>
          <a:xfrm>
            <a:off x="3761232" y="5614416"/>
            <a:ext cx="1481328" cy="667512"/>
          </a:xfrm>
          <a:prstGeom prst="rect">
            <a:avLst/>
          </a:prstGeom>
          <a:solidFill>
            <a:srgbClr val="FFFFFF"/>
          </a:solidFill>
        </p:spPr>
        <p:txBody>
          <a:bodyPr lIns="0" tIns="0" rIns="0" bIns="0">
            <a:noAutofit/>
          </a:bodyPr>
          <a:lstStyle/>
          <a:p>
            <a:pPr indent="368300" algn="r"/>
            <a:r>
              <a:rPr lang="zh-CN" sz="2300">
                <a:solidFill>
                  <a:srgbClr val="5EB8B9"/>
                </a:solidFill>
                <a:latin typeface="Times New Roman" panose="02020603050405020304" pitchFamily="18" charset="0"/>
                <a:ea typeface="宋体" panose="02010600030101010101" pitchFamily="2" charset="-122"/>
                <a:cs typeface="Times New Roman" panose="02020603050405020304" pitchFamily="18" charset="0"/>
              </a:rPr>
              <a:t>气候</a:t>
            </a:r>
          </a:p>
          <a:p>
            <a:pPr indent="0" algn="r">
              <a:lnSpc>
                <a:spcPct val="94000"/>
              </a:lnSpc>
            </a:pPr>
            <a:r>
              <a:rPr lang="zh-CN" sz="2300">
                <a:solidFill>
                  <a:srgbClr val="5EB8B9"/>
                </a:solidFill>
                <a:latin typeface="Times New Roman" panose="02020603050405020304" pitchFamily="18" charset="0"/>
                <a:ea typeface="宋体" panose="02010600030101010101" pitchFamily="2" charset="-122"/>
                <a:cs typeface="Times New Roman" panose="02020603050405020304" pitchFamily="18" charset="0"/>
              </a:rPr>
              <a:t>韧性</a:t>
            </a:r>
          </a:p>
        </p:txBody>
      </p:sp>
      <p:sp>
        <p:nvSpPr>
          <p:cNvPr id="7" name="矩形 6"/>
          <p:cNvSpPr/>
          <p:nvPr/>
        </p:nvSpPr>
        <p:spPr>
          <a:xfrm>
            <a:off x="5772912" y="7498080"/>
            <a:ext cx="1042416" cy="661416"/>
          </a:xfrm>
          <a:prstGeom prst="rect">
            <a:avLst/>
          </a:prstGeom>
          <a:solidFill>
            <a:srgbClr val="FFFFFF"/>
          </a:solidFill>
        </p:spPr>
        <p:txBody>
          <a:bodyPr lIns="0" tIns="0" rIns="0" bIns="0">
            <a:noAutofit/>
          </a:bodyPr>
          <a:lstStyle/>
          <a:p>
            <a:pPr indent="139700" algn="r"/>
            <a:r>
              <a:rPr lang="zh-CN" sz="2300">
                <a:solidFill>
                  <a:srgbClr val="80356C"/>
                </a:solidFill>
                <a:latin typeface="Times New Roman" panose="02020603050405020304" pitchFamily="18" charset="0"/>
                <a:ea typeface="宋体" panose="02010600030101010101" pitchFamily="2" charset="-122"/>
                <a:cs typeface="Times New Roman" panose="02020603050405020304" pitchFamily="18" charset="0"/>
              </a:rPr>
              <a:t>公共</a:t>
            </a:r>
          </a:p>
          <a:p>
            <a:pPr indent="0" algn="r">
              <a:lnSpc>
                <a:spcPct val="92000"/>
              </a:lnSpc>
            </a:pPr>
            <a:r>
              <a:rPr lang="zh-CN" sz="2300">
                <a:solidFill>
                  <a:srgbClr val="80356C"/>
                </a:solidFill>
                <a:latin typeface="Times New Roman" panose="02020603050405020304" pitchFamily="18" charset="0"/>
                <a:ea typeface="宋体" panose="02010600030101010101" pitchFamily="2" charset="-122"/>
                <a:cs typeface="Times New Roman" panose="02020603050405020304" pitchFamily="18" charset="0"/>
              </a:rPr>
              <a:t>通行</a:t>
            </a:r>
          </a:p>
        </p:txBody>
      </p:sp>
      <p:sp>
        <p:nvSpPr>
          <p:cNvPr id="8" name="矩形 7"/>
          <p:cNvSpPr/>
          <p:nvPr/>
        </p:nvSpPr>
        <p:spPr>
          <a:xfrm>
            <a:off x="10265664" y="7498080"/>
            <a:ext cx="1146048" cy="701040"/>
          </a:xfrm>
          <a:prstGeom prst="rect">
            <a:avLst/>
          </a:prstGeom>
          <a:solidFill>
            <a:srgbClr val="FFFFFF"/>
          </a:solidFill>
        </p:spPr>
        <p:txBody>
          <a:bodyPr lIns="0" tIns="0" rIns="0" bIns="0">
            <a:noAutofit/>
          </a:bodyPr>
          <a:lstStyle/>
          <a:p>
            <a:pPr indent="0">
              <a:lnSpc>
                <a:spcPct val="93000"/>
              </a:lnSpc>
            </a:pPr>
            <a:r>
              <a:rPr lang="zh-CN" sz="23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植物种类</a:t>
            </a:r>
          </a:p>
        </p:txBody>
      </p:sp>
      <p:sp>
        <p:nvSpPr>
          <p:cNvPr id="9" name="矩形 8"/>
          <p:cNvSpPr/>
          <p:nvPr/>
        </p:nvSpPr>
        <p:spPr>
          <a:xfrm>
            <a:off x="11740896" y="5620512"/>
            <a:ext cx="1139952" cy="701040"/>
          </a:xfrm>
          <a:prstGeom prst="rect">
            <a:avLst/>
          </a:prstGeom>
          <a:solidFill>
            <a:srgbClr val="FFFFFF"/>
          </a:solidFill>
        </p:spPr>
        <p:txBody>
          <a:bodyPr lIns="0" tIns="0" rIns="0" bIns="0">
            <a:noAutofit/>
          </a:bodyPr>
          <a:lstStyle/>
          <a:p>
            <a:pPr indent="0">
              <a:lnSpc>
                <a:spcPct val="96000"/>
              </a:lnSpc>
            </a:pPr>
            <a:r>
              <a:rPr lang="zh-CN" sz="23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鱼类</a:t>
            </a:r>
          </a:p>
        </p:txBody>
      </p:sp>
      <p:sp>
        <p:nvSpPr>
          <p:cNvPr id="10" name="矩形 9"/>
          <p:cNvSpPr/>
          <p:nvPr/>
        </p:nvSpPr>
        <p:spPr>
          <a:xfrm>
            <a:off x="11247120" y="3194304"/>
            <a:ext cx="1146048" cy="701040"/>
          </a:xfrm>
          <a:prstGeom prst="rect">
            <a:avLst/>
          </a:prstGeom>
          <a:solidFill>
            <a:srgbClr val="FFFFFF"/>
          </a:solidFill>
        </p:spPr>
        <p:txBody>
          <a:bodyPr lIns="0" tIns="0" rIns="0" bIns="0">
            <a:noAutofit/>
          </a:bodyPr>
          <a:lstStyle/>
          <a:p>
            <a:pPr indent="0" algn="ctr">
              <a:lnSpc>
                <a:spcPct val="94000"/>
              </a:lnSpc>
            </a:pPr>
            <a:r>
              <a:rPr lang="zh-CN" sz="2300">
                <a:solidFill>
                  <a:srgbClr val="044851"/>
                </a:solidFill>
                <a:latin typeface="Times New Roman" panose="02020603050405020304" pitchFamily="18" charset="0"/>
                <a:ea typeface="宋体" panose="02010600030101010101" pitchFamily="2" charset="-122"/>
                <a:cs typeface="Times New Roman" panose="02020603050405020304" pitchFamily="18" charset="0"/>
              </a:rPr>
              <a:t>野生动物物种</a:t>
            </a:r>
          </a:p>
        </p:txBody>
      </p:sp>
      <p:sp>
        <p:nvSpPr>
          <p:cNvPr id="11" name="矩形 10"/>
          <p:cNvSpPr/>
          <p:nvPr/>
        </p:nvSpPr>
        <p:spPr>
          <a:xfrm>
            <a:off x="9089136" y="2072640"/>
            <a:ext cx="1463040" cy="655320"/>
          </a:xfrm>
          <a:prstGeom prst="rect">
            <a:avLst/>
          </a:prstGeom>
          <a:solidFill>
            <a:srgbClr val="FFFFFF"/>
          </a:solidFill>
        </p:spPr>
        <p:txBody>
          <a:bodyPr lIns="0" tIns="0" rIns="0" bIns="0">
            <a:noAutofit/>
          </a:bodyPr>
          <a:lstStyle/>
          <a:p>
            <a:pPr indent="0">
              <a:lnSpc>
                <a:spcPct val="93000"/>
              </a:lnSpc>
            </a:pPr>
            <a:r>
              <a:rPr lang="zh-CN" sz="2300">
                <a:solidFill>
                  <a:srgbClr val="776463"/>
                </a:solidFill>
                <a:latin typeface="Times New Roman" panose="02020603050405020304" pitchFamily="18" charset="0"/>
                <a:ea typeface="宋体" panose="02010600030101010101" pitchFamily="2" charset="-122"/>
                <a:cs typeface="Times New Roman" panose="02020603050405020304" pitchFamily="18" charset="0"/>
              </a:rPr>
              <a:t>减少流入营养物质</a:t>
            </a:r>
          </a:p>
        </p:txBody>
      </p:sp>
      <p:sp>
        <p:nvSpPr>
          <p:cNvPr id="12" name="矩形 11"/>
          <p:cNvSpPr/>
          <p:nvPr/>
        </p:nvSpPr>
        <p:spPr>
          <a:xfrm>
            <a:off x="7455408" y="4800600"/>
            <a:ext cx="2072640" cy="1194816"/>
          </a:xfrm>
          <a:prstGeom prst="rect">
            <a:avLst/>
          </a:prstGeom>
          <a:noFill/>
        </p:spPr>
        <p:txBody>
          <a:bodyPr lIns="0" tIns="0" rIns="0" bIns="0">
            <a:noAutofit/>
          </a:bodyPr>
          <a:lstStyle/>
          <a:p>
            <a:pPr indent="0" algn="ctr"/>
            <a:r>
              <a:rPr lang="zh-CN" sz="25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rPr>
              <a:t>均衡的多效益项目</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4" name="Google Shape;674;g3f14e25e4af_1_0"/>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45</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675" name="Google Shape;675;g3f14e25e4af_1_0"/>
          <p:cNvSpPr txBox="1"/>
          <p:nvPr/>
        </p:nvSpPr>
        <p:spPr>
          <a:xfrm>
            <a:off x="467500" y="482200"/>
            <a:ext cx="9883200" cy="42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3000" b="1">
                <a:solidFill>
                  <a:srgbClr val="044851"/>
                </a:solidFill>
                <a:latin typeface="Times New Roman"/>
                <a:ea typeface="宋体"/>
                <a:cs typeface="Times New Roman"/>
              </a:rPr>
              <a:t>First Mile 水平式生态堤坝 | </a:t>
            </a:r>
            <a:r>
              <a:rPr lang="zh-CN" sz="3000" b="1">
                <a:solidFill>
                  <a:schemeClr val="dk1"/>
                </a:solidFill>
                <a:latin typeface="Times New Roman"/>
                <a:ea typeface="宋体"/>
                <a:cs typeface="Times New Roman"/>
              </a:rPr>
              <a:t>开创性项目</a:t>
            </a:r>
            <a:r>
              <a:rPr lang="zh-CN" sz="1100">
                <a:latin typeface="Times New Roman"/>
                <a:ea typeface="宋体"/>
                <a:cs typeface="Times New Roman"/>
              </a:rPr>
              <a:t> </a:t>
            </a:r>
          </a:p>
        </p:txBody>
      </p:sp>
      <p:cxnSp>
        <p:nvCxnSpPr>
          <p:cNvPr id="676" name="Google Shape;676;g3f14e25e4af_1_0"/>
          <p:cNvCxnSpPr/>
          <p:nvPr/>
        </p:nvCxnSpPr>
        <p:spPr>
          <a:xfrm rot="10800000" flipH="1">
            <a:off x="498697" y="972748"/>
            <a:ext cx="7790700" cy="14700"/>
          </a:xfrm>
          <a:prstGeom prst="straightConnector1">
            <a:avLst/>
          </a:prstGeom>
          <a:noFill/>
          <a:ln w="38100" cap="flat" cmpd="sng">
            <a:solidFill>
              <a:schemeClr val="dk1"/>
            </a:solidFill>
            <a:prstDash val="solid"/>
            <a:round/>
            <a:headEnd type="none" w="med" len="med"/>
            <a:tailEnd type="none" w="med" len="med"/>
          </a:ln>
        </p:spPr>
      </p:cxnSp>
      <p:pic>
        <p:nvPicPr>
          <p:cNvPr id="678" name="Google Shape;678;g3f14e25e4af_1_0"/>
          <p:cNvPicPr preferRelativeResize="0"/>
          <p:nvPr/>
        </p:nvPicPr>
        <p:blipFill>
          <a:blip r:embed="rId3"/>
          <a:srcRect/>
          <a:stretch>
            <a:fillRect/>
          </a:stretch>
        </p:blipFill>
        <p:spPr>
          <a:xfrm>
            <a:off x="1173125" y="1294034"/>
            <a:ext cx="12866335" cy="8037887"/>
          </a:xfrm>
          <a:prstGeom prst="rect">
            <a:avLst/>
          </a:prstGeom>
          <a:noFill/>
          <a:ln>
            <a:noFill/>
          </a:ln>
        </p:spPr>
      </p:pic>
      <p:sp>
        <p:nvSpPr>
          <p:cNvPr id="2" name="矩形 1"/>
          <p:cNvSpPr/>
          <p:nvPr/>
        </p:nvSpPr>
        <p:spPr>
          <a:xfrm>
            <a:off x="6566924" y="4688137"/>
            <a:ext cx="2078736" cy="1249680"/>
          </a:xfrm>
          <a:prstGeom prst="rect">
            <a:avLst/>
          </a:prstGeom>
          <a:noFill/>
        </p:spPr>
        <p:txBody>
          <a:bodyPr lIns="0" tIns="0" rIns="0" bIns="0">
            <a:noAutofit/>
          </a:bodyPr>
          <a:lstStyle/>
          <a:p>
            <a:pPr indent="0" algn="ctr">
              <a:lnSpc>
                <a:spcPct val="105000"/>
              </a:lnSpc>
            </a:pPr>
            <a:r>
              <a:rPr lang="zh-CN" sz="2500" dirty="0">
                <a:solidFill>
                  <a:srgbClr val="225052"/>
                </a:solidFill>
                <a:latin typeface="Times New Roman" panose="02020603050405020304" pitchFamily="18" charset="0"/>
                <a:ea typeface="宋体" panose="02010600030101010101" pitchFamily="2" charset="-122"/>
                <a:cs typeface="Times New Roman" panose="02020603050405020304" pitchFamily="18" charset="0"/>
              </a:rPr>
              <a:t>均衡的多效益项目</a:t>
            </a:r>
          </a:p>
        </p:txBody>
      </p:sp>
      <p:sp>
        <p:nvSpPr>
          <p:cNvPr id="3" name="矩形 2"/>
          <p:cNvSpPr/>
          <p:nvPr/>
        </p:nvSpPr>
        <p:spPr>
          <a:xfrm rot="2191085">
            <a:off x="8741522" y="2721258"/>
            <a:ext cx="3969025" cy="1249680"/>
          </a:xfrm>
          <a:prstGeom prst="rect">
            <a:avLst/>
          </a:prstGeom>
          <a:noFill/>
        </p:spPr>
        <p:txBody>
          <a:bodyPr lIns="0" tIns="0" rIns="0" bIns="0">
            <a:noAutofit/>
          </a:bodyPr>
          <a:lstStyle/>
          <a:p>
            <a:pPr indent="0" algn="ctr">
              <a:lnSpc>
                <a:spcPct val="105000"/>
              </a:lnSpc>
            </a:pPr>
            <a:r>
              <a:rPr lang="zh-CN" sz="2500">
                <a:solidFill>
                  <a:srgbClr val="65BD80"/>
                </a:solidFill>
                <a:latin typeface="Times New Roman" panose="02020603050405020304" pitchFamily="18" charset="0"/>
                <a:ea typeface="宋体" panose="02010600030101010101" pitchFamily="2" charset="-122"/>
                <a:cs typeface="Times New Roman" panose="02020603050405020304" pitchFamily="18" charset="0"/>
              </a:rPr>
              <a:t>提升社区福祉</a:t>
            </a:r>
          </a:p>
        </p:txBody>
      </p:sp>
      <p:sp>
        <p:nvSpPr>
          <p:cNvPr id="4" name="矩形 3"/>
          <p:cNvSpPr/>
          <p:nvPr/>
        </p:nvSpPr>
        <p:spPr>
          <a:xfrm>
            <a:off x="4853405" y="6776654"/>
            <a:ext cx="5837990" cy="1716429"/>
          </a:xfrm>
          <a:prstGeom prst="rect">
            <a:avLst/>
          </a:prstGeom>
          <a:noFill/>
        </p:spPr>
        <p:txBody>
          <a:bodyPr lIns="0" tIns="0" rIns="0" bIns="0">
            <a:prstTxWarp prst="textArchDown">
              <a:avLst>
                <a:gd name="adj" fmla="val 756421"/>
              </a:avLst>
            </a:prstTxWarp>
            <a:noAutofit/>
          </a:bodyPr>
          <a:lstStyle/>
          <a:p>
            <a:pPr indent="0" algn="ctr">
              <a:lnSpc>
                <a:spcPct val="105000"/>
              </a:lnSpc>
            </a:pPr>
            <a:r>
              <a:rPr lang="zh-CN" sz="2400" dirty="0">
                <a:solidFill>
                  <a:srgbClr val="8F4B7C"/>
                </a:solidFill>
                <a:latin typeface="Times New Roman" panose="02020603050405020304" pitchFamily="18" charset="0"/>
                <a:ea typeface="宋体" panose="02010600030101010101" pitchFamily="2" charset="-122"/>
                <a:cs typeface="Times New Roman" panose="02020603050405020304" pitchFamily="18" charset="0"/>
              </a:rPr>
              <a:t>维持协同效应</a:t>
            </a:r>
          </a:p>
          <a:p>
            <a:pPr indent="0" algn="ctr">
              <a:lnSpc>
                <a:spcPct val="105000"/>
              </a:lnSpc>
            </a:pPr>
            <a:r>
              <a:rPr lang="zh-CN" sz="2400" dirty="0">
                <a:solidFill>
                  <a:srgbClr val="8F4B7C"/>
                </a:solidFill>
                <a:latin typeface="Times New Roman" panose="02020603050405020304" pitchFamily="18" charset="0"/>
                <a:ea typeface="宋体" panose="02010600030101010101" pitchFamily="2" charset="-122"/>
                <a:cs typeface="Times New Roman" panose="02020603050405020304" pitchFamily="18" charset="0"/>
              </a:rPr>
              <a:t> 兼顾机构和社区优先事项</a:t>
            </a:r>
          </a:p>
        </p:txBody>
      </p:sp>
      <p:sp>
        <p:nvSpPr>
          <p:cNvPr id="5" name="矩形 4"/>
          <p:cNvSpPr/>
          <p:nvPr/>
        </p:nvSpPr>
        <p:spPr>
          <a:xfrm rot="19159236">
            <a:off x="2317319" y="2535128"/>
            <a:ext cx="3969025" cy="1249680"/>
          </a:xfrm>
          <a:prstGeom prst="rect">
            <a:avLst/>
          </a:prstGeom>
          <a:noFill/>
        </p:spPr>
        <p:txBody>
          <a:bodyPr lIns="0" tIns="0" rIns="0" bIns="0">
            <a:noAutofit/>
          </a:bodyPr>
          <a:lstStyle/>
          <a:p>
            <a:pPr indent="0" algn="ctr">
              <a:lnSpc>
                <a:spcPct val="105000"/>
              </a:lnSpc>
            </a:pPr>
            <a:r>
              <a:rPr lang="zh-CN" sz="2500">
                <a:solidFill>
                  <a:srgbClr val="24A8D2"/>
                </a:solidFill>
                <a:latin typeface="Times New Roman" panose="02020603050405020304" pitchFamily="18" charset="0"/>
                <a:ea typeface="宋体" panose="02010600030101010101" pitchFamily="2" charset="-122"/>
                <a:cs typeface="Times New Roman" panose="02020603050405020304" pitchFamily="18" charset="0"/>
              </a:rPr>
              <a:t>实现社区目标</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eacff930fc_1_86"/>
          <p:cNvSpPr txBox="1">
            <a:spLocks noGrp="1"/>
          </p:cNvSpPr>
          <p:nvPr>
            <p:ph type="body" idx="3"/>
          </p:nvPr>
        </p:nvSpPr>
        <p:spPr>
          <a:xfrm>
            <a:off x="467497" y="1141630"/>
            <a:ext cx="7305000" cy="43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zh-CN">
                <a:latin typeface="Times New Roman" panose="02020603050405020304" pitchFamily="18" charset="0"/>
                <a:ea typeface="宋体" panose="02010600030101010101" pitchFamily="2" charset="-122"/>
                <a:cs typeface="Times New Roman" panose="02020603050405020304" pitchFamily="18" charset="0"/>
              </a:rPr>
              <a:t>社区会议 1 + 在线调查</a:t>
            </a:r>
          </a:p>
        </p:txBody>
      </p:sp>
      <p:sp>
        <p:nvSpPr>
          <p:cNvPr id="684" name="Google Shape;684;g3eacff930fc_1_86"/>
          <p:cNvSpPr txBox="1">
            <a:spLocks noGrp="1"/>
          </p:cNvSpPr>
          <p:nvPr>
            <p:ph type="body" idx="4"/>
          </p:nvPr>
        </p:nvSpPr>
        <p:spPr>
          <a:xfrm>
            <a:off x="8428150" y="2588833"/>
            <a:ext cx="6520500" cy="36129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zh-CN">
                <a:latin typeface="Times New Roman" panose="02020603050405020304" pitchFamily="18" charset="0"/>
                <a:ea typeface="宋体" panose="02010600030101010101" pitchFamily="2" charset="-122"/>
                <a:cs typeface="Times New Roman" panose="02020603050405020304" pitchFamily="18" charset="0"/>
              </a:rPr>
              <a:t>保护社区、沼泽地、步道和关键基础设施免受</a:t>
            </a:r>
            <a:r>
              <a:rPr lang="zh-CN" b="1">
                <a:latin typeface="Times New Roman" panose="02020603050405020304" pitchFamily="18" charset="0"/>
                <a:ea typeface="宋体" panose="02010600030101010101" pitchFamily="2" charset="-122"/>
                <a:cs typeface="Times New Roman" panose="02020603050405020304" pitchFamily="18" charset="0"/>
              </a:rPr>
              <a:t>洪涝</a:t>
            </a:r>
            <a:r>
              <a:rPr lang="zh-CN">
                <a:latin typeface="Times New Roman" panose="02020603050405020304" pitchFamily="18" charset="0"/>
                <a:ea typeface="宋体" panose="02010600030101010101" pitchFamily="2" charset="-122"/>
                <a:cs typeface="Times New Roman" panose="02020603050405020304" pitchFamily="18" charset="0"/>
              </a:rPr>
              <a:t>侵袭</a:t>
            </a:r>
          </a:p>
          <a:p>
            <a:pPr marL="0" lvl="0" indent="0" algn="l" rtl="0">
              <a:lnSpc>
                <a:spcPct val="115000"/>
              </a:lnSpc>
              <a:spcBef>
                <a:spcPts val="0"/>
              </a:spcBef>
              <a:spcAft>
                <a:spcPts val="0"/>
              </a:spcAft>
              <a:buNone/>
            </a:pPr>
            <a:endParaRPr b="1"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lnSpc>
                <a:spcPct val="115000"/>
              </a:lnSpc>
              <a:spcBef>
                <a:spcPts val="0"/>
              </a:spcBef>
              <a:spcAft>
                <a:spcPts val="0"/>
              </a:spcAft>
              <a:buSzPts val="2400"/>
              <a:buChar char="•"/>
            </a:pPr>
            <a:r>
              <a:rPr lang="zh-CN">
                <a:latin typeface="Times New Roman" panose="02020603050405020304" pitchFamily="18" charset="0"/>
                <a:ea typeface="宋体" panose="02010600030101010101" pitchFamily="2" charset="-122"/>
                <a:cs typeface="Times New Roman" panose="02020603050405020304" pitchFamily="18" charset="0"/>
              </a:rPr>
              <a:t>保护和改善</a:t>
            </a:r>
            <a:r>
              <a:rPr lang="zh-CN" b="1">
                <a:latin typeface="Times New Roman" panose="02020603050405020304" pitchFamily="18" charset="0"/>
                <a:ea typeface="宋体" panose="02010600030101010101" pitchFamily="2" charset="-122"/>
                <a:cs typeface="Times New Roman" panose="02020603050405020304" pitchFamily="18" charset="0"/>
              </a:rPr>
              <a:t>野生动物栖息地和本土植物</a:t>
            </a:r>
          </a:p>
          <a:p>
            <a:pPr marL="0" lvl="0" indent="0" algn="l" rtl="0">
              <a:lnSpc>
                <a:spcPct val="115000"/>
              </a:lnSpc>
              <a:spcBef>
                <a:spcPts val="0"/>
              </a:spcBef>
              <a:spcAft>
                <a:spcPts val="0"/>
              </a:spcAft>
              <a:buNone/>
            </a:pPr>
            <a:endParaRPr b="1"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381000" algn="l" rtl="0">
              <a:lnSpc>
                <a:spcPct val="115000"/>
              </a:lnSpc>
              <a:spcBef>
                <a:spcPts val="0"/>
              </a:spcBef>
              <a:spcAft>
                <a:spcPts val="0"/>
              </a:spcAft>
              <a:buSzPts val="2400"/>
              <a:buChar char="•"/>
            </a:pPr>
            <a:r>
              <a:rPr lang="zh-CN">
                <a:latin typeface="Times New Roman" panose="02020603050405020304" pitchFamily="18" charset="0"/>
                <a:ea typeface="宋体" panose="02010600030101010101" pitchFamily="2" charset="-122"/>
                <a:cs typeface="Times New Roman" panose="02020603050405020304" pitchFamily="18" charset="0"/>
              </a:rPr>
              <a:t>设立安全便捷的自行车道和人行道，方便</a:t>
            </a:r>
            <a:r>
              <a:rPr lang="zh-CN" b="1">
                <a:latin typeface="Times New Roman" panose="02020603050405020304" pitchFamily="18" charset="0"/>
                <a:ea typeface="宋体" panose="02010600030101010101" pitchFamily="2" charset="-122"/>
                <a:cs typeface="Times New Roman" panose="02020603050405020304" pitchFamily="18" charset="0"/>
              </a:rPr>
              <a:t>公众前往海岸线</a:t>
            </a: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5" name="Google Shape;685;g3eacff930fc_1_86"/>
          <p:cNvSpPr txBox="1">
            <a:spLocks noGrp="1"/>
          </p:cNvSpPr>
          <p:nvPr>
            <p:ph type="sldNum" idx="12"/>
          </p:nvPr>
        </p:nvSpPr>
        <p:spPr>
          <a:xfrm>
            <a:off x="14173200" y="9333705"/>
            <a:ext cx="904200" cy="534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46</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6" name="Google Shape;686;g3eacff930fc_1_86"/>
          <p:cNvSpPr txBox="1"/>
          <p:nvPr/>
        </p:nvSpPr>
        <p:spPr>
          <a:xfrm>
            <a:off x="488795" y="482200"/>
            <a:ext cx="9984906" cy="4588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zh-CN" sz="4000" b="1">
                <a:solidFill>
                  <a:srgbClr val="044851"/>
                </a:solidFill>
                <a:latin typeface="Times New Roman"/>
                <a:ea typeface="宋体"/>
                <a:cs typeface="Times New Roman"/>
              </a:rPr>
              <a:t>First Mile 水平式生态堤坝 | 征询反馈意见</a:t>
            </a:r>
          </a:p>
        </p:txBody>
      </p:sp>
      <p:pic>
        <p:nvPicPr>
          <p:cNvPr id="690" name="Google Shape;690;g3eacff930fc_1_86"/>
          <p:cNvPicPr preferRelativeResize="0"/>
          <p:nvPr/>
        </p:nvPicPr>
        <p:blipFill>
          <a:blip r:embed="rId3"/>
          <a:stretch>
            <a:fillRect/>
          </a:stretch>
        </p:blipFill>
        <p:spPr>
          <a:xfrm>
            <a:off x="7575251" y="2612650"/>
            <a:ext cx="904200" cy="929186"/>
          </a:xfrm>
          <a:prstGeom prst="rect">
            <a:avLst/>
          </a:prstGeom>
          <a:noFill/>
          <a:ln>
            <a:noFill/>
          </a:ln>
        </p:spPr>
      </p:pic>
      <p:pic>
        <p:nvPicPr>
          <p:cNvPr id="691" name="Google Shape;691;g3eacff930fc_1_86"/>
          <p:cNvPicPr preferRelativeResize="0"/>
          <p:nvPr/>
        </p:nvPicPr>
        <p:blipFill>
          <a:blip r:embed="rId4"/>
          <a:stretch>
            <a:fillRect/>
          </a:stretch>
        </p:blipFill>
        <p:spPr>
          <a:xfrm>
            <a:off x="7575250" y="3837250"/>
            <a:ext cx="943025" cy="808299"/>
          </a:xfrm>
          <a:prstGeom prst="rect">
            <a:avLst/>
          </a:prstGeom>
          <a:noFill/>
          <a:ln>
            <a:noFill/>
          </a:ln>
        </p:spPr>
      </p:pic>
      <p:pic>
        <p:nvPicPr>
          <p:cNvPr id="692" name="Google Shape;692;g3eacff930fc_1_86"/>
          <p:cNvPicPr preferRelativeResize="0"/>
          <p:nvPr/>
        </p:nvPicPr>
        <p:blipFill>
          <a:blip r:embed="rId5"/>
          <a:stretch>
            <a:fillRect/>
          </a:stretch>
        </p:blipFill>
        <p:spPr>
          <a:xfrm>
            <a:off x="7576660" y="5162950"/>
            <a:ext cx="1051690" cy="929175"/>
          </a:xfrm>
          <a:prstGeom prst="rect">
            <a:avLst/>
          </a:prstGeom>
          <a:noFill/>
          <a:ln>
            <a:noFill/>
          </a:ln>
        </p:spPr>
      </p:pic>
      <p:sp>
        <p:nvSpPr>
          <p:cNvPr id="693" name="Google Shape;693;g3eacff930fc_1_86"/>
          <p:cNvSpPr txBox="1">
            <a:spLocks noGrp="1"/>
          </p:cNvSpPr>
          <p:nvPr>
            <p:ph type="body" idx="4"/>
          </p:nvPr>
        </p:nvSpPr>
        <p:spPr>
          <a:xfrm>
            <a:off x="7772500" y="7111100"/>
            <a:ext cx="7176000" cy="1854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zh-CN">
                <a:latin typeface="Times New Roman" panose="02020603050405020304" pitchFamily="18" charset="0"/>
                <a:ea typeface="宋体" panose="02010600030101010101" pitchFamily="2" charset="-122"/>
                <a:cs typeface="Times New Roman" panose="02020603050405020304" pitchFamily="18" charset="0"/>
              </a:rPr>
              <a:t>我们发现，</a:t>
            </a:r>
            <a:r>
              <a:rPr lang="zh-CN" b="1">
                <a:latin typeface="Times New Roman" panose="02020603050405020304" pitchFamily="18" charset="0"/>
                <a:ea typeface="宋体" panose="02010600030101010101" pitchFamily="2" charset="-122"/>
                <a:cs typeface="Times New Roman" panose="02020603050405020304" pitchFamily="18" charset="0"/>
              </a:rPr>
              <a:t>项目、机构和社区目标之间具备多种协同效应</a:t>
            </a:r>
            <a:r>
              <a:rPr lang="zh-CN">
                <a:latin typeface="Times New Roman" panose="02020603050405020304" pitchFamily="18" charset="0"/>
                <a:ea typeface="宋体" panose="02010600030101010101" pitchFamily="2" charset="-122"/>
                <a:cs typeface="Times New Roman" panose="02020603050405020304" pitchFamily="18" charset="0"/>
              </a:rPr>
              <a:t>，我们将在后续项目推进中继续深化这些协同效应。</a:t>
            </a:r>
          </a:p>
          <a:p>
            <a:pPr marL="0" lvl="0" indent="0" algn="l" rtl="0">
              <a:lnSpc>
                <a:spcPct val="115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694" name="Google Shape;694;g3eacff930fc_1_86"/>
          <p:cNvSpPr txBox="1">
            <a:spLocks noGrp="1"/>
          </p:cNvSpPr>
          <p:nvPr>
            <p:ph type="body" idx="4"/>
          </p:nvPr>
        </p:nvSpPr>
        <p:spPr>
          <a:xfrm>
            <a:off x="7652700" y="1488650"/>
            <a:ext cx="6520500" cy="92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400"/>
              <a:buNone/>
            </a:pPr>
            <a:r>
              <a:rPr lang="zh-CN" dirty="0">
                <a:latin typeface="Times New Roman" panose="02020603050405020304" pitchFamily="18" charset="0"/>
                <a:ea typeface="宋体" panose="02010600030101010101" pitchFamily="2" charset="-122"/>
                <a:cs typeface="Times New Roman" panose="02020603050405020304" pitchFamily="18" charset="0"/>
              </a:rPr>
              <a:t>社区希望这个项目能创造</a:t>
            </a:r>
            <a:r>
              <a:rPr lang="zh-CN" b="1" dirty="0">
                <a:latin typeface="Times New Roman" panose="02020603050405020304" pitchFamily="18" charset="0"/>
                <a:ea typeface="宋体" panose="02010600030101010101" pitchFamily="2" charset="-122"/>
                <a:cs typeface="Times New Roman" panose="02020603050405020304" pitchFamily="18" charset="0"/>
              </a:rPr>
              <a:t>多重效益</a:t>
            </a:r>
            <a:r>
              <a:rPr lang="zh-CN" dirty="0">
                <a:latin typeface="Times New Roman" panose="02020603050405020304" pitchFamily="18" charset="0"/>
                <a:ea typeface="宋体" panose="02010600030101010101" pitchFamily="2" charset="-122"/>
                <a:cs typeface="Times New Roman" panose="02020603050405020304" pitchFamily="18" charset="0"/>
              </a:rPr>
              <a:t>。</a:t>
            </a: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15000"/>
              </a:lnSpc>
              <a:spcBef>
                <a:spcPts val="0"/>
              </a:spcBef>
              <a:spcAft>
                <a:spcPts val="0"/>
              </a:spcAft>
              <a:buClr>
                <a:schemeClr val="dk1"/>
              </a:buClr>
              <a:buSzPts val="2400"/>
              <a:buNone/>
            </a:pPr>
            <a:endParaRPr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图片 21"/>
          <p:cNvPicPr>
            <a:picLocks noChangeAspect="1"/>
          </p:cNvPicPr>
          <p:nvPr/>
        </p:nvPicPr>
        <p:blipFill>
          <a:blip r:embed="rId6"/>
          <a:stretch>
            <a:fillRect/>
          </a:stretch>
        </p:blipFill>
        <p:spPr>
          <a:xfrm>
            <a:off x="496824" y="1499616"/>
            <a:ext cx="6653784" cy="8558784"/>
          </a:xfrm>
          <a:prstGeom prst="rect">
            <a:avLst/>
          </a:prstGeom>
        </p:spPr>
      </p:pic>
      <p:sp>
        <p:nvSpPr>
          <p:cNvPr id="23" name="矩形 22"/>
          <p:cNvSpPr/>
          <p:nvPr/>
        </p:nvSpPr>
        <p:spPr>
          <a:xfrm>
            <a:off x="4276344" y="1578864"/>
            <a:ext cx="667512" cy="246888"/>
          </a:xfrm>
          <a:prstGeom prst="rect">
            <a:avLst/>
          </a:prstGeom>
          <a:solidFill>
            <a:srgbClr val="FFFFFF"/>
          </a:solidFill>
        </p:spPr>
        <p:txBody>
          <a:bodyPr wrap="none" lIns="0" tIns="0" rIns="0" bIns="0">
            <a:noAutofit/>
          </a:bodyPr>
          <a:lstStyle/>
          <a:p>
            <a:pPr indent="0" algn="ctr"/>
            <a:r>
              <a:rPr lang="zh-CN" sz="700" b="1">
                <a:solidFill>
                  <a:srgbClr val="AEC57C"/>
                </a:solidFill>
                <a:latin typeface="Times New Roman" panose="02020603050405020304" pitchFamily="18" charset="0"/>
                <a:ea typeface="宋体" panose="02010600030101010101" pitchFamily="2" charset="-122"/>
                <a:cs typeface="Times New Roman" panose="02020603050405020304" pitchFamily="18" charset="0"/>
              </a:rPr>
              <a:t>否/不确定 </a:t>
            </a:r>
            <a:r>
              <a:rPr lang="zh-CN" sz="800">
                <a:solidFill>
                  <a:srgbClr val="AEC57C"/>
                </a:solidFill>
                <a:latin typeface="Times New Roman" panose="02020603050405020304" pitchFamily="18" charset="0"/>
                <a:ea typeface="宋体" panose="02010600030101010101" pitchFamily="2" charset="-122"/>
                <a:cs typeface="Times New Roman" panose="02020603050405020304" pitchFamily="18" charset="0"/>
              </a:rPr>
              <a:t>3%</a:t>
            </a:r>
          </a:p>
        </p:txBody>
      </p:sp>
      <p:sp>
        <p:nvSpPr>
          <p:cNvPr id="24" name="矩形 23"/>
          <p:cNvSpPr/>
          <p:nvPr/>
        </p:nvSpPr>
        <p:spPr>
          <a:xfrm>
            <a:off x="3855720" y="2252472"/>
            <a:ext cx="780288" cy="338328"/>
          </a:xfrm>
          <a:prstGeom prst="rect">
            <a:avLst/>
          </a:prstGeom>
          <a:solidFill>
            <a:srgbClr val="D4DFB7"/>
          </a:solidFill>
        </p:spPr>
        <p:txBody>
          <a:bodyPr lIns="0" tIns="0" rIns="0" bIns="0">
            <a:noAutofit/>
          </a:bodyPr>
          <a:lstStyle/>
          <a:p>
            <a:pPr indent="0" algn="ctr">
              <a:lnSpc>
                <a:spcPct val="110000"/>
              </a:lnSpc>
            </a:pPr>
            <a:r>
              <a:rPr lang="zh-CN" sz="7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目前还没有，但应该能</a:t>
            </a:r>
          </a:p>
          <a:p>
            <a:pPr indent="292100">
              <a:lnSpc>
                <a:spcPct val="97000"/>
              </a:lnSpc>
            </a:pPr>
            <a:r>
              <a:rPr lang="zh-CN" sz="800" i="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12%</a:t>
            </a:r>
          </a:p>
        </p:txBody>
      </p:sp>
      <p:sp>
        <p:nvSpPr>
          <p:cNvPr id="25" name="矩形 24"/>
          <p:cNvSpPr/>
          <p:nvPr/>
        </p:nvSpPr>
        <p:spPr>
          <a:xfrm>
            <a:off x="4197096" y="3023616"/>
            <a:ext cx="826008" cy="341376"/>
          </a:xfrm>
          <a:prstGeom prst="rect">
            <a:avLst/>
          </a:prstGeom>
          <a:solidFill>
            <a:srgbClr val="C2D198"/>
          </a:solidFill>
        </p:spPr>
        <p:txBody>
          <a:bodyPr lIns="0" tIns="0" rIns="0" bIns="0">
            <a:noAutofit/>
          </a:bodyPr>
          <a:lstStyle/>
          <a:p>
            <a:pPr indent="0" algn="ctr">
              <a:lnSpc>
                <a:spcPct val="112000"/>
              </a:lnSpc>
            </a:pPr>
            <a:r>
              <a:rPr lang="zh-CN" sz="95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有一些 </a:t>
            </a:r>
            <a:r>
              <a:rPr lang="zh-CN" sz="950">
                <a:solidFill>
                  <a:srgbClr val="FFFFFF"/>
                </a:solidFill>
                <a:latin typeface="Times New Roman" panose="02020603050405020304" pitchFamily="18" charset="0"/>
                <a:ea typeface="宋体" panose="02010600030101010101" pitchFamily="2" charset="-122"/>
                <a:cs typeface="Times New Roman" panose="02020603050405020304" pitchFamily="18" charset="0"/>
              </a:rPr>
              <a:t>12%</a:t>
            </a:r>
          </a:p>
        </p:txBody>
      </p:sp>
      <p:sp>
        <p:nvSpPr>
          <p:cNvPr id="26" name="矩形 25"/>
          <p:cNvSpPr/>
          <p:nvPr/>
        </p:nvSpPr>
        <p:spPr>
          <a:xfrm>
            <a:off x="2849880" y="3782568"/>
            <a:ext cx="1146048" cy="353568"/>
          </a:xfrm>
          <a:prstGeom prst="rect">
            <a:avLst/>
          </a:prstGeom>
          <a:solidFill>
            <a:srgbClr val="ADC57B"/>
          </a:solidFill>
        </p:spPr>
        <p:txBody>
          <a:bodyPr lIns="0" tIns="0" rIns="0" bIns="0">
            <a:noAutofit/>
          </a:bodyPr>
          <a:lstStyle/>
          <a:p>
            <a:pPr indent="0" algn="ctr"/>
            <a:r>
              <a:rPr lang="zh-CN" sz="95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是的，必然会</a:t>
            </a:r>
          </a:p>
          <a:p>
            <a:pPr indent="0" algn="ctr"/>
            <a:r>
              <a:rPr lang="zh-CN" sz="10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74%</a:t>
            </a:r>
          </a:p>
        </p:txBody>
      </p:sp>
      <p:sp>
        <p:nvSpPr>
          <p:cNvPr id="27" name="矩形 26"/>
          <p:cNvSpPr/>
          <p:nvPr/>
        </p:nvSpPr>
        <p:spPr>
          <a:xfrm>
            <a:off x="2130552" y="5260848"/>
            <a:ext cx="2950464" cy="606552"/>
          </a:xfrm>
          <a:prstGeom prst="rect">
            <a:avLst/>
          </a:prstGeom>
          <a:solidFill>
            <a:srgbClr val="FFFFFF"/>
          </a:solidFill>
        </p:spPr>
        <p:txBody>
          <a:bodyPr lIns="0" tIns="0" rIns="0" bIns="0">
            <a:noAutofit/>
          </a:bodyPr>
          <a:lstStyle/>
          <a:p>
            <a:pPr indent="0" algn="ctr">
              <a:lnSpc>
                <a:spcPct val="106000"/>
              </a:lnSpc>
              <a:spcAft>
                <a:spcPts val="210"/>
              </a:spcAft>
            </a:pPr>
            <a:r>
              <a:rPr lang="zh-CN" sz="1200" b="1">
                <a:solidFill>
                  <a:srgbClr val="776463"/>
                </a:solidFill>
                <a:latin typeface="Times New Roman" panose="02020603050405020304" pitchFamily="18" charset="0"/>
                <a:ea typeface="宋体" panose="02010600030101010101" pitchFamily="2" charset="-122"/>
                <a:cs typeface="Times New Roman" panose="02020603050405020304" pitchFamily="18" charset="0"/>
              </a:rPr>
              <a:t>您认为 Oro Loma 沼泽是社区资产吗？</a:t>
            </a:r>
          </a:p>
          <a:p>
            <a:pPr indent="0" algn="ctr"/>
            <a:r>
              <a:rPr lang="zh-CN" sz="850">
                <a:solidFill>
                  <a:srgbClr val="A5A5A5"/>
                </a:solidFill>
                <a:latin typeface="Times New Roman" panose="02020603050405020304" pitchFamily="18" charset="0"/>
                <a:ea typeface="宋体" panose="02010600030101010101" pitchFamily="2" charset="-122"/>
                <a:cs typeface="Times New Roman" panose="02020603050405020304" pitchFamily="18" charset="0"/>
              </a:rPr>
              <a:t>（91 份意见）</a:t>
            </a:r>
          </a:p>
        </p:txBody>
      </p:sp>
      <p:sp>
        <p:nvSpPr>
          <p:cNvPr id="28" name="矩形 27"/>
          <p:cNvSpPr/>
          <p:nvPr/>
        </p:nvSpPr>
        <p:spPr>
          <a:xfrm>
            <a:off x="832104" y="7580376"/>
            <a:ext cx="167640" cy="1563624"/>
          </a:xfrm>
          <a:prstGeom prst="rect">
            <a:avLst/>
          </a:prstGeom>
          <a:noFill/>
        </p:spPr>
        <p:txBody>
          <a:bodyPr vert="vert270" wrap="none" lIns="0" tIns="0" rIns="0" bIns="0">
            <a:noAutofit/>
          </a:bodyPr>
          <a:lstStyle/>
          <a:p>
            <a:pPr indent="0"/>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改善防洪举措</a:t>
            </a:r>
          </a:p>
        </p:txBody>
      </p:sp>
      <p:sp>
        <p:nvSpPr>
          <p:cNvPr id="29" name="矩形 28"/>
          <p:cNvSpPr/>
          <p:nvPr/>
        </p:nvSpPr>
        <p:spPr>
          <a:xfrm>
            <a:off x="1310640" y="7592568"/>
            <a:ext cx="167640" cy="1545336"/>
          </a:xfrm>
          <a:prstGeom prst="rect">
            <a:avLst/>
          </a:prstGeom>
          <a:noFill/>
        </p:spPr>
        <p:txBody>
          <a:bodyPr vert="vert270" wrap="none" lIns="0" tIns="0" rIns="0" bIns="0">
            <a:noAutofit/>
          </a:bodyPr>
          <a:lstStyle/>
          <a:p>
            <a:pPr indent="0"/>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实现多重效益</a:t>
            </a:r>
          </a:p>
        </p:txBody>
      </p:sp>
      <p:sp>
        <p:nvSpPr>
          <p:cNvPr id="30" name="矩形 29"/>
          <p:cNvSpPr/>
          <p:nvPr/>
        </p:nvSpPr>
        <p:spPr>
          <a:xfrm>
            <a:off x="1786128" y="7004304"/>
            <a:ext cx="164592" cy="2133600"/>
          </a:xfrm>
          <a:prstGeom prst="rect">
            <a:avLst/>
          </a:prstGeom>
          <a:noFill/>
        </p:spPr>
        <p:txBody>
          <a:bodyPr vert="vert270" wrap="none" lIns="0" tIns="0" rIns="0" bIns="0">
            <a:noAutofit/>
          </a:bodyPr>
          <a:lstStyle/>
          <a:p>
            <a:pPr indent="0"/>
            <a:r>
              <a:rPr lang="zh-CN" sz="9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促进自然和栖息地恢复</a:t>
            </a:r>
          </a:p>
        </p:txBody>
      </p:sp>
      <p:sp>
        <p:nvSpPr>
          <p:cNvPr id="31" name="矩形 30"/>
          <p:cNvSpPr/>
          <p:nvPr/>
        </p:nvSpPr>
        <p:spPr>
          <a:xfrm>
            <a:off x="2231136" y="8229600"/>
            <a:ext cx="246888" cy="920496"/>
          </a:xfrm>
          <a:prstGeom prst="rect">
            <a:avLst/>
          </a:prstGeom>
          <a:noFill/>
        </p:spPr>
        <p:txBody>
          <a:bodyPr vert="vert270" lIns="0" tIns="0" rIns="0" bIns="0">
            <a:noAutofit/>
          </a:bodyPr>
          <a:lstStyle/>
          <a:p>
            <a:pPr indent="0">
              <a:lnSpc>
                <a:spcPct val="115000"/>
              </a:lnSpc>
            </a:pPr>
            <a:r>
              <a:rPr lang="zh-CN" sz="9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新增休闲服务设施</a:t>
            </a:r>
          </a:p>
        </p:txBody>
      </p:sp>
      <p:sp>
        <p:nvSpPr>
          <p:cNvPr id="672" name="矩形 671"/>
          <p:cNvSpPr/>
          <p:nvPr/>
        </p:nvSpPr>
        <p:spPr>
          <a:xfrm>
            <a:off x="2715768" y="8305800"/>
            <a:ext cx="243840" cy="838200"/>
          </a:xfrm>
          <a:prstGeom prst="rect">
            <a:avLst/>
          </a:prstGeom>
          <a:noFill/>
        </p:spPr>
        <p:txBody>
          <a:bodyPr vert="vert270" lIns="0" tIns="0" rIns="0" bIns="0">
            <a:noAutofit/>
          </a:bodyPr>
          <a:lstStyle/>
          <a:p>
            <a:pPr indent="0">
              <a:lnSpc>
                <a:spcPct val="110000"/>
              </a:lnSpc>
            </a:pPr>
            <a:r>
              <a:rPr lang="zh-CN" sz="9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加大社区参与</a:t>
            </a:r>
          </a:p>
        </p:txBody>
      </p:sp>
      <p:sp>
        <p:nvSpPr>
          <p:cNvPr id="673" name="矩形 672"/>
          <p:cNvSpPr/>
          <p:nvPr/>
        </p:nvSpPr>
        <p:spPr>
          <a:xfrm>
            <a:off x="3247644" y="7585964"/>
            <a:ext cx="182880" cy="1149096"/>
          </a:xfrm>
          <a:prstGeom prst="rect">
            <a:avLst/>
          </a:prstGeom>
          <a:noFill/>
        </p:spPr>
        <p:txBody>
          <a:bodyPr vert="vert270" wrap="none" lIns="0" tIns="0" rIns="0" bIns="0">
            <a:noAutofit/>
          </a:bodyPr>
          <a:lstStyle/>
          <a:p>
            <a:pPr indent="0"/>
            <a:r>
              <a:rPr lang="zh-CN" sz="800" b="1">
                <a:solidFill>
                  <a:srgbClr val="AEC57C"/>
                </a:solidFill>
                <a:latin typeface="Times New Roman" panose="02020603050405020304" pitchFamily="18" charset="0"/>
                <a:ea typeface="宋体" panose="02010600030101010101" pitchFamily="2" charset="-122"/>
                <a:cs typeface="Times New Roman" panose="02020603050405020304" pitchFamily="18" charset="0"/>
              </a:rPr>
              <a:t>我还不确定</a:t>
            </a:r>
          </a:p>
        </p:txBody>
      </p:sp>
      <p:sp>
        <p:nvSpPr>
          <p:cNvPr id="674" name="矩形 673"/>
          <p:cNvSpPr/>
          <p:nvPr/>
        </p:nvSpPr>
        <p:spPr>
          <a:xfrm>
            <a:off x="4010312" y="8144255"/>
            <a:ext cx="153256" cy="966667"/>
          </a:xfrm>
          <a:prstGeom prst="rect">
            <a:avLst/>
          </a:prstGeom>
          <a:noFill/>
        </p:spPr>
        <p:txBody>
          <a:bodyPr vert="vert270" lIns="0" tIns="0" rIns="0" bIns="0">
            <a:noAutofit/>
          </a:bodyPr>
          <a:lstStyle/>
          <a:p>
            <a:pPr indent="0"/>
            <a:r>
              <a:rPr lang="zh-CN" sz="9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环境影响</a:t>
            </a:r>
          </a:p>
        </p:txBody>
      </p:sp>
      <p:sp>
        <p:nvSpPr>
          <p:cNvPr id="675" name="矩形 674"/>
          <p:cNvSpPr/>
          <p:nvPr/>
        </p:nvSpPr>
        <p:spPr>
          <a:xfrm>
            <a:off x="4526948" y="8753856"/>
            <a:ext cx="155448" cy="390144"/>
          </a:xfrm>
          <a:prstGeom prst="rect">
            <a:avLst/>
          </a:prstGeom>
          <a:noFill/>
        </p:spPr>
        <p:txBody>
          <a:bodyPr vert="vert270" wrap="none" lIns="0" tIns="0" rIns="0" bIns="0">
            <a:noAutofit/>
          </a:bodyPr>
          <a:lstStyle/>
          <a:p>
            <a:pPr indent="0" algn="just"/>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安全</a:t>
            </a:r>
          </a:p>
        </p:txBody>
      </p:sp>
      <p:sp>
        <p:nvSpPr>
          <p:cNvPr id="676" name="矩形 675"/>
          <p:cNvSpPr/>
          <p:nvPr/>
        </p:nvSpPr>
        <p:spPr>
          <a:xfrm>
            <a:off x="4953000" y="8418576"/>
            <a:ext cx="158496" cy="725424"/>
          </a:xfrm>
          <a:prstGeom prst="rect">
            <a:avLst/>
          </a:prstGeom>
          <a:noFill/>
        </p:spPr>
        <p:txBody>
          <a:bodyPr vert="vert270" wrap="none" lIns="0" tIns="0" rIns="0" bIns="0">
            <a:noAutofit/>
          </a:bodyPr>
          <a:lstStyle/>
          <a:p>
            <a:pPr indent="0"/>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公共通行</a:t>
            </a:r>
          </a:p>
        </p:txBody>
      </p:sp>
      <p:sp>
        <p:nvSpPr>
          <p:cNvPr id="677" name="矩形 676"/>
          <p:cNvSpPr/>
          <p:nvPr/>
        </p:nvSpPr>
        <p:spPr>
          <a:xfrm>
            <a:off x="5434584" y="8144256"/>
            <a:ext cx="158496" cy="990600"/>
          </a:xfrm>
          <a:prstGeom prst="rect">
            <a:avLst/>
          </a:prstGeom>
          <a:noFill/>
        </p:spPr>
        <p:txBody>
          <a:bodyPr vert="vert270" wrap="none" lIns="0" tIns="0" rIns="0" bIns="0">
            <a:noAutofit/>
          </a:bodyPr>
          <a:lstStyle/>
          <a:p>
            <a:pPr indent="0"/>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维护问题</a:t>
            </a:r>
          </a:p>
        </p:txBody>
      </p:sp>
      <p:sp>
        <p:nvSpPr>
          <p:cNvPr id="678" name="矩形 677"/>
          <p:cNvSpPr/>
          <p:nvPr/>
        </p:nvSpPr>
        <p:spPr>
          <a:xfrm>
            <a:off x="5900928" y="8293608"/>
            <a:ext cx="155448" cy="841248"/>
          </a:xfrm>
          <a:prstGeom prst="rect">
            <a:avLst/>
          </a:prstGeom>
          <a:noFill/>
        </p:spPr>
        <p:txBody>
          <a:bodyPr vert="vert270" wrap="none" lIns="0" tIns="0" rIns="0" bIns="0">
            <a:noAutofit/>
          </a:bodyPr>
          <a:lstStyle/>
          <a:p>
            <a:pPr indent="0"/>
            <a:r>
              <a:rPr lang="zh-CN" sz="900" b="1">
                <a:solidFill>
                  <a:srgbClr val="FFFFFF"/>
                </a:solidFill>
                <a:latin typeface="Times New Roman" panose="02020603050405020304" pitchFamily="18" charset="0"/>
                <a:ea typeface="宋体" panose="02010600030101010101" pitchFamily="2" charset="-122"/>
                <a:cs typeface="Times New Roman" panose="02020603050405020304" pitchFamily="18" charset="0"/>
              </a:rPr>
              <a:t>资金不足</a:t>
            </a:r>
          </a:p>
        </p:txBody>
      </p:sp>
      <p:sp>
        <p:nvSpPr>
          <p:cNvPr id="679" name="矩形 678"/>
          <p:cNvSpPr/>
          <p:nvPr/>
        </p:nvSpPr>
        <p:spPr>
          <a:xfrm>
            <a:off x="6420612" y="7025386"/>
            <a:ext cx="158496" cy="1719072"/>
          </a:xfrm>
          <a:prstGeom prst="rect">
            <a:avLst/>
          </a:prstGeom>
          <a:noFill/>
        </p:spPr>
        <p:txBody>
          <a:bodyPr vert="vert270" wrap="none" lIns="0" tIns="0" rIns="0" bIns="0">
            <a:noAutofit/>
          </a:bodyPr>
          <a:lstStyle/>
          <a:p>
            <a:pPr indent="0"/>
            <a:r>
              <a:rPr lang="zh-CN" sz="900" b="1">
                <a:solidFill>
                  <a:srgbClr val="AEC57C"/>
                </a:solidFill>
                <a:latin typeface="Times New Roman" panose="02020603050405020304" pitchFamily="18" charset="0"/>
                <a:ea typeface="宋体" panose="02010600030101010101" pitchFamily="2" charset="-122"/>
                <a:cs typeface="Times New Roman" panose="02020603050405020304" pitchFamily="18" charset="0"/>
              </a:rPr>
              <a:t>对附近社区的影响</a:t>
            </a:r>
          </a:p>
        </p:txBody>
      </p:sp>
      <p:sp>
        <p:nvSpPr>
          <p:cNvPr id="680" name="矩形 679"/>
          <p:cNvSpPr/>
          <p:nvPr/>
        </p:nvSpPr>
        <p:spPr>
          <a:xfrm>
            <a:off x="1075944" y="9299448"/>
            <a:ext cx="2087880" cy="426720"/>
          </a:xfrm>
          <a:prstGeom prst="rect">
            <a:avLst/>
          </a:prstGeom>
          <a:solidFill>
            <a:srgbClr val="FFFFFF"/>
          </a:solidFill>
        </p:spPr>
        <p:txBody>
          <a:bodyPr lIns="0" tIns="0" rIns="0" bIns="0">
            <a:noAutofit/>
          </a:bodyPr>
          <a:lstStyle/>
          <a:p>
            <a:pPr indent="0" algn="ctr">
              <a:lnSpc>
                <a:spcPct val="124000"/>
              </a:lnSpc>
            </a:pPr>
            <a:r>
              <a:rPr lang="zh-CN" sz="750" b="1">
                <a:solidFill>
                  <a:srgbClr val="776463"/>
                </a:solidFill>
                <a:latin typeface="Times New Roman" panose="02020603050405020304" pitchFamily="18" charset="0"/>
                <a:ea typeface="宋体" panose="02010600030101010101" pitchFamily="2" charset="-122"/>
                <a:cs typeface="Times New Roman" panose="02020603050405020304" pitchFamily="18" charset="0"/>
              </a:rPr>
              <a:t>关于 First Mile 海岸线项目，您哪些方面最感兴趣？ </a:t>
            </a:r>
          </a:p>
          <a:p>
            <a:pPr indent="0" algn="ctr">
              <a:lnSpc>
                <a:spcPct val="124000"/>
              </a:lnSpc>
            </a:pPr>
            <a:r>
              <a:rPr lang="zh-CN" sz="600">
                <a:solidFill>
                  <a:srgbClr val="A5A5A5"/>
                </a:solidFill>
                <a:latin typeface="Times New Roman" panose="02020603050405020304" pitchFamily="18" charset="0"/>
                <a:ea typeface="宋体" panose="02010600030101010101" pitchFamily="2" charset="-122"/>
                <a:cs typeface="Times New Roman" panose="02020603050405020304" pitchFamily="18" charset="0"/>
              </a:rPr>
              <a:t>（93 份意见）</a:t>
            </a:r>
          </a:p>
        </p:txBody>
      </p:sp>
      <p:sp>
        <p:nvSpPr>
          <p:cNvPr id="681" name="矩形 680"/>
          <p:cNvSpPr/>
          <p:nvPr/>
        </p:nvSpPr>
        <p:spPr>
          <a:xfrm>
            <a:off x="4337304" y="9296400"/>
            <a:ext cx="1856232" cy="441960"/>
          </a:xfrm>
          <a:prstGeom prst="rect">
            <a:avLst/>
          </a:prstGeom>
          <a:solidFill>
            <a:srgbClr val="FFFFFF"/>
          </a:solidFill>
        </p:spPr>
        <p:txBody>
          <a:bodyPr lIns="0" tIns="0" rIns="0" bIns="0">
            <a:noAutofit/>
          </a:bodyPr>
          <a:lstStyle/>
          <a:p>
            <a:pPr indent="0" algn="ctr">
              <a:lnSpc>
                <a:spcPct val="124000"/>
              </a:lnSpc>
            </a:pPr>
            <a:r>
              <a:rPr lang="zh-CN" sz="750" b="1">
                <a:solidFill>
                  <a:srgbClr val="776463"/>
                </a:solidFill>
                <a:latin typeface="Times New Roman" panose="02020603050405020304" pitchFamily="18" charset="0"/>
                <a:ea typeface="宋体" panose="02010600030101010101" pitchFamily="2" charset="-122"/>
                <a:cs typeface="Times New Roman" panose="02020603050405020304" pitchFamily="18" charset="0"/>
              </a:rPr>
              <a:t>您对 First Mile 项目有哪些担忧？</a:t>
            </a:r>
          </a:p>
          <a:p>
            <a:pPr indent="0" algn="ctr">
              <a:lnSpc>
                <a:spcPct val="124000"/>
              </a:lnSpc>
            </a:pPr>
            <a:r>
              <a:rPr lang="zh-CN" sz="750" b="1">
                <a:solidFill>
                  <a:srgbClr val="776463"/>
                </a:solidFill>
                <a:latin typeface="Times New Roman" panose="02020603050405020304" pitchFamily="18" charset="0"/>
                <a:ea typeface="宋体" panose="02010600030101010101" pitchFamily="2" charset="-122"/>
                <a:cs typeface="Times New Roman" panose="02020603050405020304" pitchFamily="18" charset="0"/>
              </a:rPr>
              <a:t> </a:t>
            </a:r>
            <a:r>
              <a:rPr lang="zh-CN" sz="600">
                <a:solidFill>
                  <a:srgbClr val="A5A5A5"/>
                </a:solidFill>
                <a:latin typeface="Times New Roman" panose="02020603050405020304" pitchFamily="18" charset="0"/>
                <a:ea typeface="宋体" panose="02010600030101010101" pitchFamily="2" charset="-122"/>
                <a:cs typeface="Times New Roman" panose="02020603050405020304" pitchFamily="18" charset="0"/>
              </a:rPr>
              <a:t>（88 份意见）</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3ec29d35060_0_71"/>
          <p:cNvSpPr txBox="1"/>
          <p:nvPr/>
        </p:nvSpPr>
        <p:spPr>
          <a:xfrm>
            <a:off x="1916250" y="4051800"/>
            <a:ext cx="11712300" cy="1954800"/>
          </a:xfrm>
          <a:prstGeom prst="rect">
            <a:avLst/>
          </a:prstGeom>
          <a:noFill/>
          <a:ln>
            <a:noFill/>
          </a:ln>
          <a:effectLst>
            <a:outerShdw blurRad="57150" dist="19050" dir="5400000" algn="bl" rotWithShape="0">
              <a:srgbClr val="000000">
                <a:alpha val="50000"/>
              </a:srgbClr>
            </a:outerShdw>
          </a:effectLst>
        </p:spPr>
        <p:txBody>
          <a:bodyPr spcFirstLastPara="1" wrap="square" lIns="158950" tIns="158950" rIns="158950" bIns="158950" anchor="t" anchorCtr="0">
            <a:noAutofit/>
          </a:bodyPr>
          <a:lstStyle/>
          <a:p>
            <a:pPr marL="0" marR="0" lvl="0" indent="0" algn="ctr" rtl="0">
              <a:lnSpc>
                <a:spcPct val="100000"/>
              </a:lnSpc>
              <a:spcBef>
                <a:spcPts val="0"/>
              </a:spcBef>
              <a:spcAft>
                <a:spcPts val="0"/>
              </a:spcAft>
              <a:buClr>
                <a:srgbClr val="000000"/>
              </a:buClr>
              <a:buSzPts val="12517"/>
              <a:buFont typeface="Arial" panose="020B0604020202020204"/>
              <a:buNone/>
            </a:pPr>
            <a:r>
              <a:rPr lang="zh-CN" sz="9415" b="1">
                <a:solidFill>
                  <a:schemeClr val="lt1"/>
                </a:solidFill>
                <a:latin typeface="Times New Roman" panose="02020603050405020304" pitchFamily="18" charset="0"/>
                <a:ea typeface="宋体" panose="02010600030101010101" pitchFamily="2" charset="-122"/>
                <a:cs typeface="Times New Roman" panose="02020603050405020304" pitchFamily="18" charset="0"/>
              </a:rPr>
              <a:t>青年参与</a:t>
            </a:r>
          </a:p>
        </p:txBody>
      </p:sp>
      <p:pic>
        <p:nvPicPr>
          <p:cNvPr id="700" name="Google Shape;700;g3ec29d35060_0_71" title="TEAlogo1.png"/>
          <p:cNvPicPr preferRelativeResize="0"/>
          <p:nvPr/>
        </p:nvPicPr>
        <p:blipFill>
          <a:blip r:embed="rId3"/>
          <a:stretch>
            <a:fillRect/>
          </a:stretch>
        </p:blipFill>
        <p:spPr>
          <a:xfrm>
            <a:off x="6795000" y="7181215"/>
            <a:ext cx="1954800" cy="1954800"/>
          </a:xfrm>
          <a:prstGeom prst="rect">
            <a:avLst/>
          </a:prstGeom>
          <a:noFill/>
          <a:ln>
            <a:noFill/>
          </a:ln>
          <a:effectLst>
            <a:outerShdw blurRad="57150" dist="19050" dir="5400000" algn="bl" rotWithShape="0">
              <a:srgbClr val="000000">
                <a:alpha val="50000"/>
              </a:srgbClr>
            </a:outerShdw>
          </a:effectLst>
        </p:spPr>
      </p:pic>
      <p:sp>
        <p:nvSpPr>
          <p:cNvPr id="701" name="Google Shape;701;g3ec29d35060_0_71"/>
          <p:cNvSpPr txBox="1"/>
          <p:nvPr/>
        </p:nvSpPr>
        <p:spPr>
          <a:xfrm>
            <a:off x="1456950" y="2489326"/>
            <a:ext cx="12630900" cy="15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2517"/>
              <a:buFont typeface="Arial" panose="020B0604020202020204"/>
              <a:buNone/>
            </a:pPr>
            <a:r>
              <a:rPr lang="zh-CN" sz="7515"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First Mile 水平式生态堤坝</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ec29d35060_0_0"/>
          <p:cNvSpPr txBox="1">
            <a:spLocks noGrp="1"/>
          </p:cNvSpPr>
          <p:nvPr>
            <p:ph type="body" idx="1"/>
          </p:nvPr>
        </p:nvSpPr>
        <p:spPr>
          <a:xfrm>
            <a:off x="467497" y="780225"/>
            <a:ext cx="73050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None/>
            </a:pPr>
            <a:r>
              <a:rPr lang="zh-CN" sz="4500">
                <a:latin typeface="Times New Roman"/>
                <a:ea typeface="宋体"/>
                <a:cs typeface="Times New Roman"/>
              </a:rPr>
              <a:t>青年参与过程</a:t>
            </a:r>
          </a:p>
        </p:txBody>
      </p:sp>
      <p:sp>
        <p:nvSpPr>
          <p:cNvPr id="707" name="Google Shape;707;g3ec29d35060_0_0"/>
          <p:cNvSpPr txBox="1">
            <a:spLocks noGrp="1"/>
          </p:cNvSpPr>
          <p:nvPr>
            <p:ph type="body" idx="2"/>
          </p:nvPr>
        </p:nvSpPr>
        <p:spPr>
          <a:xfrm>
            <a:off x="466725" y="1932275"/>
            <a:ext cx="7799100" cy="7166700"/>
          </a:xfrm>
          <a:prstGeom prst="rect">
            <a:avLst/>
          </a:prstGeom>
          <a:noFill/>
          <a:ln>
            <a:noFill/>
          </a:ln>
        </p:spPr>
        <p:txBody>
          <a:bodyPr spcFirstLastPara="1" wrap="square" lIns="91425" tIns="45700" rIns="91425" bIns="45700" anchor="t" anchorCtr="0">
            <a:normAutofit lnSpcReduction="10000"/>
          </a:bodyPr>
          <a:lstStyle/>
          <a:p>
            <a:pPr marL="457200" lvl="0" indent="-376555" algn="l" rtl="0">
              <a:lnSpc>
                <a:spcPct val="150000"/>
              </a:lnSpc>
              <a:spcBef>
                <a:spcPts val="1200"/>
              </a:spcBef>
              <a:spcAft>
                <a:spcPts val="0"/>
              </a:spcAft>
              <a:buClr>
                <a:schemeClr val="lt1"/>
              </a:buClr>
              <a:buSzPct val="100000"/>
              <a:buChar char="●"/>
            </a:pPr>
            <a:r>
              <a:rPr lang="zh-CN" sz="3000">
                <a:solidFill>
                  <a:schemeClr val="lt1"/>
                </a:solidFill>
                <a:latin typeface="Times New Roman"/>
                <a:ea typeface="宋体"/>
                <a:cs typeface="Times New Roman"/>
              </a:rPr>
              <a:t>Chabot 学生和 TEA 队采访了 500 名来自不同背景的</a:t>
            </a:r>
            <a:r>
              <a:rPr lang="en-US" altLang="zh-CN" sz="3000" dirty="0">
                <a:solidFill>
                  <a:schemeClr val="lt1"/>
                </a:solidFill>
                <a:latin typeface="Times New Roman"/>
                <a:ea typeface="宋体"/>
                <a:cs typeface="Times New Roman"/>
              </a:rPr>
              <a:t>Hayward</a:t>
            </a:r>
            <a:r>
              <a:rPr lang="zh-CN" sz="3000" dirty="0">
                <a:solidFill>
                  <a:schemeClr val="lt1"/>
                </a:solidFill>
                <a:latin typeface="Times New Roman"/>
                <a:ea typeface="宋体"/>
                <a:cs typeface="Times New Roman"/>
              </a:rPr>
              <a:t>-</a:t>
            </a:r>
            <a:r>
              <a:rPr lang="en-US" altLang="zh-CN" sz="3000" dirty="0">
                <a:solidFill>
                  <a:schemeClr val="lt1"/>
                </a:solidFill>
                <a:latin typeface="Times New Roman"/>
                <a:ea typeface="宋体"/>
                <a:cs typeface="Times New Roman"/>
              </a:rPr>
              <a:t>Eden</a:t>
            </a:r>
            <a:r>
              <a:rPr lang="zh-CN" sz="3000">
                <a:solidFill>
                  <a:schemeClr val="lt1"/>
                </a:solidFill>
                <a:latin typeface="Times New Roman"/>
                <a:ea typeface="宋体"/>
                <a:cs typeface="Times New Roman"/>
              </a:rPr>
              <a:t>区居民和</a:t>
            </a:r>
            <a:r>
              <a:rPr lang="en-US" altLang="zh-CN" sz="3000" dirty="0">
                <a:solidFill>
                  <a:schemeClr val="lt1"/>
                </a:solidFill>
                <a:latin typeface="Times New Roman"/>
                <a:ea typeface="宋体"/>
                <a:cs typeface="Times New Roman"/>
              </a:rPr>
              <a:t>Hayward</a:t>
            </a:r>
            <a:r>
              <a:rPr lang="zh-CN" sz="3000">
                <a:solidFill>
                  <a:schemeClr val="lt1"/>
                </a:solidFill>
                <a:latin typeface="Times New Roman"/>
                <a:ea typeface="宋体"/>
                <a:cs typeface="Times New Roman"/>
              </a:rPr>
              <a:t>海岸线的多次到访游客 </a:t>
            </a:r>
            <a:endParaRPr lang="zh-CN" sz="300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376555" algn="l" rtl="0">
              <a:lnSpc>
                <a:spcPct val="150000"/>
              </a:lnSpc>
              <a:spcBef>
                <a:spcPts val="1200"/>
              </a:spcBef>
              <a:spcAft>
                <a:spcPts val="0"/>
              </a:spcAft>
              <a:buClr>
                <a:schemeClr val="lt1"/>
              </a:buClr>
              <a:buSzPct val="100000"/>
              <a:buChar char="●"/>
            </a:pPr>
            <a:r>
              <a:rPr lang="zh-CN" sz="3000">
                <a:solidFill>
                  <a:schemeClr val="lt1"/>
                </a:solidFill>
                <a:latin typeface="Times New Roman"/>
                <a:ea typeface="宋体"/>
                <a:cs typeface="Times New Roman"/>
              </a:rPr>
              <a:t>采访内容包括：与</a:t>
            </a:r>
            <a:r>
              <a:rPr lang="en-US" altLang="zh-CN" sz="3000" dirty="0">
                <a:solidFill>
                  <a:schemeClr val="lt1"/>
                </a:solidFill>
                <a:latin typeface="Times New Roman"/>
                <a:ea typeface="宋体"/>
                <a:cs typeface="Times New Roman"/>
              </a:rPr>
              <a:t>Hayward</a:t>
            </a:r>
            <a:r>
              <a:rPr lang="zh-CN" sz="3000">
                <a:solidFill>
                  <a:schemeClr val="lt1"/>
                </a:solidFill>
                <a:latin typeface="Times New Roman"/>
                <a:ea typeface="宋体"/>
                <a:cs typeface="Times New Roman"/>
              </a:rPr>
              <a:t>海岸线相关的最美好的回忆；去或不去</a:t>
            </a:r>
            <a:r>
              <a:rPr lang="en-US" altLang="zh-CN" sz="3000" dirty="0">
                <a:solidFill>
                  <a:schemeClr val="lt1"/>
                </a:solidFill>
                <a:latin typeface="Times New Roman"/>
                <a:ea typeface="宋体"/>
                <a:cs typeface="Times New Roman"/>
              </a:rPr>
              <a:t>Hayward</a:t>
            </a:r>
            <a:r>
              <a:rPr lang="zh-CN" sz="3000">
                <a:solidFill>
                  <a:schemeClr val="lt1"/>
                </a:solidFill>
                <a:latin typeface="Times New Roman"/>
                <a:ea typeface="宋体"/>
                <a:cs typeface="Times New Roman"/>
              </a:rPr>
              <a:t>海岸线的原因；与自然相关的文化习俗和家庭传统；以及对 First Mile 水平式生态堤坝的愿景</a:t>
            </a:r>
          </a:p>
          <a:p>
            <a:pPr marL="457200" lvl="0" indent="-376555" algn="l" rtl="0">
              <a:lnSpc>
                <a:spcPct val="150000"/>
              </a:lnSpc>
              <a:spcBef>
                <a:spcPts val="1200"/>
              </a:spcBef>
              <a:spcAft>
                <a:spcPts val="0"/>
              </a:spcAft>
              <a:buClr>
                <a:schemeClr val="lt1"/>
              </a:buClr>
              <a:buSzPct val="100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Chabot 学生们撰写专题论文并创作了多模态作品，以展现他们对 First Mile 水平式生态堤坝的发现和愿景 </a:t>
            </a:r>
          </a:p>
        </p:txBody>
      </p:sp>
      <p:pic>
        <p:nvPicPr>
          <p:cNvPr id="708" name="Google Shape;708;g3ec29d35060_0_0" title="Screenshot 2026-06-17 at 12.48.41 PM.png"/>
          <p:cNvPicPr preferRelativeResize="0"/>
          <p:nvPr/>
        </p:nvPicPr>
        <p:blipFill rotWithShape="1">
          <a:blip r:embed="rId3"/>
          <a:srcRect t="32805"/>
          <a:stretch>
            <a:fillRect/>
          </a:stretch>
        </p:blipFill>
        <p:spPr>
          <a:xfrm>
            <a:off x="8369021" y="2166438"/>
            <a:ext cx="6798275" cy="5735841"/>
          </a:xfrm>
          <a:prstGeom prst="rect">
            <a:avLst/>
          </a:prstGeom>
          <a:noFill/>
          <a:ln>
            <a:noFill/>
          </a:ln>
        </p:spPr>
      </p:pic>
      <p:sp>
        <p:nvSpPr>
          <p:cNvPr id="709" name="Google Shape;709;g3ec29d35060_0_0"/>
          <p:cNvSpPr txBox="1"/>
          <p:nvPr/>
        </p:nvSpPr>
        <p:spPr>
          <a:xfrm>
            <a:off x="8539375" y="8703575"/>
            <a:ext cx="6459300" cy="4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500" i="1">
                <a:solidFill>
                  <a:schemeClr val="lt1"/>
                </a:solidFill>
                <a:latin typeface="Times New Roman" panose="02020603050405020304" pitchFamily="18" charset="0"/>
                <a:ea typeface="宋体" panose="02010600030101010101" pitchFamily="2" charset="-122"/>
                <a:cs typeface="Times New Roman" panose="02020603050405020304" pitchFamily="18" charset="0"/>
              </a:rPr>
              <a:t>Chabot 学院学生参与 First Mile 社区研讨会</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3ec29d35060_0_5"/>
          <p:cNvSpPr txBox="1">
            <a:spLocks noGrp="1"/>
          </p:cNvSpPr>
          <p:nvPr>
            <p:ph type="body" idx="1"/>
          </p:nvPr>
        </p:nvSpPr>
        <p:spPr>
          <a:xfrm>
            <a:off x="467497" y="1812674"/>
            <a:ext cx="73050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None/>
            </a:pPr>
            <a:r>
              <a:rPr lang="zh-CN" dirty="0">
                <a:latin typeface="Times New Roman" panose="02020603050405020304" pitchFamily="18" charset="0"/>
                <a:ea typeface="宋体" panose="02010600030101010101" pitchFamily="2" charset="-122"/>
                <a:cs typeface="Times New Roman" panose="02020603050405020304" pitchFamily="18" charset="0"/>
              </a:rPr>
              <a:t>实施过程</a:t>
            </a:r>
          </a:p>
        </p:txBody>
      </p:sp>
      <p:sp>
        <p:nvSpPr>
          <p:cNvPr id="715" name="Google Shape;715;g3ec29d35060_0_5"/>
          <p:cNvSpPr txBox="1">
            <a:spLocks noGrp="1"/>
          </p:cNvSpPr>
          <p:nvPr>
            <p:ph type="body" idx="2"/>
          </p:nvPr>
        </p:nvSpPr>
        <p:spPr>
          <a:xfrm>
            <a:off x="466725" y="3294683"/>
            <a:ext cx="4825500" cy="4260940"/>
          </a:xfrm>
          <a:prstGeom prst="rect">
            <a:avLst/>
          </a:prstGeom>
          <a:noFill/>
          <a:ln>
            <a:noFill/>
          </a:ln>
        </p:spPr>
        <p:txBody>
          <a:bodyPr spcFirstLastPara="1" wrap="square" lIns="91425" tIns="45700" rIns="91425" bIns="45700" anchor="t" anchorCtr="0">
            <a:normAutofit/>
          </a:bodyPr>
          <a:lstStyle/>
          <a:p>
            <a:pPr marL="457200" lvl="0" indent="-406400" algn="l" rtl="0">
              <a:lnSpc>
                <a:spcPct val="115000"/>
              </a:lnSpc>
              <a:spcBef>
                <a:spcPts val="1200"/>
              </a:spcBef>
              <a:spcAft>
                <a:spcPts val="0"/>
              </a:spcAft>
              <a:buClr>
                <a:schemeClr val="lt1"/>
              </a:buClr>
              <a:buSzPts val="2800"/>
              <a:buChar char="●"/>
            </a:pPr>
            <a:r>
              <a:rPr lang="zh-CN" sz="3000" dirty="0">
                <a:solidFill>
                  <a:schemeClr val="lt1"/>
                </a:solidFill>
                <a:latin typeface="Times New Roman"/>
                <a:ea typeface="宋体"/>
                <a:cs typeface="Times New Roman"/>
              </a:rPr>
              <a:t>受访者均为当地居民或多次到访</a:t>
            </a:r>
            <a:r>
              <a:rPr lang="en-US" altLang="zh-CN" sz="3000" dirty="0">
                <a:solidFill>
                  <a:schemeClr val="lt1"/>
                </a:solidFill>
                <a:latin typeface="Times New Roman"/>
                <a:ea typeface="宋体"/>
                <a:cs typeface="Times New Roman"/>
              </a:rPr>
              <a:t>Hayward</a:t>
            </a:r>
            <a:r>
              <a:rPr lang="zh-CN" sz="3000" dirty="0">
                <a:solidFill>
                  <a:schemeClr val="lt1"/>
                </a:solidFill>
                <a:latin typeface="Times New Roman"/>
                <a:ea typeface="宋体"/>
                <a:cs typeface="Times New Roman"/>
              </a:rPr>
              <a:t>海岸线的游客</a:t>
            </a:r>
          </a:p>
          <a:p>
            <a:pPr marL="0" lvl="0" indent="0" algn="l" rtl="0">
              <a:lnSpc>
                <a:spcPct val="115000"/>
              </a:lnSpc>
              <a:spcBef>
                <a:spcPts val="1200"/>
              </a:spcBef>
              <a:spcAft>
                <a:spcPts val="0"/>
              </a:spcAft>
              <a:buNone/>
            </a:pPr>
            <a:endParaRPr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406400" algn="l" rtl="0">
              <a:lnSpc>
                <a:spcPct val="100000"/>
              </a:lnSpc>
              <a:spcBef>
                <a:spcPts val="1200"/>
              </a:spcBef>
              <a:spcAft>
                <a:spcPts val="0"/>
              </a:spcAft>
              <a:buClr>
                <a:schemeClr val="lt1"/>
              </a:buClr>
              <a:buSzPts val="2800"/>
              <a:buChar char="●"/>
            </a:pPr>
            <a:r>
              <a:rPr lang="zh-CN" sz="3000" dirty="0">
                <a:solidFill>
                  <a:schemeClr val="lt1"/>
                </a:solidFill>
                <a:latin typeface="Times New Roman"/>
                <a:ea typeface="宋体"/>
                <a:cs typeface="Times New Roman"/>
              </a:rPr>
              <a:t>访谈采用了除英语外的多种语言</a:t>
            </a:r>
          </a:p>
          <a:p>
            <a:pPr marL="0" lvl="0" indent="0" algn="l" rtl="0">
              <a:lnSpc>
                <a:spcPct val="100000"/>
              </a:lnSpc>
              <a:spcBef>
                <a:spcPts val="0"/>
              </a:spcBef>
              <a:spcAft>
                <a:spcPts val="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0" algn="l" rtl="0">
              <a:lnSpc>
                <a:spcPct val="150000"/>
              </a:lnSpc>
              <a:spcBef>
                <a:spcPts val="1200"/>
              </a:spcBef>
              <a:spcAft>
                <a:spcPts val="120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16" name="Google Shape;716;g3ec29d35060_0_5" title="Screenshot 2026-06-12 at 8.16.05 PM.png"/>
          <p:cNvPicPr preferRelativeResize="0"/>
          <p:nvPr/>
        </p:nvPicPr>
        <p:blipFill>
          <a:blip r:embed="rId3"/>
          <a:stretch>
            <a:fillRect/>
          </a:stretch>
        </p:blipFill>
        <p:spPr>
          <a:xfrm>
            <a:off x="5460275" y="0"/>
            <a:ext cx="10084524" cy="1005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eed323b2a6_0_166"/>
          <p:cNvSpPr txBox="1">
            <a:spLocks noGrp="1"/>
          </p:cNvSpPr>
          <p:nvPr>
            <p:ph type="body" idx="1"/>
          </p:nvPr>
        </p:nvSpPr>
        <p:spPr>
          <a:xfrm>
            <a:off x="1073481" y="3374308"/>
            <a:ext cx="13770488" cy="3905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5400"/>
              <a:buNone/>
            </a:pPr>
            <a:r>
              <a:rPr lang="zh-CN" sz="72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研讨会目标</a:t>
            </a:r>
          </a:p>
          <a:p>
            <a:pPr marL="0" lvl="0" indent="0" algn="l" rtl="0">
              <a:lnSpc>
                <a:spcPct val="100000"/>
              </a:lnSpc>
              <a:spcBef>
                <a:spcPts val="0"/>
              </a:spcBef>
              <a:spcAft>
                <a:spcPts val="0"/>
              </a:spcAft>
              <a:buSzPts val="5400"/>
              <a:buNone/>
            </a:pPr>
            <a:endParaRPr sz="4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457200" algn="l" rtl="0">
              <a:lnSpc>
                <a:spcPct val="100000"/>
              </a:lnSpc>
              <a:spcBef>
                <a:spcPts val="0"/>
              </a:spcBef>
              <a:spcAft>
                <a:spcPts val="0"/>
              </a:spcAft>
              <a:buSzPts val="4000"/>
              <a:buChar char="●"/>
            </a:pPr>
            <a:r>
              <a:rPr lang="zh-CN" sz="4000" b="0" dirty="0">
                <a:latin typeface="Times New Roman" panose="02020603050405020304" pitchFamily="18" charset="0"/>
                <a:ea typeface="宋体" panose="02010600030101010101" pitchFamily="2" charset="-122"/>
                <a:cs typeface="Times New Roman" panose="02020603050405020304" pitchFamily="18" charset="0"/>
              </a:rPr>
              <a:t>提升公众对洪涝风险和洪涝缓解举措的认知。</a:t>
            </a:r>
          </a:p>
          <a:p>
            <a:pPr marL="457200" lvl="0" indent="-457200" algn="l" rtl="0">
              <a:lnSpc>
                <a:spcPct val="100000"/>
              </a:lnSpc>
              <a:spcBef>
                <a:spcPts val="0"/>
              </a:spcBef>
              <a:spcAft>
                <a:spcPts val="0"/>
              </a:spcAft>
              <a:buSzPts val="4000"/>
              <a:buChar char="●"/>
            </a:pPr>
            <a:r>
              <a:rPr lang="zh-CN" sz="4000" b="0" dirty="0">
                <a:latin typeface="Times New Roman" panose="02020603050405020304" pitchFamily="18" charset="0"/>
                <a:ea typeface="宋体" panose="02010600030101010101" pitchFamily="2" charset="-122"/>
                <a:cs typeface="Times New Roman" panose="02020603050405020304" pitchFamily="18" charset="0"/>
              </a:rPr>
              <a:t>向社区公示最新的海岸线适应性项目设计与规划。</a:t>
            </a:r>
          </a:p>
          <a:p>
            <a:pPr marL="457200" lvl="0" indent="-457200" algn="l" rtl="0">
              <a:lnSpc>
                <a:spcPct val="100000"/>
              </a:lnSpc>
              <a:spcBef>
                <a:spcPts val="0"/>
              </a:spcBef>
              <a:spcAft>
                <a:spcPts val="0"/>
              </a:spcAft>
              <a:buSzPts val="4000"/>
              <a:buChar char="●"/>
            </a:pPr>
            <a:r>
              <a:rPr lang="zh-CN" sz="4000" dirty="0">
                <a:latin typeface="Times New Roman" panose="02020603050405020304" pitchFamily="18" charset="0"/>
                <a:ea typeface="宋体" panose="02010600030101010101" pitchFamily="2" charset="-122"/>
                <a:cs typeface="Times New Roman" panose="02020603050405020304" pitchFamily="18" charset="0"/>
              </a:rPr>
              <a:t>针对社区的担忧和发展期许</a:t>
            </a:r>
            <a:r>
              <a:rPr lang="zh-CN" sz="4000" b="0" dirty="0">
                <a:latin typeface="Times New Roman" panose="02020603050405020304" pitchFamily="18" charset="0"/>
                <a:ea typeface="宋体" panose="02010600030101010101" pitchFamily="2" charset="-122"/>
                <a:cs typeface="Times New Roman" panose="02020603050405020304" pitchFamily="18" charset="0"/>
              </a:rPr>
              <a:t>答疑解惑，并征询群众意见</a:t>
            </a:r>
            <a:r>
              <a:rPr lang="zh-CN" sz="4000" dirty="0">
                <a:latin typeface="Times New Roman" panose="02020603050405020304" pitchFamily="18" charset="0"/>
                <a:ea typeface="宋体" panose="02010600030101010101" pitchFamily="2" charset="-122"/>
                <a:cs typeface="Times New Roman" panose="02020603050405020304" pitchFamily="18" charset="0"/>
              </a:rPr>
              <a:t>。</a:t>
            </a:r>
          </a:p>
          <a:p>
            <a:pPr marL="0" lvl="0" indent="0" algn="ctr" rtl="0">
              <a:lnSpc>
                <a:spcPct val="100000"/>
              </a:lnSpc>
              <a:spcBef>
                <a:spcPts val="0"/>
              </a:spcBef>
              <a:spcAft>
                <a:spcPts val="0"/>
              </a:spcAft>
              <a:buSzPts val="5400"/>
              <a:buNone/>
            </a:pPr>
            <a:endParaRPr sz="4000" dirty="0">
              <a:latin typeface="Times New Roman" panose="02020603050405020304" pitchFamily="18" charset="0"/>
              <a:ea typeface="宋体" panose="02010600030101010101" pitchFamily="2" charset="-122"/>
              <a:cs typeface="Times New Roman" panose="02020603050405020304" pitchFamily="18" charset="0"/>
            </a:endParaRPr>
          </a:p>
          <a:p>
            <a:pPr marL="0" lvl="0" indent="0" algn="ctr" rtl="0">
              <a:lnSpc>
                <a:spcPct val="100000"/>
              </a:lnSpc>
              <a:spcBef>
                <a:spcPts val="0"/>
              </a:spcBef>
              <a:spcAft>
                <a:spcPts val="0"/>
              </a:spcAft>
              <a:buClr>
                <a:schemeClr val="lt1"/>
              </a:buClr>
              <a:buSzPts val="5400"/>
              <a:buNone/>
            </a:pPr>
            <a:endParaRPr sz="67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g3ec29d35060_0_11" title="Screenshot 2026-06-12 at 8.15.48 PM.png"/>
          <p:cNvPicPr preferRelativeResize="0"/>
          <p:nvPr/>
        </p:nvPicPr>
        <p:blipFill>
          <a:blip r:embed="rId3"/>
          <a:stretch>
            <a:fillRect/>
          </a:stretch>
        </p:blipFill>
        <p:spPr>
          <a:xfrm>
            <a:off x="5501326" y="0"/>
            <a:ext cx="10043476" cy="10058399"/>
          </a:xfrm>
          <a:prstGeom prst="rect">
            <a:avLst/>
          </a:prstGeom>
          <a:noFill/>
          <a:ln>
            <a:noFill/>
          </a:ln>
        </p:spPr>
      </p:pic>
      <p:sp>
        <p:nvSpPr>
          <p:cNvPr id="722" name="Google Shape;722;g3ec29d35060_0_11"/>
          <p:cNvSpPr txBox="1">
            <a:spLocks noGrp="1"/>
          </p:cNvSpPr>
          <p:nvPr>
            <p:ph type="body" idx="1"/>
          </p:nvPr>
        </p:nvSpPr>
        <p:spPr>
          <a:xfrm>
            <a:off x="467497" y="1621086"/>
            <a:ext cx="73050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None/>
            </a:pPr>
            <a:r>
              <a:rPr lang="zh-CN">
                <a:latin typeface="Times New Roman" panose="02020603050405020304" pitchFamily="18" charset="0"/>
                <a:ea typeface="宋体" panose="02010600030101010101" pitchFamily="2" charset="-122"/>
                <a:cs typeface="Times New Roman" panose="02020603050405020304" pitchFamily="18" charset="0"/>
              </a:rPr>
              <a:t>实施过程</a:t>
            </a:r>
          </a:p>
        </p:txBody>
      </p:sp>
      <p:sp>
        <p:nvSpPr>
          <p:cNvPr id="723" name="Google Shape;723;g3ec29d35060_0_11"/>
          <p:cNvSpPr txBox="1">
            <a:spLocks noGrp="1"/>
          </p:cNvSpPr>
          <p:nvPr>
            <p:ph type="body" idx="2"/>
          </p:nvPr>
        </p:nvSpPr>
        <p:spPr>
          <a:xfrm>
            <a:off x="466725" y="3507559"/>
            <a:ext cx="4825500" cy="3313641"/>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500 名受访者中，有 354 人 (71%) 来自</a:t>
            </a:r>
            <a:r>
              <a:rPr lang="en-US" alt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a:t>
            </a:r>
            <a:r>
              <a:rPr 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Eden</a:t>
            </a:r>
            <a:r>
              <a:rPr 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地区</a:t>
            </a:r>
          </a:p>
          <a:p>
            <a:pPr marL="0" lvl="0" indent="0" algn="l" rtl="0">
              <a:lnSpc>
                <a:spcPct val="100000"/>
              </a:lnSpc>
              <a:spcBef>
                <a:spcPts val="0"/>
              </a:spcBef>
              <a:spcAft>
                <a:spcPts val="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406400" algn="l" rtl="0">
              <a:lnSpc>
                <a:spcPct val="115000"/>
              </a:lnSpc>
              <a:spcBef>
                <a:spcPts val="1200"/>
              </a:spcBef>
              <a:spcAft>
                <a:spcPts val="0"/>
              </a:spcAft>
              <a:buSzPts val="2800"/>
              <a:buChar char="•"/>
            </a:pPr>
            <a:r>
              <a:rPr 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许多访谈在</a:t>
            </a:r>
            <a:r>
              <a:rPr lang="en-US" alt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Hayward</a:t>
            </a:r>
            <a:r>
              <a:rPr lang="zh-CN"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海岸线现场开展</a:t>
            </a:r>
          </a:p>
          <a:p>
            <a:pPr marL="457200" lvl="0" indent="0" algn="l" rtl="0">
              <a:lnSpc>
                <a:spcPct val="100000"/>
              </a:lnSpc>
              <a:spcBef>
                <a:spcPts val="1200"/>
              </a:spcBef>
              <a:spcAft>
                <a:spcPts val="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00000"/>
              </a:lnSpc>
              <a:spcBef>
                <a:spcPts val="0"/>
              </a:spcBef>
              <a:spcAft>
                <a:spcPts val="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l" rtl="0">
              <a:lnSpc>
                <a:spcPct val="100000"/>
              </a:lnSpc>
              <a:spcBef>
                <a:spcPts val="0"/>
              </a:spcBef>
              <a:spcAft>
                <a:spcPts val="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457200" lvl="0" indent="0" algn="l" rtl="0">
              <a:lnSpc>
                <a:spcPct val="150000"/>
              </a:lnSpc>
              <a:spcBef>
                <a:spcPts val="1200"/>
              </a:spcBef>
              <a:spcAft>
                <a:spcPts val="1200"/>
              </a:spcAft>
              <a:buNone/>
            </a:pPr>
            <a:endParaRPr sz="28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24" name="Google Shape;724;g3ec29d35060_0_11"/>
          <p:cNvSpPr txBox="1"/>
          <p:nvPr/>
        </p:nvSpPr>
        <p:spPr>
          <a:xfrm>
            <a:off x="7641608" y="6117862"/>
            <a:ext cx="1484400" cy="29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018"/>
              <a:buNone/>
            </a:pPr>
            <a:r>
              <a:rPr lang="zh-CN" sz="1365">
                <a:latin typeface="Times New Roman" panose="02020603050405020304" pitchFamily="18" charset="0"/>
                <a:ea typeface="宋体" panose="02010600030101010101" pitchFamily="2" charset="-122"/>
                <a:cs typeface="Times New Roman" panose="02020603050405020304" pitchFamily="18" charset="0"/>
              </a:rPr>
              <a:t>Oro Loma 沼泽</a:t>
            </a:r>
          </a:p>
        </p:txBody>
      </p:sp>
      <p:sp>
        <p:nvSpPr>
          <p:cNvPr id="725" name="Google Shape;725;g3ec29d35060_0_11"/>
          <p:cNvSpPr/>
          <p:nvPr/>
        </p:nvSpPr>
        <p:spPr>
          <a:xfrm>
            <a:off x="9531250" y="5643538"/>
            <a:ext cx="998400" cy="848100"/>
          </a:xfrm>
          <a:prstGeom prst="rect">
            <a:avLst/>
          </a:pr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F6F085"/>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26" name="Google Shape;726;g3ec29d35060_0_11"/>
          <p:cNvSpPr txBox="1"/>
          <p:nvPr/>
        </p:nvSpPr>
        <p:spPr>
          <a:xfrm>
            <a:off x="7627930" y="5462536"/>
            <a:ext cx="3489600" cy="568500"/>
          </a:xfrm>
          <a:prstGeom prst="rect">
            <a:avLst/>
          </a:prstGeom>
          <a:noFill/>
          <a:ln>
            <a:noFill/>
          </a:ln>
        </p:spPr>
        <p:txBody>
          <a:bodyPr spcFirstLastPara="1" wrap="square" lIns="89375" tIns="89375" rIns="89375" bIns="89375" anchor="t" anchorCtr="0">
            <a:spAutoFit/>
          </a:bodyPr>
          <a:lstStyle/>
          <a:p>
            <a:pPr marL="0" lvl="0" indent="0" algn="l" rtl="0">
              <a:lnSpc>
                <a:spcPct val="90000"/>
              </a:lnSpc>
              <a:spcBef>
                <a:spcPts val="0"/>
              </a:spcBef>
              <a:spcAft>
                <a:spcPts val="0"/>
              </a:spcAft>
              <a:buClr>
                <a:srgbClr val="044851"/>
              </a:buClr>
              <a:buSzPts val="2400"/>
              <a:buFont typeface="Arial" panose="020B0604020202020204"/>
              <a:buNone/>
            </a:pPr>
            <a:r>
              <a:rPr lang="zh-CN" b="1">
                <a:latin typeface="Times New Roman" panose="02020603050405020304" pitchFamily="18" charset="0"/>
                <a:ea typeface="宋体" panose="02010600030101010101" pitchFamily="2" charset="-122"/>
                <a:cs typeface="Times New Roman" panose="02020603050405020304" pitchFamily="18" charset="0"/>
              </a:rPr>
              <a:t>First Mile 水平式生态 </a:t>
            </a:r>
          </a:p>
          <a:p>
            <a:pPr marL="0" lvl="0" indent="0" algn="l" rtl="0">
              <a:lnSpc>
                <a:spcPct val="90000"/>
              </a:lnSpc>
              <a:spcBef>
                <a:spcPts val="0"/>
              </a:spcBef>
              <a:spcAft>
                <a:spcPts val="0"/>
              </a:spcAft>
              <a:buClr>
                <a:srgbClr val="044851"/>
              </a:buClr>
              <a:buSzPts val="2400"/>
              <a:buFont typeface="Arial" panose="020B0604020202020204"/>
              <a:buNone/>
            </a:pPr>
            <a:r>
              <a:rPr lang="zh-CN" b="1">
                <a:latin typeface="Times New Roman" panose="02020603050405020304" pitchFamily="18" charset="0"/>
                <a:ea typeface="宋体" panose="02010600030101010101" pitchFamily="2" charset="-122"/>
                <a:cs typeface="Times New Roman" panose="02020603050405020304" pitchFamily="18" charset="0"/>
              </a:rPr>
              <a:t>堤坝项目</a:t>
            </a:r>
          </a:p>
        </p:txBody>
      </p:sp>
      <p:cxnSp>
        <p:nvCxnSpPr>
          <p:cNvPr id="727" name="Google Shape;727;g3ec29d35060_0_11"/>
          <p:cNvCxnSpPr/>
          <p:nvPr/>
        </p:nvCxnSpPr>
        <p:spPr>
          <a:xfrm>
            <a:off x="7714439" y="6067300"/>
            <a:ext cx="2208300" cy="600"/>
          </a:xfrm>
          <a:prstGeom prst="straightConnector1">
            <a:avLst/>
          </a:prstGeom>
          <a:noFill/>
          <a:ln w="28575" cap="flat" cmpd="sng">
            <a:solidFill>
              <a:srgbClr val="000000"/>
            </a:solidFill>
            <a:prstDash val="solid"/>
            <a:round/>
            <a:headEnd type="none" w="sm" len="sm"/>
            <a:tailEnd type="oval"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3ec29d35060_0_21"/>
          <p:cNvSpPr txBox="1">
            <a:spLocks noGrp="1"/>
          </p:cNvSpPr>
          <p:nvPr>
            <p:ph type="body" idx="1"/>
          </p:nvPr>
        </p:nvSpPr>
        <p:spPr>
          <a:xfrm>
            <a:off x="467503" y="482200"/>
            <a:ext cx="14155200" cy="889500"/>
          </a:xfrm>
          <a:prstGeom prst="rect">
            <a:avLst/>
          </a:prstGeom>
          <a:noFill/>
          <a:ln>
            <a:noFill/>
          </a:ln>
        </p:spPr>
        <p:txBody>
          <a:bodyPr spcFirstLastPara="1" wrap="square" lIns="91425" tIns="45700" rIns="91425" bIns="45700" anchor="ctr" anchorCtr="0">
            <a:normAutofit/>
          </a:bodyPr>
          <a:lstStyle/>
          <a:p>
            <a:pPr marL="0" lvl="0" indent="0" algn="l" rtl="0">
              <a:lnSpc>
                <a:spcPct val="70000"/>
              </a:lnSpc>
              <a:spcBef>
                <a:spcPts val="0"/>
              </a:spcBef>
              <a:spcAft>
                <a:spcPts val="0"/>
              </a:spcAft>
              <a:buClr>
                <a:schemeClr val="lt1"/>
              </a:buClr>
              <a:buSzPts val="3700"/>
              <a:buNone/>
            </a:pPr>
            <a:r>
              <a:rPr lang="zh-CN" sz="3500" u="sng" dirty="0">
                <a:latin typeface="Times New Roman" panose="02020603050405020304" pitchFamily="18" charset="0"/>
                <a:ea typeface="宋体" panose="02010600030101010101" pitchFamily="2" charset="-122"/>
                <a:cs typeface="Times New Roman" panose="02020603050405020304" pitchFamily="18" charset="0"/>
              </a:rPr>
              <a:t>发现</a:t>
            </a:r>
            <a:r>
              <a:rPr lang="zh-CN" sz="3500" dirty="0">
                <a:latin typeface="Times New Roman" panose="02020603050405020304" pitchFamily="18" charset="0"/>
                <a:ea typeface="宋体" panose="02010600030101010101" pitchFamily="2" charset="-122"/>
                <a:cs typeface="Times New Roman" panose="02020603050405020304" pitchFamily="18" charset="0"/>
              </a:rPr>
              <a:t>：社区优先事项——First Mile 水平式生态堤坝</a:t>
            </a:r>
          </a:p>
        </p:txBody>
      </p:sp>
      <p:sp>
        <p:nvSpPr>
          <p:cNvPr id="733" name="Google Shape;733;g3ec29d35060_0_21"/>
          <p:cNvSpPr txBox="1">
            <a:spLocks noGrp="1"/>
          </p:cNvSpPr>
          <p:nvPr>
            <p:ph type="body" idx="2"/>
          </p:nvPr>
        </p:nvSpPr>
        <p:spPr>
          <a:xfrm>
            <a:off x="700961" y="1740686"/>
            <a:ext cx="8038560" cy="7166700"/>
          </a:xfrm>
          <a:prstGeom prst="rect">
            <a:avLst/>
          </a:prstGeom>
          <a:noFill/>
          <a:ln>
            <a:noFill/>
          </a:ln>
        </p:spPr>
        <p:txBody>
          <a:bodyPr spcFirstLastPara="1" wrap="square" lIns="91425" tIns="45700" rIns="91425" bIns="45700" anchor="t" anchorCtr="0">
            <a:normAutofit fontScale="92500" lnSpcReduction="10000"/>
          </a:bodyPr>
          <a:lstStyle/>
          <a:p>
            <a:pPr marL="457200" lvl="0" indent="-419100" algn="l" rtl="0">
              <a:lnSpc>
                <a:spcPct val="200000"/>
              </a:lnSpc>
              <a:spcBef>
                <a:spcPts val="1200"/>
              </a:spcBef>
              <a:spcAft>
                <a:spcPts val="40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便利设施</a:t>
            </a:r>
            <a:endParaRPr lang="en-US" altLang="zh-CN"/>
          </a:p>
          <a:p>
            <a:pPr marL="457200" lvl="0" indent="-419100" algn="l" rtl="0">
              <a:lnSpc>
                <a:spcPct val="200000"/>
              </a:lnSpc>
              <a:spcBef>
                <a:spcPts val="0"/>
              </a:spcBef>
              <a:spcAft>
                <a:spcPts val="40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观测区域</a:t>
            </a:r>
          </a:p>
          <a:p>
            <a:pPr marL="457200" lvl="0" indent="-419100" algn="l" rtl="0">
              <a:lnSpc>
                <a:spcPct val="200000"/>
              </a:lnSpc>
              <a:spcBef>
                <a:spcPts val="0"/>
              </a:spcBef>
              <a:spcAft>
                <a:spcPts val="40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环境知识科普教育和规划</a:t>
            </a:r>
          </a:p>
          <a:p>
            <a:pPr marL="457200" lvl="0" indent="-419100" algn="l" rtl="0">
              <a:lnSpc>
                <a:spcPct val="200000"/>
              </a:lnSpc>
              <a:spcBef>
                <a:spcPts val="0"/>
              </a:spcBef>
              <a:spcAft>
                <a:spcPts val="400"/>
              </a:spcAft>
              <a:buClr>
                <a:schemeClr val="lt1"/>
              </a:buClr>
              <a:buSzPts val="3000"/>
              <a:buChar char="●"/>
            </a:pPr>
            <a:r>
              <a:rPr lang="zh-CN"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活动和赛事</a:t>
            </a:r>
          </a:p>
          <a:p>
            <a:pPr marL="457200" lvl="0" indent="-419100" algn="l" rtl="0">
              <a:lnSpc>
                <a:spcPct val="200000"/>
              </a:lnSpc>
              <a:spcBef>
                <a:spcPts val="0"/>
              </a:spcBef>
              <a:spcAft>
                <a:spcPts val="400"/>
              </a:spcAft>
              <a:buClr>
                <a:schemeClr val="lt1"/>
              </a:buClr>
              <a:buSzPts val="3000"/>
              <a:buChar char="●"/>
            </a:pPr>
            <a:r>
              <a:rPr lang="zh-CN" sz="3000" b="1">
                <a:solidFill>
                  <a:schemeClr val="lt1"/>
                </a:solidFill>
                <a:latin typeface="Times New Roman"/>
                <a:ea typeface="宋体"/>
                <a:cs typeface="Times New Roman"/>
              </a:rPr>
              <a:t>文化表征</a:t>
            </a:r>
          </a:p>
          <a:p>
            <a:pPr lvl="0" indent="-419100" algn="l">
              <a:lnSpc>
                <a:spcPct val="200000"/>
              </a:lnSpc>
              <a:spcBef>
                <a:spcPts val="0"/>
              </a:spcBef>
              <a:spcAft>
                <a:spcPts val="400"/>
              </a:spcAft>
              <a:buClr>
                <a:schemeClr val="lt1"/>
              </a:buClr>
              <a:buSzPts val="3000"/>
              <a:buChar char="●"/>
            </a:pPr>
            <a:r>
              <a:rPr lang="zh-CN" sz="3000" b="1">
                <a:solidFill>
                  <a:schemeClr val="lt1"/>
                </a:solidFill>
                <a:latin typeface="Times New Roman"/>
                <a:ea typeface="宋体"/>
                <a:cs typeface="Times New Roman"/>
              </a:rPr>
              <a:t>社区成员希望能受邀参与</a:t>
            </a:r>
            <a:r>
              <a:rPr lang="en-US" altLang="zh-CN" sz="3000" b="1" dirty="0">
                <a:solidFill>
                  <a:schemeClr val="lt1"/>
                </a:solidFill>
                <a:latin typeface="Times New Roman"/>
                <a:ea typeface="宋体"/>
                <a:cs typeface="Times New Roman"/>
              </a:rPr>
              <a:t>Hayward</a:t>
            </a:r>
            <a:r>
              <a:rPr lang="zh-CN" sz="3000" b="1">
                <a:solidFill>
                  <a:schemeClr val="lt1"/>
                </a:solidFill>
                <a:latin typeface="Times New Roman"/>
                <a:ea typeface="宋体"/>
                <a:cs typeface="Times New Roman"/>
              </a:rPr>
              <a:t>海岸线的管理工作，愿意积极参与 First Mile 水平式生态堤坝的建设工作。</a:t>
            </a:r>
            <a:endParaRPr lang="zh-CN">
              <a:solidFill>
                <a:schemeClr val="lt1"/>
              </a:solidFill>
            </a:endParaRPr>
          </a:p>
          <a:p>
            <a:pPr marL="457200" lvl="0" indent="0" algn="l" rtl="0">
              <a:lnSpc>
                <a:spcPct val="150000"/>
              </a:lnSpc>
              <a:spcBef>
                <a:spcPts val="1200"/>
              </a:spcBef>
              <a:spcAft>
                <a:spcPts val="1200"/>
              </a:spcAft>
              <a:buNone/>
            </a:pPr>
            <a:endParaRPr sz="30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34" name="Google Shape;734;g3ec29d35060_0_21" descr="Volunteers planting are of a young child and woman"/>
          <p:cNvPicPr preferRelativeResize="0"/>
          <p:nvPr/>
        </p:nvPicPr>
        <p:blipFill>
          <a:blip r:embed="rId3"/>
          <a:stretch>
            <a:fillRect/>
          </a:stretch>
        </p:blipFill>
        <p:spPr>
          <a:xfrm>
            <a:off x="9848000" y="1646450"/>
            <a:ext cx="5033926" cy="3444000"/>
          </a:xfrm>
          <a:prstGeom prst="rect">
            <a:avLst/>
          </a:prstGeom>
          <a:noFill/>
          <a:ln>
            <a:noFill/>
          </a:ln>
        </p:spPr>
      </p:pic>
      <p:sp>
        <p:nvSpPr>
          <p:cNvPr id="735" name="Google Shape;735;g3ec29d35060_0_2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6" name="Google Shape;736;g3ec29d35060_0_21"/>
          <p:cNvSpPr txBox="1"/>
          <p:nvPr/>
        </p:nvSpPr>
        <p:spPr>
          <a:xfrm>
            <a:off x="9848000" y="5163223"/>
            <a:ext cx="5391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i="1">
                <a:solidFill>
                  <a:schemeClr val="lt1"/>
                </a:solidFill>
                <a:latin typeface="Times New Roman" panose="02020603050405020304" pitchFamily="18" charset="0"/>
                <a:ea typeface="宋体" panose="02010600030101010101" pitchFamily="2" charset="-122"/>
                <a:cs typeface="Times New Roman" panose="02020603050405020304" pitchFamily="18" charset="0"/>
              </a:rPr>
              <a:t>图片来源：帕罗奥图市</a:t>
            </a:r>
          </a:p>
        </p:txBody>
      </p:sp>
      <p:pic>
        <p:nvPicPr>
          <p:cNvPr id="737" name="Google Shape;737;g3ec29d35060_0_21" title="Screenshot 2026-06-17 at 2.21.16 PM.png"/>
          <p:cNvPicPr preferRelativeResize="0"/>
          <p:nvPr/>
        </p:nvPicPr>
        <p:blipFill rotWithShape="1">
          <a:blip r:embed="rId4"/>
          <a:srcRect t="13588" r="22457" b="16697"/>
          <a:stretch>
            <a:fillRect/>
          </a:stretch>
        </p:blipFill>
        <p:spPr>
          <a:xfrm>
            <a:off x="9848000" y="5770850"/>
            <a:ext cx="5033923" cy="3328121"/>
          </a:xfrm>
          <a:prstGeom prst="rect">
            <a:avLst/>
          </a:prstGeom>
          <a:noFill/>
          <a:ln>
            <a:noFill/>
          </a:ln>
        </p:spPr>
      </p:pic>
      <p:sp>
        <p:nvSpPr>
          <p:cNvPr id="738" name="Google Shape;738;g3ec29d35060_0_21"/>
          <p:cNvSpPr txBox="1"/>
          <p:nvPr/>
        </p:nvSpPr>
        <p:spPr>
          <a:xfrm>
            <a:off x="9854250" y="9255350"/>
            <a:ext cx="53082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i="1">
                <a:solidFill>
                  <a:schemeClr val="lt1"/>
                </a:solidFill>
                <a:latin typeface="Times New Roman" panose="02020603050405020304" pitchFamily="18" charset="0"/>
                <a:ea typeface="宋体" panose="02010600030101010101" pitchFamily="2" charset="-122"/>
                <a:cs typeface="Times New Roman" panose="02020603050405020304" pitchFamily="18" charset="0"/>
              </a:rPr>
              <a:t>社区成员为 First Mile 项目献言献策</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4" name="Google Shape;744;p5"/>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52</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5" name="Google Shape;745;p5"/>
          <p:cNvSpPr txBox="1">
            <a:spLocks noGrp="1"/>
          </p:cNvSpPr>
          <p:nvPr>
            <p:ph type="body" idx="3"/>
          </p:nvPr>
        </p:nvSpPr>
        <p:spPr>
          <a:xfrm>
            <a:off x="467100" y="3560700"/>
            <a:ext cx="14610600" cy="1311338"/>
          </a:xfrm>
          <a:prstGeom prst="rect">
            <a:avLst/>
          </a:prstGeom>
          <a:noFill/>
          <a:ln>
            <a:noFill/>
          </a:ln>
        </p:spPr>
        <p:txBody>
          <a:bodyPr spcFirstLastPara="1" wrap="square" lIns="91425" tIns="45700" rIns="91425" bIns="45700" anchor="t" anchorCtr="0">
            <a:noAutofit/>
          </a:bodyPr>
          <a:lstStyle/>
          <a:p>
            <a:pPr marL="0" indent="0" algn="ctr">
              <a:lnSpc>
                <a:spcPct val="88000"/>
              </a:lnSpc>
              <a:buClr>
                <a:srgbClr val="000000"/>
              </a:buClr>
              <a:buNone/>
            </a:pPr>
            <a:r>
              <a:rPr lang="en-US" altLang="zh-CN" sz="7000" b="1" dirty="0">
                <a:solidFill>
                  <a:schemeClr val="lt1"/>
                </a:solidFill>
                <a:latin typeface="Times New Roman"/>
                <a:ea typeface="宋体"/>
                <a:cs typeface="Times New Roman"/>
                <a:sym typeface="Open Sans" panose="020B0606030504020204"/>
              </a:rPr>
              <a:t>Hayward </a:t>
            </a:r>
            <a:r>
              <a:rPr lang="zh-CN" sz="7000" b="1">
                <a:solidFill>
                  <a:schemeClr val="lt1"/>
                </a:solidFill>
                <a:latin typeface="Times New Roman"/>
                <a:ea typeface="宋体"/>
                <a:cs typeface="Times New Roman"/>
                <a:sym typeface="Open Sans" panose="020B0606030504020204"/>
              </a:rPr>
              <a:t>沼泽修复项目</a:t>
            </a:r>
            <a:endParaRPr lang="en-US" altLang="zh-CN" sz="7000">
              <a:solidFill>
                <a:schemeClr val="lt1"/>
              </a:solidFill>
            </a:endParaRPr>
          </a:p>
          <a:p>
            <a:pPr marL="0" indent="0" algn="ctr">
              <a:lnSpc>
                <a:spcPct val="88000"/>
              </a:lnSpc>
              <a:buNone/>
            </a:pPr>
            <a:r>
              <a:rPr lang="zh-CN" sz="7000" b="1">
                <a:solidFill>
                  <a:schemeClr val="lt1"/>
                </a:solidFill>
                <a:latin typeface="Times New Roman"/>
                <a:ea typeface="宋体"/>
                <a:cs typeface="Times New Roman"/>
                <a:sym typeface="Open Sans" panose="020B0606030504020204"/>
              </a:rPr>
              <a:t>第 1 期 A 段</a:t>
            </a:r>
            <a:endParaRPr lang="zh-CN" sz="70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3edcd3fab0d_0_495"/>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53</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751" name="Google Shape;751;g3edcd3fab0d_0_495"/>
          <p:cNvSpPr txBox="1">
            <a:spLocks noGrp="1"/>
          </p:cNvSpPr>
          <p:nvPr>
            <p:ph type="body" idx="1"/>
          </p:nvPr>
        </p:nvSpPr>
        <p:spPr>
          <a:xfrm>
            <a:off x="262048" y="553385"/>
            <a:ext cx="7543477" cy="363338"/>
          </a:xfrm>
          <a:prstGeom prst="rect">
            <a:avLst/>
          </a:prstGeom>
          <a:noFill/>
          <a:ln>
            <a:noFill/>
          </a:ln>
        </p:spPr>
        <p:txBody>
          <a:bodyPr spcFirstLastPara="1" wrap="square" lIns="83450" tIns="41675" rIns="83450" bIns="41675" anchor="ctr" anchorCtr="0">
            <a:noAutofit/>
          </a:bodyPr>
          <a:lstStyle/>
          <a:p>
            <a:pPr marL="0" indent="0">
              <a:spcBef>
                <a:spcPts val="0"/>
              </a:spcBef>
              <a:buClr>
                <a:srgbClr val="044851"/>
              </a:buClr>
              <a:buSzPts val="3200"/>
            </a:pPr>
            <a:r>
              <a:rPr lang="en-US" altLang="zh-CN" sz="4000" dirty="0">
                <a:solidFill>
                  <a:srgbClr val="044851"/>
                </a:solidFill>
                <a:latin typeface="Times New Roman"/>
                <a:ea typeface="宋体"/>
                <a:cs typeface="Times New Roman"/>
              </a:rPr>
              <a:t>Hayward </a:t>
            </a:r>
            <a:r>
              <a:rPr lang="zh-CN" sz="4000" dirty="0">
                <a:solidFill>
                  <a:srgbClr val="044851"/>
                </a:solidFill>
                <a:latin typeface="Times New Roman"/>
                <a:ea typeface="宋体"/>
                <a:cs typeface="Times New Roman"/>
              </a:rPr>
              <a:t>沼泽修复项目 | </a:t>
            </a:r>
            <a:r>
              <a:rPr lang="zh-CN" sz="4000" b="0" dirty="0">
                <a:solidFill>
                  <a:srgbClr val="044851"/>
                </a:solidFill>
                <a:latin typeface="Times New Roman"/>
                <a:ea typeface="宋体"/>
                <a:cs typeface="Times New Roman"/>
              </a:rPr>
              <a:t>概述 </a:t>
            </a:r>
          </a:p>
          <a:p>
            <a:pPr marL="0" lvl="0" indent="0" algn="l" rtl="0">
              <a:lnSpc>
                <a:spcPct val="90000"/>
              </a:lnSpc>
              <a:spcBef>
                <a:spcPts val="0"/>
              </a:spcBef>
              <a:spcAft>
                <a:spcPts val="0"/>
              </a:spcAft>
              <a:buSzPts val="4300"/>
              <a:buNone/>
            </a:pPr>
            <a:endParaRPr sz="220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52" name="Google Shape;752;g3edcd3fab0d_0_495"/>
          <p:cNvPicPr preferRelativeResize="0"/>
          <p:nvPr/>
        </p:nvPicPr>
        <p:blipFill rotWithShape="1">
          <a:blip r:embed="rId3"/>
          <a:srcRect/>
          <a:stretch>
            <a:fillRect/>
          </a:stretch>
        </p:blipFill>
        <p:spPr>
          <a:xfrm>
            <a:off x="264840" y="1119520"/>
            <a:ext cx="14929879" cy="6345792"/>
          </a:xfrm>
          <a:prstGeom prst="rect">
            <a:avLst/>
          </a:prstGeom>
          <a:noFill/>
          <a:ln>
            <a:noFill/>
          </a:ln>
        </p:spPr>
      </p:pic>
      <p:pic>
        <p:nvPicPr>
          <p:cNvPr id="753" name="Google Shape;753;g3edcd3fab0d_0_495" descr="Logo, company name&#10;&#10;AI-generated content may be incorrect."/>
          <p:cNvPicPr preferRelativeResize="0"/>
          <p:nvPr/>
        </p:nvPicPr>
        <p:blipFill rotWithShape="1">
          <a:blip r:embed="rId4"/>
          <a:srcRect/>
          <a:stretch>
            <a:fillRect/>
          </a:stretch>
        </p:blipFill>
        <p:spPr>
          <a:xfrm>
            <a:off x="68401" y="9217126"/>
            <a:ext cx="1251929" cy="6677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3edcd3fab0d_0_502"/>
          <p:cNvSpPr txBox="1">
            <a:spLocks noGrp="1"/>
          </p:cNvSpPr>
          <p:nvPr>
            <p:ph type="body" idx="1"/>
          </p:nvPr>
        </p:nvSpPr>
        <p:spPr>
          <a:xfrm>
            <a:off x="403002" y="596534"/>
            <a:ext cx="13730906" cy="545543"/>
          </a:xfrm>
          <a:prstGeom prst="rect">
            <a:avLst/>
          </a:prstGeom>
          <a:noFill/>
          <a:ln>
            <a:noFill/>
          </a:ln>
        </p:spPr>
        <p:txBody>
          <a:bodyPr spcFirstLastPara="1" wrap="square" lIns="83450" tIns="41675" rIns="83450" bIns="41675" anchor="ctr" anchorCtr="0">
            <a:noAutofit/>
          </a:bodyPr>
          <a:lstStyle/>
          <a:p>
            <a:pPr marL="0" lvl="0" indent="0" algn="l" rtl="0">
              <a:lnSpc>
                <a:spcPct val="90000"/>
              </a:lnSpc>
              <a:spcBef>
                <a:spcPts val="0"/>
              </a:spcBef>
              <a:spcAft>
                <a:spcPts val="0"/>
              </a:spcAft>
              <a:buClr>
                <a:srgbClr val="044851"/>
              </a:buClr>
              <a:buSzPts val="580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项目目标和 HASPA 总体规划要素</a:t>
            </a:r>
          </a:p>
          <a:p>
            <a:pPr marL="0" lvl="0" indent="0" algn="l" rtl="0">
              <a:lnSpc>
                <a:spcPct val="90000"/>
              </a:lnSpc>
              <a:spcBef>
                <a:spcPts val="0"/>
              </a:spcBef>
              <a:spcAft>
                <a:spcPts val="0"/>
              </a:spcAft>
              <a:buSzPts val="7800"/>
              <a:buNone/>
            </a:pPr>
            <a:endParaRPr lang="zh-CN" sz="2400" b="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59" name="Google Shape;759;g3edcd3fab0d_0_502"/>
          <p:cNvSpPr txBox="1">
            <a:spLocks noGrp="1"/>
          </p:cNvSpPr>
          <p:nvPr>
            <p:ph type="body" idx="4"/>
          </p:nvPr>
        </p:nvSpPr>
        <p:spPr>
          <a:xfrm>
            <a:off x="561600" y="1384481"/>
            <a:ext cx="6848700" cy="7445193"/>
          </a:xfrm>
          <a:prstGeom prst="rect">
            <a:avLst/>
          </a:prstGeom>
          <a:noFill/>
          <a:ln>
            <a:noFill/>
          </a:ln>
        </p:spPr>
        <p:txBody>
          <a:bodyPr spcFirstLastPara="1" wrap="square" lIns="83450" tIns="41675" rIns="83450" bIns="41675" anchor="t" anchorCtr="0">
            <a:normAutofit fontScale="62500" lnSpcReduction="20000"/>
          </a:bodyPr>
          <a:lstStyle/>
          <a:p>
            <a:pPr marL="203200" lvl="0" indent="-63500" algn="l" rtl="0">
              <a:lnSpc>
                <a:spcPct val="120000"/>
              </a:lnSpc>
              <a:spcBef>
                <a:spcPts val="0"/>
              </a:spcBef>
              <a:spcAft>
                <a:spcPts val="0"/>
              </a:spcAft>
              <a:buSzPct val="160000"/>
              <a:buNone/>
            </a:pPr>
            <a:r>
              <a:rPr lang="zh-CN" b="1" dirty="0">
                <a:latin typeface="Times New Roman" panose="02020603050405020304" pitchFamily="18" charset="0"/>
                <a:ea typeface="宋体" panose="02010600030101010101" pitchFamily="2" charset="-122"/>
                <a:cs typeface="Times New Roman" panose="02020603050405020304" pitchFamily="18" charset="0"/>
              </a:rPr>
              <a:t>项目目标</a:t>
            </a:r>
            <a:r>
              <a:rPr lang="zh-CN" dirty="0">
                <a:latin typeface="Times New Roman" panose="02020603050405020304" pitchFamily="18" charset="0"/>
                <a:ea typeface="宋体" panose="02010600030101010101" pitchFamily="2" charset="-122"/>
                <a:cs typeface="Times New Roman" panose="02020603050405020304" pitchFamily="18" charset="0"/>
              </a:rPr>
              <a:t>：</a:t>
            </a:r>
          </a:p>
          <a:p>
            <a:pPr marL="203200" lvl="0" indent="-6350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改善野生动物栖息地</a:t>
            </a: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制定计划，应对海平面上升</a:t>
            </a: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增加公众亲近自然的机会</a:t>
            </a: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完善管理能力</a:t>
            </a:r>
          </a:p>
          <a:p>
            <a:pPr marL="203200" lvl="0" indent="-6350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203200" lvl="0" indent="-6350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203200" lvl="0" indent="-63500" algn="l" rtl="0">
              <a:lnSpc>
                <a:spcPct val="120000"/>
              </a:lnSpc>
              <a:spcBef>
                <a:spcPts val="0"/>
              </a:spcBef>
              <a:spcAft>
                <a:spcPts val="0"/>
              </a:spcAft>
              <a:buSzPct val="160000"/>
              <a:buNone/>
            </a:pPr>
            <a:r>
              <a:rPr lang="zh-CN" b="1" dirty="0">
                <a:latin typeface="Times New Roman" panose="02020603050405020304" pitchFamily="18" charset="0"/>
                <a:ea typeface="宋体" panose="02010600030101010101" pitchFamily="2" charset="-122"/>
                <a:cs typeface="Times New Roman" panose="02020603050405020304" pitchFamily="18" charset="0"/>
              </a:rPr>
              <a:t>HASPA 总体规划实施</a:t>
            </a:r>
            <a:r>
              <a:rPr lang="zh-CN" dirty="0">
                <a:latin typeface="Times New Roman" panose="02020603050405020304" pitchFamily="18" charset="0"/>
                <a:ea typeface="宋体" panose="02010600030101010101" pitchFamily="2" charset="-122"/>
                <a:cs typeface="Times New Roman" panose="02020603050405020304" pitchFamily="18" charset="0"/>
              </a:rPr>
              <a:t>：</a:t>
            </a:r>
          </a:p>
          <a:p>
            <a:pPr marL="203200" lvl="0" indent="-6350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保留旧金山湾沿岸的湾区步道</a:t>
            </a:r>
          </a:p>
          <a:p>
            <a:pPr marL="139700" lvl="0" indent="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适应性退让方案——旧金山湾区步道和 Least Tern 岛</a:t>
            </a:r>
          </a:p>
          <a:p>
            <a:pPr marL="457200" lvl="0" indent="-50800" algn="l" rtl="0">
              <a:lnSpc>
                <a:spcPct val="120000"/>
              </a:lnSpc>
              <a:spcBef>
                <a:spcPts val="0"/>
              </a:spcBef>
              <a:spcAft>
                <a:spcPts val="0"/>
              </a:spcAft>
              <a:buSzPct val="160000"/>
              <a:buFont typeface="Noto Sans Symbols"/>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a:p>
            <a:pPr marL="457200" lvl="0" indent="-292100" algn="l" rtl="0">
              <a:lnSpc>
                <a:spcPct val="120000"/>
              </a:lnSpc>
              <a:spcBef>
                <a:spcPts val="0"/>
              </a:spcBef>
              <a:spcAft>
                <a:spcPts val="0"/>
              </a:spcAft>
              <a:buSzPct val="160000"/>
              <a:buFont typeface="Noto Sans Symbols"/>
              <a:buChar char="✔"/>
            </a:pPr>
            <a:r>
              <a:rPr lang="zh-CN" dirty="0">
                <a:latin typeface="Times New Roman" panose="02020603050405020304" pitchFamily="18" charset="0"/>
                <a:ea typeface="宋体" panose="02010600030101010101" pitchFamily="2" charset="-122"/>
                <a:cs typeface="Times New Roman" panose="02020603050405020304" pitchFamily="18" charset="0"/>
              </a:rPr>
              <a:t>Tidal 沼泽与 Cogswell 沼泽和 HARD 沼泽的生态连通</a:t>
            </a:r>
          </a:p>
          <a:p>
            <a:pPr marL="203200" lvl="0" indent="-63500" algn="l" rtl="0">
              <a:lnSpc>
                <a:spcPct val="120000"/>
              </a:lnSpc>
              <a:spcBef>
                <a:spcPts val="0"/>
              </a:spcBef>
              <a:spcAft>
                <a:spcPts val="0"/>
              </a:spcAft>
              <a:buSzPct val="160000"/>
              <a:buNone/>
            </a:pPr>
            <a:endParaRPr lang="zh-CN"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760" name="Google Shape;760;g3edcd3fab0d_0_502"/>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54</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61" name="Google Shape;761;g3edcd3fab0d_0_502"/>
          <p:cNvPicPr preferRelativeResize="0"/>
          <p:nvPr/>
        </p:nvPicPr>
        <p:blipFill rotWithShape="1">
          <a:blip r:embed="rId3"/>
          <a:srcRect/>
          <a:stretch>
            <a:fillRect/>
          </a:stretch>
        </p:blipFill>
        <p:spPr>
          <a:xfrm>
            <a:off x="7587720" y="1384482"/>
            <a:ext cx="6967479" cy="7445585"/>
          </a:xfrm>
          <a:prstGeom prst="rect">
            <a:avLst/>
          </a:prstGeom>
          <a:noFill/>
          <a:ln>
            <a:noFill/>
          </a:ln>
          <a:effectLst>
            <a:outerShdw blurRad="90687" dist="68016" dir="2700000" algn="tl" rotWithShape="0">
              <a:srgbClr val="000000">
                <a:alpha val="40000"/>
              </a:srgbClr>
            </a:outerShdw>
          </a:effectLst>
        </p:spPr>
      </p:pic>
      <p:pic>
        <p:nvPicPr>
          <p:cNvPr id="762" name="Google Shape;762;g3edcd3fab0d_0_502" descr="Logo, company name&#10;&#10;AI-generated content may be incorrect."/>
          <p:cNvPicPr preferRelativeResize="0"/>
          <p:nvPr/>
        </p:nvPicPr>
        <p:blipFill rotWithShape="1">
          <a:blip r:embed="rId4"/>
          <a:srcRect/>
          <a:stretch>
            <a:fillRect/>
          </a:stretch>
        </p:blipFill>
        <p:spPr>
          <a:xfrm>
            <a:off x="122856" y="9202608"/>
            <a:ext cx="1299260" cy="6930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g3edcd3fab0d_0_510" descr="A picture containing grass, outdoor, sky, field&#10;&#10;AI-generated content may be incorrect."/>
          <p:cNvPicPr preferRelativeResize="0">
            <a:picLocks noGrp="1"/>
          </p:cNvPicPr>
          <p:nvPr>
            <p:ph type="pic" idx="3"/>
          </p:nvPr>
        </p:nvPicPr>
        <p:blipFill rotWithShape="1">
          <a:blip r:embed="rId3"/>
          <a:srcRect t="13193" b="13186"/>
          <a:stretch>
            <a:fillRect/>
          </a:stretch>
        </p:blipFill>
        <p:spPr>
          <a:xfrm>
            <a:off x="7860723" y="5377273"/>
            <a:ext cx="6773577" cy="3864318"/>
          </a:xfrm>
          <a:prstGeom prst="rect">
            <a:avLst/>
          </a:prstGeom>
          <a:noFill/>
          <a:ln>
            <a:noFill/>
          </a:ln>
        </p:spPr>
      </p:pic>
      <p:pic>
        <p:nvPicPr>
          <p:cNvPr id="768" name="Google Shape;768;g3edcd3fab0d_0_510" descr="A body of water with land in the distance&#10;&#10;AI-generated content may be incorrect."/>
          <p:cNvPicPr preferRelativeResize="0">
            <a:picLocks noGrp="1"/>
          </p:cNvPicPr>
          <p:nvPr>
            <p:ph type="pic" idx="4"/>
          </p:nvPr>
        </p:nvPicPr>
        <p:blipFill rotWithShape="1">
          <a:blip r:embed="rId4"/>
          <a:srcRect t="11396" b="11396"/>
          <a:stretch>
            <a:fillRect/>
          </a:stretch>
        </p:blipFill>
        <p:spPr>
          <a:xfrm>
            <a:off x="7860724" y="1166012"/>
            <a:ext cx="6771839" cy="4099726"/>
          </a:xfrm>
          <a:prstGeom prst="rect">
            <a:avLst/>
          </a:prstGeom>
          <a:noFill/>
          <a:ln>
            <a:noFill/>
          </a:ln>
        </p:spPr>
      </p:pic>
      <p:pic>
        <p:nvPicPr>
          <p:cNvPr id="769" name="Google Shape;769;g3edcd3fab0d_0_510" descr="A picture containing text, water, outdoor, nature&#10;&#10;AI-generated content may be incorrect."/>
          <p:cNvPicPr preferRelativeResize="0">
            <a:picLocks noGrp="1"/>
          </p:cNvPicPr>
          <p:nvPr>
            <p:ph type="pic" idx="7"/>
          </p:nvPr>
        </p:nvPicPr>
        <p:blipFill rotWithShape="1">
          <a:blip r:embed="rId5"/>
          <a:srcRect t="13344" b="13337"/>
          <a:stretch>
            <a:fillRect/>
          </a:stretch>
        </p:blipFill>
        <p:spPr>
          <a:xfrm>
            <a:off x="910630" y="5365751"/>
            <a:ext cx="6773447" cy="3864317"/>
          </a:xfrm>
          <a:prstGeom prst="rect">
            <a:avLst/>
          </a:prstGeom>
          <a:noFill/>
          <a:ln>
            <a:noFill/>
          </a:ln>
        </p:spPr>
      </p:pic>
      <p:pic>
        <p:nvPicPr>
          <p:cNvPr id="770" name="Google Shape;770;g3edcd3fab0d_0_510" descr="A picture containing outdoor, grass, ground, sky&#10;&#10;AI-generated content may be incorrect."/>
          <p:cNvPicPr preferRelativeResize="0">
            <a:picLocks noGrp="1"/>
          </p:cNvPicPr>
          <p:nvPr>
            <p:ph type="pic" idx="8"/>
          </p:nvPr>
        </p:nvPicPr>
        <p:blipFill rotWithShape="1">
          <a:blip r:embed="rId6"/>
          <a:srcRect t="18668" b="18668"/>
          <a:stretch>
            <a:fillRect/>
          </a:stretch>
        </p:blipFill>
        <p:spPr>
          <a:xfrm>
            <a:off x="910630" y="1166012"/>
            <a:ext cx="6774114" cy="4099672"/>
          </a:xfrm>
          <a:prstGeom prst="rect">
            <a:avLst/>
          </a:prstGeom>
          <a:noFill/>
          <a:ln>
            <a:noFill/>
          </a:ln>
        </p:spPr>
      </p:pic>
      <p:sp>
        <p:nvSpPr>
          <p:cNvPr id="771" name="Google Shape;771;g3edcd3fab0d_0_510"/>
          <p:cNvSpPr txBox="1">
            <a:spLocks noGrp="1"/>
          </p:cNvSpPr>
          <p:nvPr>
            <p:ph type="body" idx="9"/>
          </p:nvPr>
        </p:nvSpPr>
        <p:spPr>
          <a:xfrm>
            <a:off x="412250" y="519575"/>
            <a:ext cx="10024500" cy="534900"/>
          </a:xfrm>
          <a:prstGeom prst="rect">
            <a:avLst/>
          </a:prstGeom>
          <a:noFill/>
          <a:ln>
            <a:noFill/>
          </a:ln>
        </p:spPr>
        <p:txBody>
          <a:bodyPr spcFirstLastPara="1" wrap="square" lIns="83450" tIns="41675" rIns="83450" bIns="41675" anchor="ctr" anchorCtr="0">
            <a:noAutofit/>
          </a:bodyPr>
          <a:lstStyle/>
          <a:p>
            <a:pPr marL="0" lvl="0" indent="0" algn="l" rtl="0">
              <a:lnSpc>
                <a:spcPct val="90000"/>
              </a:lnSpc>
              <a:spcBef>
                <a:spcPts val="0"/>
              </a:spcBef>
              <a:spcAft>
                <a:spcPts val="0"/>
              </a:spcAft>
              <a:buClr>
                <a:srgbClr val="044851"/>
              </a:buClr>
              <a:buSzPts val="580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现状</a:t>
            </a:r>
          </a:p>
          <a:p>
            <a:pPr marL="0" lvl="0" indent="0" algn="l" rtl="0">
              <a:lnSpc>
                <a:spcPct val="90000"/>
              </a:lnSpc>
              <a:spcBef>
                <a:spcPts val="0"/>
              </a:spcBef>
              <a:spcAft>
                <a:spcPts val="0"/>
              </a:spcAft>
              <a:buSzPts val="7800"/>
              <a:buNone/>
            </a:pPr>
            <a:endParaRPr lang="zh-CN" sz="2400" b="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72" name="Google Shape;772;g3edcd3fab0d_0_510"/>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55</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73" name="Google Shape;773;g3edcd3fab0d_0_510" descr="Logo, company name&#10;&#10;AI-generated content may be incorrect."/>
          <p:cNvPicPr preferRelativeResize="0"/>
          <p:nvPr/>
        </p:nvPicPr>
        <p:blipFill rotWithShape="1">
          <a:blip r:embed="rId7"/>
          <a:srcRect/>
          <a:stretch>
            <a:fillRect/>
          </a:stretch>
        </p:blipFill>
        <p:spPr>
          <a:xfrm>
            <a:off x="90110" y="9237010"/>
            <a:ext cx="1187121" cy="63319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3edcd3fab0d_0_520"/>
          <p:cNvSpPr txBox="1">
            <a:spLocks noGrp="1"/>
          </p:cNvSpPr>
          <p:nvPr>
            <p:ph type="body" idx="1"/>
          </p:nvPr>
        </p:nvSpPr>
        <p:spPr>
          <a:xfrm>
            <a:off x="339522" y="546050"/>
            <a:ext cx="11644500" cy="427200"/>
          </a:xfrm>
          <a:prstGeom prst="rect">
            <a:avLst/>
          </a:prstGeom>
          <a:noFill/>
          <a:ln>
            <a:noFill/>
          </a:ln>
        </p:spPr>
        <p:txBody>
          <a:bodyPr spcFirstLastPara="1" wrap="square" lIns="83450" tIns="41675" rIns="83450" bIns="41675" anchor="ctr" anchorCtr="0">
            <a:noAutofit/>
          </a:bodyPr>
          <a:lstStyle/>
          <a:p>
            <a:pPr marL="0" lvl="0" indent="0" algn="l" rtl="0">
              <a:lnSpc>
                <a:spcPct val="70000"/>
              </a:lnSpc>
              <a:spcBef>
                <a:spcPts val="0"/>
              </a:spcBef>
              <a:spcAft>
                <a:spcPts val="0"/>
              </a:spcAft>
              <a:buClr>
                <a:srgbClr val="044851"/>
              </a:buClr>
              <a:buSzPts val="152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现状/基线</a:t>
            </a:r>
          </a:p>
          <a:p>
            <a:pPr marL="0" lvl="0" indent="0" algn="l" rtl="0">
              <a:lnSpc>
                <a:spcPct val="70000"/>
              </a:lnSpc>
              <a:spcBef>
                <a:spcPts val="0"/>
              </a:spcBef>
              <a:spcAft>
                <a:spcPts val="0"/>
              </a:spcAft>
              <a:buSzPts val="2043"/>
              <a:buNone/>
            </a:pPr>
            <a:endParaRPr sz="2045"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779" name="Google Shape;779;g3edcd3fab0d_0_520"/>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56</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80" name="Google Shape;780;g3edcd3fab0d_0_520"/>
          <p:cNvPicPr preferRelativeResize="0"/>
          <p:nvPr/>
        </p:nvPicPr>
        <p:blipFill rotWithShape="1">
          <a:blip r:embed="rId3"/>
          <a:srcRect/>
          <a:stretch>
            <a:fillRect/>
          </a:stretch>
        </p:blipFill>
        <p:spPr>
          <a:xfrm>
            <a:off x="795746" y="1205391"/>
            <a:ext cx="13326940" cy="6953866"/>
          </a:xfrm>
          <a:prstGeom prst="rect">
            <a:avLst/>
          </a:prstGeom>
          <a:noFill/>
          <a:ln>
            <a:noFill/>
          </a:ln>
        </p:spPr>
      </p:pic>
      <p:pic>
        <p:nvPicPr>
          <p:cNvPr id="781" name="Google Shape;781;g3edcd3fab0d_0_520" descr="Logo, company name&#10;&#10;AI-generated content may be incorrect."/>
          <p:cNvPicPr preferRelativeResize="0"/>
          <p:nvPr/>
        </p:nvPicPr>
        <p:blipFill rotWithShape="1">
          <a:blip r:embed="rId4"/>
          <a:srcRect/>
          <a:stretch>
            <a:fillRect/>
          </a:stretch>
        </p:blipFill>
        <p:spPr>
          <a:xfrm>
            <a:off x="81704" y="9204610"/>
            <a:ext cx="1224517" cy="65313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3edcd3fab0d_0_527"/>
          <p:cNvSpPr txBox="1">
            <a:spLocks noGrp="1"/>
          </p:cNvSpPr>
          <p:nvPr>
            <p:ph type="body" idx="1"/>
          </p:nvPr>
        </p:nvSpPr>
        <p:spPr>
          <a:xfrm>
            <a:off x="260947" y="679361"/>
            <a:ext cx="11812500" cy="534900"/>
          </a:xfrm>
          <a:prstGeom prst="rect">
            <a:avLst/>
          </a:prstGeom>
          <a:noFill/>
          <a:ln>
            <a:noFill/>
          </a:ln>
        </p:spPr>
        <p:txBody>
          <a:bodyPr spcFirstLastPara="1" wrap="square" lIns="83450" tIns="41675" rIns="83450" bIns="41675" anchor="ctr" anchorCtr="0">
            <a:noAutofit/>
          </a:bodyPr>
          <a:lstStyle/>
          <a:p>
            <a:pPr marL="0" lvl="0" indent="0" algn="l" rtl="0">
              <a:lnSpc>
                <a:spcPct val="90000"/>
              </a:lnSpc>
              <a:spcBef>
                <a:spcPts val="0"/>
              </a:spcBef>
              <a:spcAft>
                <a:spcPts val="0"/>
              </a:spcAft>
              <a:buClr>
                <a:srgbClr val="044851"/>
              </a:buClr>
              <a:buSzPts val="460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优选方案 | 近期 ~ 0-20 年</a:t>
            </a:r>
          </a:p>
          <a:p>
            <a:pPr marL="0" lvl="0" indent="0" algn="l" rtl="0">
              <a:lnSpc>
                <a:spcPct val="90000"/>
              </a:lnSpc>
              <a:spcBef>
                <a:spcPts val="0"/>
              </a:spcBef>
              <a:spcAft>
                <a:spcPts val="0"/>
              </a:spcAft>
              <a:buSzPts val="6100"/>
              <a:buNone/>
            </a:pPr>
            <a:endParaRPr lang="zh-CN" sz="2400" b="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87" name="Google Shape;787;g3edcd3fab0d_0_527"/>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57</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88" name="Google Shape;788;g3edcd3fab0d_0_527"/>
          <p:cNvPicPr preferRelativeResize="0"/>
          <p:nvPr/>
        </p:nvPicPr>
        <p:blipFill rotWithShape="1">
          <a:blip r:embed="rId3"/>
          <a:srcRect/>
          <a:stretch>
            <a:fillRect/>
          </a:stretch>
        </p:blipFill>
        <p:spPr>
          <a:xfrm>
            <a:off x="-4649" y="9216107"/>
            <a:ext cx="1375630" cy="733669"/>
          </a:xfrm>
          <a:prstGeom prst="rect">
            <a:avLst/>
          </a:prstGeom>
          <a:noFill/>
          <a:ln>
            <a:noFill/>
          </a:ln>
        </p:spPr>
      </p:pic>
      <p:pic>
        <p:nvPicPr>
          <p:cNvPr id="789" name="Google Shape;789;g3edcd3fab0d_0_527"/>
          <p:cNvPicPr preferRelativeResize="0"/>
          <p:nvPr/>
        </p:nvPicPr>
        <p:blipFill rotWithShape="1">
          <a:blip r:embed="rId4"/>
          <a:srcRect/>
          <a:stretch>
            <a:fillRect/>
          </a:stretch>
        </p:blipFill>
        <p:spPr>
          <a:xfrm>
            <a:off x="262718" y="1521494"/>
            <a:ext cx="15017856" cy="751302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3edcd3fab0d_0_534"/>
          <p:cNvSpPr txBox="1">
            <a:spLocks noGrp="1"/>
          </p:cNvSpPr>
          <p:nvPr>
            <p:ph type="body" idx="1"/>
          </p:nvPr>
        </p:nvSpPr>
        <p:spPr>
          <a:xfrm>
            <a:off x="259044" y="961170"/>
            <a:ext cx="9022800" cy="427200"/>
          </a:xfrm>
          <a:prstGeom prst="rect">
            <a:avLst/>
          </a:prstGeom>
          <a:noFill/>
          <a:ln>
            <a:noFill/>
          </a:ln>
        </p:spPr>
        <p:txBody>
          <a:bodyPr spcFirstLastPara="1" wrap="square" lIns="83450" tIns="41675" rIns="83450" bIns="41675" anchor="ctr" anchorCtr="0">
            <a:noAutofit/>
          </a:bodyPr>
          <a:lstStyle/>
          <a:p>
            <a:pPr marL="0" indent="0">
              <a:spcBef>
                <a:spcPts val="0"/>
              </a:spcBef>
              <a:buClr>
                <a:srgbClr val="044851"/>
              </a:buClr>
              <a:buSzPts val="3200"/>
            </a:pPr>
            <a:r>
              <a:rPr lang="en-US" altLang="zh-CN" sz="4000" dirty="0">
                <a:latin typeface="Times New Roman"/>
                <a:ea typeface="宋体"/>
                <a:cs typeface="Times New Roman"/>
              </a:rPr>
              <a:t>Hayward </a:t>
            </a:r>
            <a:r>
              <a:rPr lang="zh-CN" sz="4000">
                <a:latin typeface="Times New Roman"/>
                <a:ea typeface="宋体"/>
                <a:cs typeface="Times New Roman"/>
              </a:rPr>
              <a:t>沼泽修复项目 | </a:t>
            </a:r>
            <a:r>
              <a:rPr lang="zh-CN" sz="4000" b="0" dirty="0">
                <a:solidFill>
                  <a:srgbClr val="044851"/>
                </a:solidFill>
                <a:latin typeface="Times New Roman"/>
                <a:ea typeface="宋体"/>
                <a:cs typeface="Times New Roman"/>
              </a:rPr>
              <a:t>项目时间表</a:t>
            </a:r>
          </a:p>
          <a:p>
            <a:pPr marL="0" lvl="0" indent="0" algn="l" rtl="0">
              <a:lnSpc>
                <a:spcPct val="90000"/>
              </a:lnSpc>
              <a:spcBef>
                <a:spcPts val="0"/>
              </a:spcBef>
              <a:spcAft>
                <a:spcPts val="0"/>
              </a:spcAft>
              <a:buSzPts val="4300"/>
              <a:buNone/>
            </a:pPr>
            <a:endParaRPr lang="zh-CN" sz="2400" b="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95" name="Google Shape;795;g3edcd3fab0d_0_534"/>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58</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96" name="Google Shape;796;g3edcd3fab0d_0_534"/>
          <p:cNvGrpSpPr/>
          <p:nvPr/>
        </p:nvGrpSpPr>
        <p:grpSpPr>
          <a:xfrm>
            <a:off x="1493431" y="1587515"/>
            <a:ext cx="12694247" cy="1846869"/>
            <a:chOff x="15171" y="0"/>
            <a:chExt cx="7467204" cy="944400"/>
          </a:xfrm>
        </p:grpSpPr>
        <p:sp>
          <p:nvSpPr>
            <p:cNvPr id="797" name="Google Shape;797;g3edcd3fab0d_0_534"/>
            <p:cNvSpPr/>
            <p:nvPr/>
          </p:nvSpPr>
          <p:spPr>
            <a:xfrm>
              <a:off x="15171" y="0"/>
              <a:ext cx="2736600" cy="944400"/>
            </a:xfrm>
            <a:prstGeom prst="homePlate">
              <a:avLst>
                <a:gd name="adj" fmla="val 50000"/>
              </a:avLst>
            </a:prstGeom>
            <a:solidFill>
              <a:srgbClr val="A0AD2D"/>
            </a:solidFill>
            <a:ln w="22675" cap="flat" cmpd="sng">
              <a:solidFill>
                <a:srgbClr val="FFFFFF"/>
              </a:solidFill>
              <a:prstDash val="solid"/>
              <a:miter lim="8000"/>
              <a:headEnd type="none" w="sm" len="sm"/>
              <a:tailEnd type="none" w="sm" len="sm"/>
            </a:ln>
          </p:spPr>
          <p:txBody>
            <a:bodyPr spcFirstLastPara="1" wrap="square" lIns="163200" tIns="163200" rIns="163200" bIns="1632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798" name="Google Shape;798;g3edcd3fab0d_0_534"/>
            <p:cNvSpPr txBox="1"/>
            <p:nvPr/>
          </p:nvSpPr>
          <p:spPr>
            <a:xfrm>
              <a:off x="15171" y="0"/>
              <a:ext cx="2500500" cy="944400"/>
            </a:xfrm>
            <a:prstGeom prst="rect">
              <a:avLst/>
            </a:prstGeom>
            <a:noFill/>
            <a:ln>
              <a:noFill/>
            </a:ln>
          </p:spPr>
          <p:txBody>
            <a:bodyPr spcFirstLastPara="1" wrap="square" lIns="152325" tIns="76150" rIns="38075" bIns="76150" anchor="ctr" anchorCtr="0">
              <a:noAutofit/>
            </a:bodyPr>
            <a:lstStyle/>
            <a:p>
              <a:pPr marL="0" marR="0" lvl="0" indent="0" algn="ctr" rtl="0">
                <a:lnSpc>
                  <a:spcPct val="90000"/>
                </a:lnSpc>
                <a:spcBef>
                  <a:spcPts val="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可行性/预设计</a:t>
              </a:r>
            </a:p>
            <a:p>
              <a:pPr marL="0" marR="0" lvl="0" indent="0" algn="ctr" rtl="0">
                <a:lnSpc>
                  <a:spcPct val="90000"/>
                </a:lnSpc>
                <a:spcBef>
                  <a:spcPts val="100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2020-2022</a:t>
              </a:r>
            </a:p>
          </p:txBody>
        </p:sp>
        <p:sp>
          <p:nvSpPr>
            <p:cNvPr id="799" name="Google Shape;799;g3edcd3fab0d_0_534"/>
            <p:cNvSpPr/>
            <p:nvPr/>
          </p:nvSpPr>
          <p:spPr>
            <a:xfrm>
              <a:off x="2267537" y="0"/>
              <a:ext cx="3146700" cy="944400"/>
            </a:xfrm>
            <a:prstGeom prst="chevron">
              <a:avLst>
                <a:gd name="adj" fmla="val 50000"/>
              </a:avLst>
            </a:prstGeom>
            <a:solidFill>
              <a:srgbClr val="1A654B"/>
            </a:solidFill>
            <a:ln w="22675" cap="flat" cmpd="sng">
              <a:solidFill>
                <a:srgbClr val="FFFFFF"/>
              </a:solidFill>
              <a:prstDash val="solid"/>
              <a:miter lim="8000"/>
              <a:headEnd type="none" w="sm" len="sm"/>
              <a:tailEnd type="none" w="sm" len="sm"/>
            </a:ln>
          </p:spPr>
          <p:txBody>
            <a:bodyPr spcFirstLastPara="1" wrap="square" lIns="163200" tIns="163200" rIns="163200" bIns="1632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00" name="Google Shape;800;g3edcd3fab0d_0_534"/>
            <p:cNvSpPr txBox="1"/>
            <p:nvPr/>
          </p:nvSpPr>
          <p:spPr>
            <a:xfrm>
              <a:off x="2739769" y="0"/>
              <a:ext cx="2202300" cy="944400"/>
            </a:xfrm>
            <a:prstGeom prst="rect">
              <a:avLst/>
            </a:prstGeom>
            <a:noFill/>
            <a:ln>
              <a:noFill/>
            </a:ln>
          </p:spPr>
          <p:txBody>
            <a:bodyPr spcFirstLastPara="1" wrap="square" lIns="157100" tIns="104700" rIns="52350" bIns="104700" anchor="ctr" anchorCtr="0">
              <a:noAutofit/>
            </a:bodyPr>
            <a:lstStyle/>
            <a:p>
              <a:pPr marL="0" marR="0" lvl="0" indent="0" algn="ctr" rtl="0">
                <a:lnSpc>
                  <a:spcPct val="90000"/>
                </a:lnSpc>
                <a:spcBef>
                  <a:spcPts val="0"/>
                </a:spcBef>
                <a:spcAft>
                  <a:spcPts val="0"/>
                </a:spcAft>
                <a:buClr>
                  <a:schemeClr val="dk1"/>
                </a:buClr>
                <a:buSzPts val="3900"/>
                <a:buFont typeface="Arial" panose="020B0604020202020204"/>
                <a:buNone/>
              </a:pPr>
              <a:endParaRPr sz="3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a:p>
              <a:pPr marL="0" marR="0" lvl="0" indent="0" algn="ctr" rtl="0">
                <a:lnSpc>
                  <a:spcPct val="90000"/>
                </a:lnSpc>
                <a:spcBef>
                  <a:spcPts val="1400"/>
                </a:spcBef>
                <a:spcAft>
                  <a:spcPts val="0"/>
                </a:spcAft>
                <a:buClr>
                  <a:schemeClr val="dk1"/>
                </a:buClr>
                <a:buSzPts val="4300"/>
                <a:buFont typeface="Arial" panose="020B0604020202020204"/>
                <a:buNone/>
              </a:pPr>
              <a:endParaRPr sz="43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a:p>
              <a:pPr marL="0" marR="0" lvl="0" indent="0" algn="ctr" rtl="0">
                <a:lnSpc>
                  <a:spcPct val="90000"/>
                </a:lnSpc>
                <a:spcBef>
                  <a:spcPts val="150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设计/审批</a:t>
              </a:r>
            </a:p>
            <a:p>
              <a:pPr marL="0" marR="0" lvl="0" indent="0" algn="ctr" rtl="0">
                <a:lnSpc>
                  <a:spcPct val="90000"/>
                </a:lnSpc>
                <a:spcBef>
                  <a:spcPts val="100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2023-2025</a:t>
              </a:r>
            </a:p>
            <a:p>
              <a:pPr marL="0" marR="0" lvl="0" indent="0" algn="ctr" rtl="0">
                <a:lnSpc>
                  <a:spcPct val="90000"/>
                </a:lnSpc>
                <a:spcBef>
                  <a:spcPts val="1000"/>
                </a:spcBef>
                <a:spcAft>
                  <a:spcPts val="0"/>
                </a:spcAft>
                <a:buClr>
                  <a:schemeClr val="dk1"/>
                </a:buClr>
                <a:buSzPts val="3600"/>
                <a:buFont typeface="Arial" panose="020B0604020202020204"/>
                <a:buNone/>
              </a:pPr>
              <a:endParaRPr sz="36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a:p>
              <a:pPr marL="0" marR="0" lvl="0" indent="0" algn="ctr" rtl="0">
                <a:lnSpc>
                  <a:spcPct val="90000"/>
                </a:lnSpc>
                <a:spcBef>
                  <a:spcPts val="1200"/>
                </a:spcBef>
                <a:spcAft>
                  <a:spcPts val="0"/>
                </a:spcAft>
                <a:buClr>
                  <a:schemeClr val="dk1"/>
                </a:buClr>
                <a:buSzPts val="3600"/>
                <a:buFont typeface="Arial" panose="020B0604020202020204"/>
                <a:buNone/>
              </a:pPr>
              <a:endParaRPr sz="36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01" name="Google Shape;801;g3edcd3fab0d_0_534"/>
            <p:cNvSpPr/>
            <p:nvPr/>
          </p:nvSpPr>
          <p:spPr>
            <a:xfrm>
              <a:off x="4941975" y="0"/>
              <a:ext cx="2540400" cy="944400"/>
            </a:xfrm>
            <a:prstGeom prst="chevron">
              <a:avLst>
                <a:gd name="adj" fmla="val 50000"/>
              </a:avLst>
            </a:prstGeom>
            <a:solidFill>
              <a:srgbClr val="DDA300"/>
            </a:solidFill>
            <a:ln w="22675" cap="flat" cmpd="sng">
              <a:solidFill>
                <a:srgbClr val="FFFFFF"/>
              </a:solidFill>
              <a:prstDash val="solid"/>
              <a:miter lim="8000"/>
              <a:headEnd type="none" w="sm" len="sm"/>
              <a:tailEnd type="none" w="sm" len="sm"/>
            </a:ln>
          </p:spPr>
          <p:txBody>
            <a:bodyPr spcFirstLastPara="1" wrap="square" lIns="163200" tIns="163200" rIns="163200" bIns="1632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02" name="Google Shape;802;g3edcd3fab0d_0_534"/>
            <p:cNvSpPr txBox="1"/>
            <p:nvPr/>
          </p:nvSpPr>
          <p:spPr>
            <a:xfrm>
              <a:off x="5414207" y="0"/>
              <a:ext cx="1596000" cy="944400"/>
            </a:xfrm>
            <a:prstGeom prst="rect">
              <a:avLst/>
            </a:prstGeom>
            <a:noFill/>
            <a:ln>
              <a:noFill/>
            </a:ln>
          </p:spPr>
          <p:txBody>
            <a:bodyPr spcFirstLastPara="1" wrap="square" lIns="114250" tIns="76150" rIns="38075" bIns="76150" anchor="ctr" anchorCtr="0">
              <a:noAutofit/>
            </a:bodyPr>
            <a:lstStyle/>
            <a:p>
              <a:pPr marL="0" marR="0" lvl="0" indent="0" algn="ctr" rtl="0">
                <a:lnSpc>
                  <a:spcPct val="90000"/>
                </a:lnSpc>
                <a:spcBef>
                  <a:spcPts val="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建设施工</a:t>
              </a:r>
            </a:p>
            <a:p>
              <a:pPr marL="0" marR="0" lvl="0" indent="0" algn="ctr" rtl="0">
                <a:lnSpc>
                  <a:spcPct val="90000"/>
                </a:lnSpc>
                <a:spcBef>
                  <a:spcPts val="1000"/>
                </a:spcBef>
                <a:spcAft>
                  <a:spcPts val="0"/>
                </a:spcAft>
                <a:buClr>
                  <a:srgbClr val="FFFFFF"/>
                </a:buClr>
                <a:buSzPts val="2900"/>
                <a:buFont typeface="Arial" panose="020B0604020202020204"/>
                <a:buNone/>
              </a:pPr>
              <a:r>
                <a:rPr lang="zh-CN" sz="29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2026 年至今</a:t>
              </a:r>
            </a:p>
          </p:txBody>
        </p:sp>
      </p:grpSp>
      <p:sp>
        <p:nvSpPr>
          <p:cNvPr id="803" name="Google Shape;803;g3edcd3fab0d_0_534"/>
          <p:cNvSpPr txBox="1"/>
          <p:nvPr/>
        </p:nvSpPr>
        <p:spPr>
          <a:xfrm>
            <a:off x="1722192" y="3610223"/>
            <a:ext cx="3672900" cy="5935554"/>
          </a:xfrm>
          <a:prstGeom prst="rect">
            <a:avLst/>
          </a:prstGeom>
          <a:noFill/>
          <a:ln>
            <a:noFill/>
          </a:ln>
        </p:spPr>
        <p:txBody>
          <a:bodyPr spcFirstLastPara="1" wrap="square" lIns="163200" tIns="81575" rIns="163200" bIns="81575" anchor="t" anchorCtr="0">
            <a:spAutoFit/>
          </a:bodyPr>
          <a:lstStyle/>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可行性研究</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概念方案编制</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技术咨询委员会</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确定咨询顾问</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公众宣传与参与方案</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公共研讨会</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利益相关者沟通联络 </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项目网页</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项目手册</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实地考察</a:t>
            </a:r>
            <a:endParaRPr lang="zh-CN" sz="2500" b="0" i="0" u="none" strike="noStrike" cap="none">
              <a:solidFill>
                <a:srgbClr val="000000"/>
              </a:solidFill>
              <a:latin typeface="Times New Roman"/>
              <a:ea typeface="宋体"/>
              <a:cs typeface="Times New Roman"/>
            </a:endParaRPr>
          </a:p>
        </p:txBody>
      </p:sp>
      <p:sp>
        <p:nvSpPr>
          <p:cNvPr id="804" name="Google Shape;804;g3edcd3fab0d_0_534"/>
          <p:cNvSpPr txBox="1"/>
          <p:nvPr/>
        </p:nvSpPr>
        <p:spPr>
          <a:xfrm>
            <a:off x="5400331" y="3610219"/>
            <a:ext cx="4345736" cy="6181775"/>
          </a:xfrm>
          <a:prstGeom prst="rect">
            <a:avLst/>
          </a:prstGeom>
          <a:noFill/>
          <a:ln>
            <a:noFill/>
          </a:ln>
        </p:spPr>
        <p:txBody>
          <a:bodyPr spcFirstLastPara="1" wrap="square" lIns="163200" tIns="81575" rIns="163200" bIns="81575" anchor="t" anchorCtr="0">
            <a:spAutoFit/>
          </a:bodyPr>
          <a:lstStyle/>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优选概念方案审批通过</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咨询顾问合同修订</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CEQA 豁免——SERP</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监管机构会议/BRRIT</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技术咨询委员会</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设计方案完成</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监管许可</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质量保证项目方案 (QAPP)</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实地考察 </a:t>
            </a:r>
            <a:endParaRPr lang="zh-CN" sz="2500" b="0" i="0" u="none" strike="noStrike" cap="none">
              <a:solidFill>
                <a:srgbClr val="000000"/>
              </a:solidFill>
              <a:latin typeface="Times New Roman"/>
              <a:ea typeface="宋体"/>
              <a:cs typeface="Times New Roman"/>
            </a:endParaRPr>
          </a:p>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a:solidFill>
                  <a:srgbClr val="000000"/>
                </a:solidFill>
                <a:latin typeface="Times New Roman"/>
                <a:ea typeface="宋体"/>
                <a:cs typeface="Times New Roman"/>
                <a:sym typeface="Arial" panose="020B0604020202020204"/>
              </a:rPr>
              <a:t>HARD 沼泽征地收购</a:t>
            </a:r>
            <a:endParaRPr lang="zh-CN" sz="2500" b="0" i="0" u="none" strike="noStrike" cap="none">
              <a:solidFill>
                <a:srgbClr val="000000"/>
              </a:solidFill>
              <a:latin typeface="Times New Roman"/>
              <a:ea typeface="宋体"/>
              <a:cs typeface="Times New Roman"/>
            </a:endParaRPr>
          </a:p>
          <a:p>
            <a:pPr marL="266700" marR="0" lvl="0" indent="-165100" algn="l" rtl="0">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05" name="Google Shape;805;g3edcd3fab0d_0_534"/>
          <p:cNvSpPr txBox="1"/>
          <p:nvPr/>
        </p:nvSpPr>
        <p:spPr>
          <a:xfrm>
            <a:off x="9909325" y="3610221"/>
            <a:ext cx="4092427" cy="4204311"/>
          </a:xfrm>
          <a:prstGeom prst="rect">
            <a:avLst/>
          </a:prstGeom>
          <a:noFill/>
          <a:ln>
            <a:noFill/>
          </a:ln>
        </p:spPr>
        <p:txBody>
          <a:bodyPr spcFirstLastPara="1" wrap="square" lIns="163200" tIns="81575" rIns="163200" bIns="81575" anchor="t" anchorCtr="0">
            <a:spAutoFit/>
          </a:bodyPr>
          <a:lstStyle/>
          <a:p>
            <a:pPr marL="266700" marR="0" lvl="0" indent="-2667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第 1 期 A 段建设施工</a:t>
            </a:r>
            <a:endParaRPr lang="zh-CN" sz="2500" b="0" i="0" u="none" strike="noStrike" cap="none" dirty="0">
              <a:solidFill>
                <a:srgbClr val="000000"/>
              </a:solidFill>
              <a:latin typeface="Times New Roman"/>
              <a:ea typeface="宋体"/>
              <a:cs typeface="Times New Roman"/>
            </a:endParaRPr>
          </a:p>
          <a:p>
            <a:pPr marL="419100" marR="0" lvl="2" indent="-1016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场地平整许可</a:t>
            </a:r>
            <a:endParaRPr lang="zh-CN" sz="2500" b="0" i="0" u="none" strike="noStrike" cap="none" dirty="0">
              <a:solidFill>
                <a:srgbClr val="000000"/>
              </a:solidFill>
              <a:latin typeface="Times New Roman"/>
              <a:ea typeface="宋体"/>
              <a:cs typeface="Times New Roman"/>
            </a:endParaRPr>
          </a:p>
          <a:p>
            <a:pPr marL="419100" marR="0" lvl="2" indent="-1016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投标方案</a:t>
            </a:r>
            <a:endParaRPr lang="zh-CN" sz="2500" b="0" i="0" u="none" strike="noStrike" cap="none" dirty="0">
              <a:solidFill>
                <a:srgbClr val="000000"/>
              </a:solidFill>
              <a:latin typeface="Times New Roman"/>
              <a:ea typeface="宋体"/>
              <a:cs typeface="Times New Roman"/>
            </a:endParaRPr>
          </a:p>
          <a:p>
            <a:pPr marL="419100" marR="0" lvl="2" indent="-1016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投标流程</a:t>
            </a:r>
            <a:endParaRPr lang="zh-CN" sz="2500" b="0" i="0" u="none" strike="noStrike" cap="none" dirty="0">
              <a:solidFill>
                <a:srgbClr val="000000"/>
              </a:solidFill>
              <a:latin typeface="Times New Roman"/>
              <a:ea typeface="宋体"/>
              <a:cs typeface="Times New Roman"/>
            </a:endParaRPr>
          </a:p>
          <a:p>
            <a:pPr marL="419100" marR="0" lvl="2" indent="-1016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签订施工合同</a:t>
            </a:r>
            <a:endParaRPr lang="zh-CN" sz="2500" b="0" i="0" u="none" strike="noStrike" cap="none" dirty="0">
              <a:solidFill>
                <a:srgbClr val="000000"/>
              </a:solidFill>
              <a:latin typeface="Times New Roman"/>
              <a:ea typeface="宋体"/>
              <a:cs typeface="Times New Roman"/>
            </a:endParaRPr>
          </a:p>
          <a:p>
            <a:pPr marL="419100" marR="0" lvl="2" indent="-1016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施工 ~ 九月</a:t>
            </a:r>
            <a:endParaRPr lang="zh-CN" sz="2500" b="0" i="0" u="none" strike="noStrike" cap="none" dirty="0">
              <a:solidFill>
                <a:srgbClr val="000000"/>
              </a:solidFill>
              <a:latin typeface="Times New Roman"/>
              <a:ea typeface="宋体"/>
              <a:cs typeface="Times New Roman"/>
            </a:endParaRPr>
          </a:p>
          <a:p>
            <a:pPr marL="254000" marR="0" lvl="2" indent="-254000" algn="l" rtl="0">
              <a:lnSpc>
                <a:spcPct val="150000"/>
              </a:lnSpc>
              <a:spcBef>
                <a:spcPts val="0"/>
              </a:spcBef>
              <a:spcAft>
                <a:spcPts val="0"/>
              </a:spcAft>
              <a:buClr>
                <a:srgbClr val="000000"/>
              </a:buClr>
              <a:buSzPts val="1600"/>
              <a:buFont typeface="Arial" panose="020B0604020202020204"/>
              <a:buChar char="•"/>
            </a:pPr>
            <a:r>
              <a:rPr lang="zh-CN" sz="2500" b="0" i="0" u="none" strike="noStrike" cap="none" dirty="0">
                <a:solidFill>
                  <a:srgbClr val="000000"/>
                </a:solidFill>
                <a:latin typeface="Times New Roman"/>
                <a:ea typeface="宋体"/>
                <a:cs typeface="Times New Roman"/>
                <a:sym typeface="Arial" panose="020B0604020202020204"/>
              </a:rPr>
              <a:t>后续阶段：1B、1C、2 </a:t>
            </a:r>
            <a:endParaRPr lang="zh-CN" sz="2500" b="0" i="0" u="none" strike="noStrike" cap="none" dirty="0">
              <a:solidFill>
                <a:srgbClr val="000000"/>
              </a:solidFill>
              <a:latin typeface="Times New Roman"/>
              <a:ea typeface="宋体"/>
              <a:cs typeface="Times New Roman"/>
            </a:endParaRPr>
          </a:p>
        </p:txBody>
      </p:sp>
      <p:pic>
        <p:nvPicPr>
          <p:cNvPr id="806" name="Google Shape;806;g3edcd3fab0d_0_534"/>
          <p:cNvPicPr preferRelativeResize="0"/>
          <p:nvPr/>
        </p:nvPicPr>
        <p:blipFill rotWithShape="1">
          <a:blip r:embed="rId3"/>
          <a:srcRect/>
          <a:stretch>
            <a:fillRect/>
          </a:stretch>
        </p:blipFill>
        <p:spPr>
          <a:xfrm>
            <a:off x="124683" y="9203206"/>
            <a:ext cx="1297432" cy="6919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3edcd3fab0d_0_550"/>
          <p:cNvSpPr txBox="1">
            <a:spLocks noGrp="1"/>
          </p:cNvSpPr>
          <p:nvPr>
            <p:ph type="body" idx="1"/>
          </p:nvPr>
        </p:nvSpPr>
        <p:spPr>
          <a:xfrm>
            <a:off x="200752" y="535875"/>
            <a:ext cx="12591600" cy="534900"/>
          </a:xfrm>
          <a:prstGeom prst="rect">
            <a:avLst/>
          </a:prstGeom>
          <a:noFill/>
          <a:ln>
            <a:noFill/>
          </a:ln>
        </p:spPr>
        <p:txBody>
          <a:bodyPr spcFirstLastPara="1" wrap="square" lIns="83450" tIns="41675" rIns="83450" bIns="41675" anchor="ctr" anchorCtr="0">
            <a:noAutofit/>
          </a:bodyPr>
          <a:lstStyle/>
          <a:p>
            <a:pPr marL="0" indent="0">
              <a:spcBef>
                <a:spcPts val="0"/>
              </a:spcBef>
              <a:buClr>
                <a:srgbClr val="044851"/>
              </a:buClr>
              <a:buSzPts val="5100"/>
            </a:pPr>
            <a:r>
              <a:rPr lang="en-US" altLang="zh-CN" sz="4000" dirty="0">
                <a:latin typeface="Times New Roman"/>
                <a:ea typeface="宋体"/>
                <a:cs typeface="Times New Roman"/>
              </a:rPr>
              <a:t>Hayward </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审批许可 | 机构协调 | 通行权</a:t>
            </a:r>
          </a:p>
          <a:p>
            <a:pPr marL="0" lvl="0" indent="0" algn="l" rtl="0">
              <a:lnSpc>
                <a:spcPct val="90000"/>
              </a:lnSpc>
              <a:spcBef>
                <a:spcPts val="0"/>
              </a:spcBef>
              <a:spcAft>
                <a:spcPts val="0"/>
              </a:spcAft>
              <a:buSzPts val="6900"/>
              <a:buNone/>
            </a:pPr>
            <a:endParaRPr lang="zh-CN" sz="2400" b="0" dirty="0">
              <a:solidFill>
                <a:srgbClr val="04485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12" name="Google Shape;812;g3edcd3fab0d_0_550"/>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59</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813" name="Google Shape;813;g3edcd3fab0d_0_550"/>
          <p:cNvSpPr txBox="1"/>
          <p:nvPr/>
        </p:nvSpPr>
        <p:spPr>
          <a:xfrm>
            <a:off x="953046" y="1745586"/>
            <a:ext cx="4777200" cy="6530894"/>
          </a:xfrm>
          <a:prstGeom prst="rect">
            <a:avLst/>
          </a:prstGeom>
          <a:noFill/>
          <a:ln w="17000" cap="flat" cmpd="sng">
            <a:solidFill>
              <a:srgbClr val="4A7436"/>
            </a:solidFill>
            <a:prstDash val="solid"/>
            <a:round/>
            <a:headEnd type="none" w="sm" len="sm"/>
            <a:tailEnd type="none" w="sm" len="sm"/>
          </a:ln>
        </p:spPr>
        <p:txBody>
          <a:bodyPr spcFirstLastPara="1" wrap="square" lIns="83450" tIns="41725" rIns="83450" bIns="41725" anchor="t" anchorCtr="0">
            <a:normAutofit/>
          </a:bodyPr>
          <a:lstStyle/>
          <a:p>
            <a:pPr marL="0" marR="0" lvl="0" indent="0" algn="ctr" rtl="0">
              <a:spcBef>
                <a:spcPts val="0"/>
              </a:spcBef>
              <a:spcAft>
                <a:spcPts val="0"/>
              </a:spcAft>
              <a:buClr>
                <a:srgbClr val="000000"/>
              </a:buClr>
              <a:buSzPts val="2200"/>
              <a:buFont typeface="Arial" panose="020B0604020202020204"/>
              <a:buNone/>
            </a:pPr>
            <a:r>
              <a:rPr lang="zh-CN" sz="2200" b="1"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rPr>
              <a:t>审批许可</a:t>
            </a:r>
          </a:p>
          <a:p>
            <a:pPr algn="ctr">
              <a:buSzPts val="2200"/>
            </a:pPr>
            <a:endParaRPr lang="zh-CN" sz="2200" b="1" dirty="0">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BRRIT——咨询</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BCDC——核心审批</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CDFW——RMP </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RWQCB——401</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美国陆军工程兵团——404</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美国国家海洋渔业局——生态影响意见</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美国鱼类及野生动物管理局——生态影响意见</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CEQA——SERP </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历史保护办公室——106</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en-US" altLang="zh-CN" sz="2000" b="0" i="0" u="none" strike="noStrike" cap="none" dirty="0">
                <a:solidFill>
                  <a:srgbClr val="000000"/>
                </a:solidFill>
                <a:latin typeface="Times New Roman"/>
                <a:ea typeface="宋体"/>
                <a:cs typeface="Times New Roman"/>
                <a:sym typeface="Calibri" panose="020F0502020204030204"/>
              </a:rPr>
              <a:t>Hayward</a:t>
            </a:r>
            <a:r>
              <a:rPr lang="zh-CN" sz="2000" b="0" i="0" u="none" strike="noStrike" cap="none" dirty="0">
                <a:solidFill>
                  <a:srgbClr val="000000"/>
                </a:solidFill>
                <a:latin typeface="Times New Roman"/>
                <a:ea typeface="宋体"/>
                <a:cs typeface="Times New Roman"/>
                <a:sym typeface="Calibri" panose="020F0502020204030204"/>
              </a:rPr>
              <a:t>市（场地平整）</a:t>
            </a:r>
            <a:endParaRPr lang="zh-CN" sz="2000" b="0" i="0" u="none" strike="noStrike" cap="none" dirty="0">
              <a:solidFill>
                <a:srgbClr val="000000"/>
              </a:solidFill>
              <a:latin typeface="Times New Roman"/>
              <a:ea typeface="宋体"/>
              <a:cs typeface="Times New Roman"/>
            </a:endParaRPr>
          </a:p>
          <a:p>
            <a:pPr marL="152400" marR="0" lvl="0" indent="-38100" algn="l" rtl="0">
              <a:spcBef>
                <a:spcPts val="700"/>
              </a:spcBef>
              <a:spcAft>
                <a:spcPts val="0"/>
              </a:spcAft>
              <a:buClr>
                <a:schemeClr val="dk1"/>
              </a:buClr>
              <a:buSzPts val="1800"/>
              <a:buFont typeface="Arial" panose="020B0604020202020204"/>
              <a:buNone/>
            </a:pPr>
            <a:endParaRPr sz="1800" b="0"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a:p>
            <a:pPr marL="152400" marR="0" lvl="0" indent="0" algn="l" rtl="0">
              <a:spcBef>
                <a:spcPts val="700"/>
              </a:spcBef>
              <a:spcAft>
                <a:spcPts val="0"/>
              </a:spcAft>
              <a:buClr>
                <a:schemeClr val="dk1"/>
              </a:buClr>
              <a:buSzPts val="2600"/>
              <a:buFont typeface="Arial" panose="020B0604020202020204"/>
              <a:buNone/>
            </a:pPr>
            <a:endParaRPr sz="2600" b="1"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p:txBody>
      </p:sp>
      <p:sp>
        <p:nvSpPr>
          <p:cNvPr id="814" name="Google Shape;814;g3edcd3fab0d_0_550"/>
          <p:cNvSpPr txBox="1"/>
          <p:nvPr/>
        </p:nvSpPr>
        <p:spPr>
          <a:xfrm>
            <a:off x="5960480" y="1751210"/>
            <a:ext cx="4199400" cy="6535838"/>
          </a:xfrm>
          <a:prstGeom prst="rect">
            <a:avLst/>
          </a:prstGeom>
          <a:noFill/>
          <a:ln w="17000" cap="flat" cmpd="sng">
            <a:solidFill>
              <a:srgbClr val="4A7436"/>
            </a:solidFill>
            <a:prstDash val="solid"/>
            <a:round/>
            <a:headEnd type="none" w="sm" len="sm"/>
            <a:tailEnd type="none" w="sm" len="sm"/>
          </a:ln>
        </p:spPr>
        <p:txBody>
          <a:bodyPr spcFirstLastPara="1" wrap="square" lIns="83450" tIns="41725" rIns="83450" bIns="41725" anchor="t" anchorCtr="0">
            <a:normAutofit/>
          </a:bodyPr>
          <a:lstStyle/>
          <a:p>
            <a:pPr marL="0" marR="0" lvl="0" indent="0" algn="ctr" rtl="0">
              <a:spcBef>
                <a:spcPts val="0"/>
              </a:spcBef>
              <a:spcAft>
                <a:spcPts val="0"/>
              </a:spcAft>
              <a:buClr>
                <a:srgbClr val="000000"/>
              </a:buClr>
              <a:buSzPts val="2200"/>
              <a:buFont typeface="Arial" panose="020B0604020202020204"/>
              <a:buNone/>
            </a:pPr>
            <a:r>
              <a:rPr lang="zh-CN" sz="2200" b="1"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rPr>
              <a:t>协调</a:t>
            </a:r>
          </a:p>
          <a:p>
            <a:pPr algn="ctr">
              <a:buSzPts val="2200"/>
            </a:pPr>
            <a:endParaRPr lang="zh-CN" sz="2200" b="1" dirty="0">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HASPA</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en-US" altLang="zh-CN" sz="2000" b="0" i="0" u="none" strike="noStrike" cap="none" dirty="0">
                <a:solidFill>
                  <a:srgbClr val="000000"/>
                </a:solidFill>
                <a:latin typeface="Times New Roman"/>
                <a:ea typeface="宋体"/>
                <a:cs typeface="Times New Roman"/>
                <a:sym typeface="Calibri" panose="020F0502020204030204"/>
              </a:rPr>
              <a:t>Hayward</a:t>
            </a:r>
            <a:r>
              <a:rPr lang="zh-CN" sz="2000" b="0" i="0" u="none" strike="noStrike" cap="none" dirty="0">
                <a:solidFill>
                  <a:srgbClr val="000000"/>
                </a:solidFill>
                <a:latin typeface="Times New Roman"/>
                <a:ea typeface="宋体"/>
                <a:cs typeface="Times New Roman"/>
                <a:sym typeface="Calibri" panose="020F0502020204030204"/>
              </a:rPr>
              <a:t>市</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Alameda 县防洪管控</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en-US" altLang="zh-CN" sz="2000" b="0" i="0" u="none" strike="noStrike" cap="none" dirty="0">
                <a:solidFill>
                  <a:srgbClr val="000000"/>
                </a:solidFill>
                <a:latin typeface="Times New Roman"/>
                <a:ea typeface="宋体"/>
                <a:cs typeface="Times New Roman"/>
                <a:sym typeface="Calibri" panose="020F0502020204030204"/>
              </a:rPr>
              <a:t>Hayward</a:t>
            </a:r>
            <a:r>
              <a:rPr lang="zh-CN" sz="2000" b="0" i="0" u="none" strike="noStrike" cap="none" dirty="0">
                <a:solidFill>
                  <a:srgbClr val="000000"/>
                </a:solidFill>
                <a:latin typeface="Times New Roman"/>
                <a:ea typeface="宋体"/>
                <a:cs typeface="Times New Roman"/>
                <a:sym typeface="Calibri" panose="020F0502020204030204"/>
              </a:rPr>
              <a:t>地区休闲与公园区（Hayward Area Recreation &amp; Park District，HARD）</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蚊虫防治</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en-US" altLang="zh-CN" sz="2000" b="0" i="0" u="none" strike="noStrike" cap="none" dirty="0">
                <a:solidFill>
                  <a:srgbClr val="000000"/>
                </a:solidFill>
                <a:latin typeface="Times New Roman"/>
                <a:ea typeface="宋体"/>
                <a:cs typeface="Times New Roman"/>
                <a:sym typeface="Calibri" panose="020F0502020204030204"/>
              </a:rPr>
              <a:t>Eden</a:t>
            </a:r>
            <a:r>
              <a:rPr lang="zh-CN" sz="2000" b="0" i="0" u="none" strike="noStrike" cap="none" dirty="0">
                <a:solidFill>
                  <a:srgbClr val="000000"/>
                </a:solidFill>
                <a:latin typeface="Times New Roman"/>
                <a:ea typeface="宋体"/>
                <a:cs typeface="Times New Roman"/>
                <a:sym typeface="Calibri" panose="020F0502020204030204"/>
              </a:rPr>
              <a:t>登陆区/南湾盐塘</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东湾排放管理局 (East Bay Dischargers Authority)</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入侵性互花米草治理计划 (Invasive Spartina Program)</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美国陆军工程兵团——资源再利用/与自然和谐共生的方案</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6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SFEI——区域适应性生态海岸线</a:t>
            </a:r>
            <a:endParaRPr lang="zh-CN" sz="2000" b="0" i="0" u="none" strike="noStrike" cap="none" dirty="0">
              <a:solidFill>
                <a:srgbClr val="000000"/>
              </a:solidFill>
              <a:latin typeface="Times New Roman"/>
              <a:ea typeface="宋体"/>
              <a:cs typeface="Times New Roman"/>
            </a:endParaRPr>
          </a:p>
          <a:p>
            <a:pPr marL="0" marR="0" lvl="0" indent="0" algn="l" rtl="0">
              <a:spcBef>
                <a:spcPts val="700"/>
              </a:spcBef>
              <a:spcAft>
                <a:spcPts val="0"/>
              </a:spcAft>
              <a:buClr>
                <a:schemeClr val="dk1"/>
              </a:buClr>
              <a:buSzPts val="1600"/>
              <a:buFont typeface="Arial" panose="020B0604020202020204"/>
              <a:buNone/>
            </a:pPr>
            <a:endParaRPr sz="1600" b="0"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a:p>
            <a:pPr marL="0" marR="0" lvl="0" indent="0" algn="l" rtl="0">
              <a:spcBef>
                <a:spcPts val="700"/>
              </a:spcBef>
              <a:spcAft>
                <a:spcPts val="0"/>
              </a:spcAft>
              <a:buClr>
                <a:schemeClr val="dk1"/>
              </a:buClr>
              <a:buSzPts val="2200"/>
              <a:buFont typeface="Arial" panose="020B0604020202020204"/>
              <a:buNone/>
            </a:pPr>
            <a:endParaRPr sz="2200" b="1"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a:p>
            <a:pPr marL="0" marR="0" lvl="0" indent="0" algn="l" rtl="0">
              <a:spcBef>
                <a:spcPts val="700"/>
              </a:spcBef>
              <a:spcAft>
                <a:spcPts val="0"/>
              </a:spcAft>
              <a:buClr>
                <a:schemeClr val="dk1"/>
              </a:buClr>
              <a:buSzPts val="2200"/>
              <a:buFont typeface="Arial" panose="020B0604020202020204"/>
              <a:buNone/>
            </a:pPr>
            <a:endParaRPr sz="2200" b="0"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p:txBody>
      </p:sp>
      <p:sp>
        <p:nvSpPr>
          <p:cNvPr id="815" name="Google Shape;815;g3edcd3fab0d_0_550"/>
          <p:cNvSpPr txBox="1"/>
          <p:nvPr/>
        </p:nvSpPr>
        <p:spPr>
          <a:xfrm>
            <a:off x="10389797" y="1751212"/>
            <a:ext cx="3732600" cy="6535838"/>
          </a:xfrm>
          <a:prstGeom prst="rect">
            <a:avLst/>
          </a:prstGeom>
          <a:noFill/>
          <a:ln w="17000" cap="flat" cmpd="sng">
            <a:solidFill>
              <a:srgbClr val="4A7436"/>
            </a:solidFill>
            <a:prstDash val="solid"/>
            <a:round/>
            <a:headEnd type="none" w="sm" len="sm"/>
            <a:tailEnd type="none" w="sm" len="sm"/>
          </a:ln>
        </p:spPr>
        <p:txBody>
          <a:bodyPr spcFirstLastPara="1" wrap="square" lIns="83450" tIns="41725" rIns="83450" bIns="41725" anchor="t" anchorCtr="0">
            <a:normAutofit/>
          </a:bodyPr>
          <a:lstStyle/>
          <a:p>
            <a:pPr marL="0" marR="0" lvl="0" indent="0" algn="ctr" rtl="0">
              <a:spcBef>
                <a:spcPts val="0"/>
              </a:spcBef>
              <a:spcAft>
                <a:spcPts val="0"/>
              </a:spcAft>
              <a:buClr>
                <a:srgbClr val="000000"/>
              </a:buClr>
              <a:buSzPts val="2200"/>
              <a:buFont typeface="Arial" panose="020B0604020202020204"/>
              <a:buNone/>
            </a:pPr>
            <a:r>
              <a:rPr lang="zh-CN" sz="2000" b="1" i="0" u="none" strike="noStrike" cap="none" dirty="0">
                <a:solidFill>
                  <a:srgbClr val="000000"/>
                </a:solidFill>
                <a:latin typeface="Times New Roman"/>
                <a:ea typeface="宋体"/>
                <a:cs typeface="Times New Roman"/>
                <a:sym typeface="Calibri" panose="020F0502020204030204"/>
              </a:rPr>
              <a:t>通行权</a:t>
            </a:r>
            <a:endParaRPr lang="zh-CN" sz="2000" b="1" i="0" u="none" strike="noStrike" cap="none" dirty="0">
              <a:solidFill>
                <a:srgbClr val="000000"/>
              </a:solidFill>
              <a:latin typeface="Times New Roman"/>
              <a:ea typeface="宋体"/>
              <a:cs typeface="Times New Roman"/>
            </a:endParaRPr>
          </a:p>
          <a:p>
            <a:pPr algn="ctr">
              <a:buSzPts val="2200"/>
            </a:pPr>
            <a:endParaRPr lang="zh-CN" altLang="en-US" sz="2000" b="1" dirty="0">
              <a:latin typeface="Times New Roman"/>
              <a:ea typeface="宋体"/>
              <a:cs typeface="Times New Roman"/>
              <a:sym typeface="Calibri" panose="020F0502020204030204"/>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HARD</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en-US" altLang="zh-CN" sz="2000" b="0" i="0" u="none" strike="noStrike" cap="none" dirty="0">
                <a:solidFill>
                  <a:srgbClr val="000000"/>
                </a:solidFill>
                <a:latin typeface="Times New Roman"/>
                <a:ea typeface="宋体"/>
                <a:cs typeface="Times New Roman"/>
                <a:sym typeface="Calibri" panose="020F0502020204030204"/>
              </a:rPr>
              <a:t>Hayward</a:t>
            </a:r>
            <a:r>
              <a:rPr lang="zh-CN" sz="2000" b="0" i="0" u="none" strike="noStrike" cap="none" dirty="0">
                <a:solidFill>
                  <a:srgbClr val="000000"/>
                </a:solidFill>
                <a:latin typeface="Times New Roman"/>
                <a:ea typeface="宋体"/>
                <a:cs typeface="Times New Roman"/>
                <a:sym typeface="Calibri" panose="020F0502020204030204"/>
              </a:rPr>
              <a:t>市</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USD</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EBDA</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防洪管控</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加利福尼亚州运输部</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公有土地</a:t>
            </a:r>
            <a:endParaRPr lang="zh-CN" sz="2000" b="0" i="0" u="none" strike="noStrike" cap="none" dirty="0">
              <a:solidFill>
                <a:srgbClr val="000000"/>
              </a:solidFill>
              <a:latin typeface="Times New Roman"/>
              <a:ea typeface="宋体"/>
              <a:cs typeface="Times New Roman"/>
            </a:endParaRPr>
          </a:p>
          <a:p>
            <a:pPr marL="152400" marR="0" lvl="0" indent="-152400" algn="l" rtl="0">
              <a:spcBef>
                <a:spcPts val="700"/>
              </a:spcBef>
              <a:spcAft>
                <a:spcPts val="0"/>
              </a:spcAft>
              <a:buClr>
                <a:srgbClr val="000000"/>
              </a:buClr>
              <a:buSzPts val="1800"/>
              <a:buFont typeface="Arial" panose="020B0604020202020204"/>
              <a:buChar char="•"/>
            </a:pPr>
            <a:r>
              <a:rPr lang="zh-CN" sz="2000" b="0" i="0" u="none" strike="noStrike" cap="none" dirty="0">
                <a:solidFill>
                  <a:srgbClr val="000000"/>
                </a:solidFill>
                <a:latin typeface="Times New Roman"/>
                <a:ea typeface="宋体"/>
                <a:cs typeface="Times New Roman"/>
                <a:sym typeface="Calibri" panose="020F0502020204030204"/>
              </a:rPr>
              <a:t>私人/相邻土地业主</a:t>
            </a:r>
            <a:endParaRPr lang="zh-CN" sz="2000" b="0" i="0" u="none" strike="noStrike" cap="none" dirty="0">
              <a:solidFill>
                <a:srgbClr val="000000"/>
              </a:solidFill>
              <a:latin typeface="Times New Roman"/>
              <a:ea typeface="宋体"/>
              <a:cs typeface="Times New Roman"/>
            </a:endParaRPr>
          </a:p>
          <a:p>
            <a:pPr marL="152400" marR="0" lvl="0" indent="0" algn="l" rtl="0">
              <a:spcBef>
                <a:spcPts val="700"/>
              </a:spcBef>
              <a:spcAft>
                <a:spcPts val="0"/>
              </a:spcAft>
              <a:buClr>
                <a:schemeClr val="dk1"/>
              </a:buClr>
              <a:buSzPts val="2600"/>
              <a:buFont typeface="Arial" panose="020B0604020202020204"/>
              <a:buNone/>
            </a:pPr>
            <a:endParaRPr sz="2600" b="1" i="0" u="none" strike="noStrike" cap="none"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Calibri" panose="020F0502020204030204"/>
            </a:endParaRPr>
          </a:p>
        </p:txBody>
      </p:sp>
      <p:pic>
        <p:nvPicPr>
          <p:cNvPr id="816" name="Google Shape;816;g3edcd3fab0d_0_550"/>
          <p:cNvPicPr preferRelativeResize="0"/>
          <p:nvPr/>
        </p:nvPicPr>
        <p:blipFill rotWithShape="1">
          <a:blip r:embed="rId3"/>
          <a:srcRect/>
          <a:stretch>
            <a:fillRect/>
          </a:stretch>
        </p:blipFill>
        <p:spPr>
          <a:xfrm>
            <a:off x="79458" y="9110660"/>
            <a:ext cx="1342657" cy="7160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g3eed323b2a6_0_198"/>
          <p:cNvSpPr txBox="1"/>
          <p:nvPr/>
        </p:nvSpPr>
        <p:spPr>
          <a:xfrm>
            <a:off x="153884" y="518851"/>
            <a:ext cx="7420500" cy="1594283"/>
          </a:xfrm>
          <a:prstGeom prst="rect">
            <a:avLst/>
          </a:prstGeom>
          <a:solidFill>
            <a:schemeClr val="dk1"/>
          </a:solidFill>
          <a:ln>
            <a:noFill/>
          </a:ln>
        </p:spPr>
        <p:txBody>
          <a:bodyPr spcFirstLastPara="1" wrap="square" lIns="0" tIns="0" rIns="0" bIns="0" anchor="t" anchorCtr="0">
            <a:spAutoFit/>
          </a:bodyPr>
          <a:lstStyle/>
          <a:p>
            <a:pPr lvl="0">
              <a:lnSpc>
                <a:spcPct val="140000"/>
              </a:lnSpc>
              <a:buSzPts val="3700"/>
            </a:pPr>
            <a:r>
              <a:rPr lang="en-US" altLang="zh-CN" sz="37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  Hayward Eden</a:t>
            </a:r>
            <a:r>
              <a:rPr lang="zh-CN" sz="3700" b="1" i="0" u="none" strike="noStrike" cap="none"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IBM Plex Sans" panose="020B0503050203000203"/>
              </a:rPr>
              <a:t>区海岸线 </a:t>
            </a:r>
          </a:p>
          <a:p>
            <a:pPr marL="0" marR="0" lvl="0" indent="0" algn="l" rtl="0">
              <a:lnSpc>
                <a:spcPct val="140000"/>
              </a:lnSpc>
              <a:spcBef>
                <a:spcPts val="0"/>
              </a:spcBef>
              <a:spcAft>
                <a:spcPts val="0"/>
              </a:spcAft>
              <a:buClr>
                <a:srgbClr val="000000"/>
              </a:buClr>
              <a:buSzPts val="3700"/>
              <a:buFont typeface="Arial" panose="020B0604020202020204"/>
              <a:buNone/>
            </a:pPr>
            <a:r>
              <a:rPr lang="zh-CN" sz="3700" b="1" i="0" u="none" strike="noStrike" cap="none"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IBM Plex Sans" panose="020B0503050203000203"/>
              </a:rPr>
              <a:t>  韧性合作组织 </a:t>
            </a:r>
          </a:p>
        </p:txBody>
      </p:sp>
      <p:pic>
        <p:nvPicPr>
          <p:cNvPr id="311" name="Google Shape;311;g3eed323b2a6_0_198" title="8.5x11 Project Map.jpg"/>
          <p:cNvPicPr preferRelativeResize="0"/>
          <p:nvPr/>
        </p:nvPicPr>
        <p:blipFill rotWithShape="1">
          <a:blip r:embed="rId3"/>
          <a:srcRect/>
          <a:stretch>
            <a:fillRect/>
          </a:stretch>
        </p:blipFill>
        <p:spPr>
          <a:xfrm>
            <a:off x="7770162" y="0"/>
            <a:ext cx="7774639" cy="10058399"/>
          </a:xfrm>
          <a:prstGeom prst="rect">
            <a:avLst/>
          </a:prstGeom>
          <a:noFill/>
          <a:ln>
            <a:noFill/>
          </a:ln>
        </p:spPr>
      </p:pic>
      <p:pic>
        <p:nvPicPr>
          <p:cNvPr id="312" name="Google Shape;312;g3eed323b2a6_0_198" title="plantify-wbranches-1.png"/>
          <p:cNvPicPr preferRelativeResize="0"/>
          <p:nvPr/>
        </p:nvPicPr>
        <p:blipFill rotWithShape="1">
          <a:blip r:embed="rId4"/>
          <a:srcRect l="32879" r="32714"/>
          <a:stretch>
            <a:fillRect/>
          </a:stretch>
        </p:blipFill>
        <p:spPr>
          <a:xfrm>
            <a:off x="4320200" y="2140075"/>
            <a:ext cx="3258334" cy="1714000"/>
          </a:xfrm>
          <a:prstGeom prst="rect">
            <a:avLst/>
          </a:prstGeom>
          <a:noFill/>
          <a:ln>
            <a:noFill/>
          </a:ln>
        </p:spPr>
      </p:pic>
      <p:pic>
        <p:nvPicPr>
          <p:cNvPr id="313" name="Google Shape;313;g3eed323b2a6_0_198" title="thewatershedproject-web-logo-768x378.png"/>
          <p:cNvPicPr preferRelativeResize="0"/>
          <p:nvPr/>
        </p:nvPicPr>
        <p:blipFill rotWithShape="1">
          <a:blip r:embed="rId5"/>
          <a:srcRect/>
          <a:stretch>
            <a:fillRect/>
          </a:stretch>
        </p:blipFill>
        <p:spPr>
          <a:xfrm>
            <a:off x="737325" y="5642865"/>
            <a:ext cx="3153717" cy="1552225"/>
          </a:xfrm>
          <a:prstGeom prst="rect">
            <a:avLst/>
          </a:prstGeom>
          <a:noFill/>
          <a:ln>
            <a:noFill/>
          </a:ln>
        </p:spPr>
      </p:pic>
      <p:pic>
        <p:nvPicPr>
          <p:cNvPr id="314" name="Google Shape;314;g3eed323b2a6_0_198" title="SFEP_Logo.jpg"/>
          <p:cNvPicPr preferRelativeResize="0"/>
          <p:nvPr/>
        </p:nvPicPr>
        <p:blipFill rotWithShape="1">
          <a:blip r:embed="rId6"/>
          <a:srcRect/>
          <a:stretch>
            <a:fillRect/>
          </a:stretch>
        </p:blipFill>
        <p:spPr>
          <a:xfrm>
            <a:off x="1421287" y="7358812"/>
            <a:ext cx="1785787" cy="2395950"/>
          </a:xfrm>
          <a:prstGeom prst="rect">
            <a:avLst/>
          </a:prstGeom>
          <a:noFill/>
          <a:ln>
            <a:noFill/>
          </a:ln>
        </p:spPr>
      </p:pic>
      <p:pic>
        <p:nvPicPr>
          <p:cNvPr id="315" name="Google Shape;315;g3eed323b2a6_0_198" title="Logo_PRIMARY_green_print_300dpi.png"/>
          <p:cNvPicPr preferRelativeResize="0"/>
          <p:nvPr/>
        </p:nvPicPr>
        <p:blipFill rotWithShape="1">
          <a:blip r:embed="rId7"/>
          <a:srcRect/>
          <a:stretch>
            <a:fillRect/>
          </a:stretch>
        </p:blipFill>
        <p:spPr>
          <a:xfrm>
            <a:off x="624175" y="2313663"/>
            <a:ext cx="3380028" cy="1366800"/>
          </a:xfrm>
          <a:prstGeom prst="rect">
            <a:avLst/>
          </a:prstGeom>
          <a:noFill/>
          <a:ln>
            <a:noFill/>
          </a:ln>
        </p:spPr>
      </p:pic>
      <p:sp>
        <p:nvSpPr>
          <p:cNvPr id="316" name="Google Shape;316;g3eed323b2a6_0_198"/>
          <p:cNvSpPr/>
          <p:nvPr/>
        </p:nvSpPr>
        <p:spPr>
          <a:xfrm>
            <a:off x="4220312" y="7275525"/>
            <a:ext cx="2536606" cy="2397058"/>
          </a:xfrm>
          <a:custGeom>
            <a:avLst/>
            <a:gdLst/>
            <a:ahLst/>
            <a:cxnLst/>
            <a:rect l="l" t="t" r="r" b="b"/>
            <a:pathLst>
              <a:path w="2858148" h="2739495" extrusionOk="0">
                <a:moveTo>
                  <a:pt x="0" y="0"/>
                </a:moveTo>
                <a:lnTo>
                  <a:pt x="2858147" y="0"/>
                </a:lnTo>
                <a:lnTo>
                  <a:pt x="2858147" y="2739494"/>
                </a:lnTo>
                <a:lnTo>
                  <a:pt x="0" y="2739494"/>
                </a:lnTo>
                <a:lnTo>
                  <a:pt x="0" y="0"/>
                </a:lnTo>
                <a:close/>
              </a:path>
            </a:pathLst>
          </a:custGeom>
          <a:blipFill rotWithShape="1">
            <a:blip r:embed="rId8"/>
            <a:stretch>
              <a:fillRect l="-610" t="-530" r="-540" b="-480"/>
            </a:stretch>
          </a:blipFill>
          <a:ln>
            <a:noFill/>
          </a:ln>
        </p:spPr>
        <p:txBody>
          <a:bodyPr/>
          <a:lstStyle/>
          <a:p>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7" name="Google Shape;317;g3eed323b2a6_0_198" title="TEAlogo1.png"/>
          <p:cNvPicPr preferRelativeResize="0"/>
          <p:nvPr/>
        </p:nvPicPr>
        <p:blipFill rotWithShape="1">
          <a:blip r:embed="rId9"/>
          <a:srcRect/>
          <a:stretch>
            <a:fillRect/>
          </a:stretch>
        </p:blipFill>
        <p:spPr>
          <a:xfrm>
            <a:off x="4889562" y="3680475"/>
            <a:ext cx="2065001" cy="2065001"/>
          </a:xfrm>
          <a:prstGeom prst="rect">
            <a:avLst/>
          </a:prstGeom>
          <a:noFill/>
          <a:ln>
            <a:noFill/>
          </a:ln>
        </p:spPr>
      </p:pic>
      <p:pic>
        <p:nvPicPr>
          <p:cNvPr id="318" name="Google Shape;318;g3eed323b2a6_0_198" title="EBDA_logo_horizontal_pantone.png"/>
          <p:cNvPicPr preferRelativeResize="0"/>
          <p:nvPr/>
        </p:nvPicPr>
        <p:blipFill rotWithShape="1">
          <a:blip r:embed="rId10"/>
          <a:srcRect/>
          <a:stretch>
            <a:fillRect/>
          </a:stretch>
        </p:blipFill>
        <p:spPr>
          <a:xfrm>
            <a:off x="554375" y="3946894"/>
            <a:ext cx="3519601" cy="1244245"/>
          </a:xfrm>
          <a:prstGeom prst="rect">
            <a:avLst/>
          </a:prstGeom>
          <a:noFill/>
          <a:ln>
            <a:noFill/>
          </a:ln>
        </p:spPr>
      </p:pic>
      <p:pic>
        <p:nvPicPr>
          <p:cNvPr id="319" name="Google Shape;319;g3eed323b2a6_0_198" title="ebrpd_logo.png"/>
          <p:cNvPicPr preferRelativeResize="0"/>
          <p:nvPr/>
        </p:nvPicPr>
        <p:blipFill>
          <a:blip r:embed="rId11"/>
          <a:stretch>
            <a:fillRect/>
          </a:stretch>
        </p:blipFill>
        <p:spPr>
          <a:xfrm>
            <a:off x="4443188" y="5735587"/>
            <a:ext cx="3012350" cy="1366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3edcd3fab0d_0_559"/>
          <p:cNvSpPr txBox="1">
            <a:spLocks noGrp="1"/>
          </p:cNvSpPr>
          <p:nvPr>
            <p:ph type="body" idx="1"/>
          </p:nvPr>
        </p:nvSpPr>
        <p:spPr>
          <a:xfrm>
            <a:off x="257144" y="439625"/>
            <a:ext cx="9026222" cy="2055702"/>
          </a:xfrm>
          <a:prstGeom prst="rect">
            <a:avLst/>
          </a:prstGeom>
          <a:noFill/>
          <a:ln>
            <a:noFill/>
          </a:ln>
        </p:spPr>
        <p:txBody>
          <a:bodyPr spcFirstLastPara="1" wrap="square" lIns="83450" tIns="41675" rIns="83450" bIns="41675" anchor="ctr" anchorCtr="0">
            <a:noAutofit/>
          </a:bodyPr>
          <a:lstStyle/>
          <a:p>
            <a:pPr marL="0" indent="0">
              <a:spcBef>
                <a:spcPts val="0"/>
              </a:spcBef>
              <a:buClr>
                <a:srgbClr val="044851"/>
              </a:buClr>
              <a:buSzPct val="69000"/>
            </a:pPr>
            <a:r>
              <a:rPr lang="en-US" altLang="zh-CN" sz="4000" dirty="0">
                <a:latin typeface="Times New Roman"/>
                <a:ea typeface="宋体"/>
                <a:cs typeface="Times New Roman"/>
              </a:rPr>
              <a:t>Hayward </a:t>
            </a:r>
            <a:r>
              <a:rPr lang="zh-CN" sz="4000" dirty="0">
                <a:latin typeface="Times New Roman"/>
                <a:ea typeface="宋体"/>
                <a:cs typeface="Times New Roman"/>
              </a:rPr>
              <a:t>沼泽修复项目 | </a:t>
            </a:r>
            <a:r>
              <a:rPr lang="zh-CN" sz="4000" b="0" dirty="0">
                <a:solidFill>
                  <a:srgbClr val="044851"/>
                </a:solidFill>
                <a:latin typeface="Times New Roman"/>
                <a:ea typeface="宋体"/>
                <a:cs typeface="Times New Roman"/>
              </a:rPr>
              <a:t>后续工作 </a:t>
            </a:r>
          </a:p>
          <a:p>
            <a:pPr marL="0" lvl="0" indent="0" algn="l" rtl="0">
              <a:lnSpc>
                <a:spcPct val="90000"/>
              </a:lnSpc>
              <a:spcBef>
                <a:spcPts val="0"/>
              </a:spcBef>
              <a:spcAft>
                <a:spcPts val="0"/>
              </a:spcAft>
              <a:buSzPct val="160000"/>
              <a:buNone/>
            </a:pPr>
            <a:endParaRPr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22" name="Google Shape;822;g3edcd3fab0d_0_559"/>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60</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25" name="Google Shape;825;g3edcd3fab0d_0_559"/>
          <p:cNvPicPr preferRelativeResize="0"/>
          <p:nvPr/>
        </p:nvPicPr>
        <p:blipFill rotWithShape="1">
          <a:blip r:embed="rId3"/>
          <a:srcRect/>
          <a:stretch>
            <a:fillRect/>
          </a:stretch>
        </p:blipFill>
        <p:spPr>
          <a:xfrm>
            <a:off x="10354570" y="1101997"/>
            <a:ext cx="4477760" cy="3386261"/>
          </a:xfrm>
          <a:prstGeom prst="rect">
            <a:avLst/>
          </a:prstGeom>
          <a:noFill/>
          <a:ln>
            <a:noFill/>
          </a:ln>
        </p:spPr>
      </p:pic>
      <p:pic>
        <p:nvPicPr>
          <p:cNvPr id="826" name="Google Shape;826;g3edcd3fab0d_0_559" descr="A group of people walking on a path&#10;&#10;AI-generated content may be incorrect."/>
          <p:cNvPicPr preferRelativeResize="0"/>
          <p:nvPr/>
        </p:nvPicPr>
        <p:blipFill rotWithShape="1">
          <a:blip r:embed="rId4"/>
          <a:srcRect l="1371"/>
          <a:stretch>
            <a:fillRect/>
          </a:stretch>
        </p:blipFill>
        <p:spPr>
          <a:xfrm>
            <a:off x="10358027" y="5264383"/>
            <a:ext cx="4474304" cy="3086102"/>
          </a:xfrm>
          <a:prstGeom prst="rect">
            <a:avLst/>
          </a:prstGeom>
          <a:noFill/>
          <a:ln>
            <a:noFill/>
          </a:ln>
        </p:spPr>
      </p:pic>
      <p:pic>
        <p:nvPicPr>
          <p:cNvPr id="827" name="Google Shape;827;g3edcd3fab0d_0_559"/>
          <p:cNvPicPr preferRelativeResize="0"/>
          <p:nvPr/>
        </p:nvPicPr>
        <p:blipFill rotWithShape="1">
          <a:blip r:embed="rId5"/>
          <a:srcRect/>
          <a:stretch>
            <a:fillRect/>
          </a:stretch>
        </p:blipFill>
        <p:spPr>
          <a:xfrm>
            <a:off x="117881" y="9091714"/>
            <a:ext cx="1266456" cy="675442"/>
          </a:xfrm>
          <a:prstGeom prst="rect">
            <a:avLst/>
          </a:prstGeom>
          <a:noFill/>
          <a:ln>
            <a:noFill/>
          </a:ln>
        </p:spPr>
      </p:pic>
      <p:pic>
        <p:nvPicPr>
          <p:cNvPr id="2" name="图片 1"/>
          <p:cNvPicPr>
            <a:picLocks noChangeAspect="1"/>
          </p:cNvPicPr>
          <p:nvPr/>
        </p:nvPicPr>
        <p:blipFill>
          <a:blip r:embed="rId6"/>
          <a:stretch>
            <a:fillRect/>
          </a:stretch>
        </p:blipFill>
        <p:spPr>
          <a:xfrm>
            <a:off x="228600" y="1447800"/>
            <a:ext cx="9741408" cy="6489192"/>
          </a:xfrm>
          <a:prstGeom prst="rect">
            <a:avLst/>
          </a:prstGeom>
        </p:spPr>
      </p:pic>
      <p:sp>
        <p:nvSpPr>
          <p:cNvPr id="3" name="矩形 2"/>
          <p:cNvSpPr/>
          <p:nvPr/>
        </p:nvSpPr>
        <p:spPr>
          <a:xfrm>
            <a:off x="896112" y="1822704"/>
            <a:ext cx="8845296" cy="3435096"/>
          </a:xfrm>
          <a:prstGeom prst="rect">
            <a:avLst/>
          </a:prstGeom>
          <a:solidFill>
            <a:srgbClr val="FFFFFF"/>
          </a:solidFill>
        </p:spPr>
        <p:txBody>
          <a:bodyPr lIns="0" tIns="0" rIns="0" bIns="0">
            <a:noAutofit/>
          </a:bodyPr>
          <a:lstStyle/>
          <a:p>
            <a:pPr indent="0"/>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2020 年夏季：可行性研究、技术研究</a:t>
            </a:r>
          </a:p>
          <a:p>
            <a:pPr indent="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2021 年夏/秋季：宣传和意见征集</a:t>
            </a:r>
          </a:p>
          <a:p>
            <a:pPr indent="39370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rPr>
              <a:t>• 公共研讨会；原住民部落沟通联络</a:t>
            </a:r>
          </a:p>
          <a:p>
            <a:pPr indent="39370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rPr>
              <a:t>• 机构利益相关者联络</a:t>
            </a:r>
          </a:p>
          <a:p>
            <a:pPr indent="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2022 年冬/春季：EBRPD 采纳优选方案</a:t>
            </a:r>
          </a:p>
          <a:p>
            <a:pPr indent="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2023 - 2025 年：设计开发和审批许可</a:t>
            </a:r>
          </a:p>
          <a:p>
            <a:pPr indent="0">
              <a:spcAft>
                <a:spcPts val="490"/>
              </a:spcAft>
            </a:pPr>
            <a:r>
              <a:rPr lang="zh-CN" sz="2300" dirty="0">
                <a:solidFill>
                  <a:srgbClr val="A5A5A5"/>
                </a:solidFill>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2026 年：第 1 期 A 段已获资助</a:t>
            </a:r>
          </a:p>
          <a:p>
            <a:pPr indent="0"/>
            <a:r>
              <a:rPr lang="zh-CN" sz="2300" dirty="0">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2026 年夏季：实施宣传</a:t>
            </a:r>
          </a:p>
        </p:txBody>
      </p:sp>
      <p:sp>
        <p:nvSpPr>
          <p:cNvPr id="4" name="矩形 3"/>
          <p:cNvSpPr/>
          <p:nvPr/>
        </p:nvSpPr>
        <p:spPr>
          <a:xfrm>
            <a:off x="896112" y="5465935"/>
            <a:ext cx="7467600" cy="1664208"/>
          </a:xfrm>
          <a:prstGeom prst="rect">
            <a:avLst/>
          </a:prstGeom>
          <a:solidFill>
            <a:srgbClr val="FFFFFF"/>
          </a:solidFill>
        </p:spPr>
        <p:txBody>
          <a:bodyPr lIns="0" tIns="0" rIns="0" bIns="0">
            <a:noAutofit/>
          </a:bodyPr>
          <a:lstStyle/>
          <a:p>
            <a:pPr indent="0">
              <a:spcAft>
                <a:spcPts val="490"/>
              </a:spcAft>
            </a:pPr>
            <a:r>
              <a:rPr lang="zh-CN" sz="2300">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2026 年 5-6 月：第 1 期 A 段投标期</a:t>
            </a:r>
          </a:p>
          <a:p>
            <a:pPr indent="0">
              <a:spcAft>
                <a:spcPts val="490"/>
              </a:spcAft>
            </a:pPr>
            <a:r>
              <a:rPr lang="zh-CN" sz="2300">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2026 年 8 月：董事会签订施工单位合同</a:t>
            </a:r>
          </a:p>
          <a:p>
            <a:pPr indent="0">
              <a:spcAft>
                <a:spcPts val="490"/>
              </a:spcAft>
            </a:pPr>
            <a:r>
              <a:rPr lang="zh-CN" sz="2300">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 2026 年 9 月：第 1 期 A 段工程开工</a:t>
            </a:r>
          </a:p>
          <a:p>
            <a:pPr indent="0"/>
            <a:r>
              <a:rPr lang="zh-CN" sz="2300">
                <a:latin typeface="Times New Roman" panose="02020603050405020304" pitchFamily="18" charset="0"/>
                <a:ea typeface="宋体" panose="02010600030101010101" pitchFamily="2" charset="-122"/>
                <a:cs typeface="Times New Roman" panose="02020603050405020304" pitchFamily="18" charset="0"/>
                <a:sym typeface="Wingdings 2" panose="05020102010507070707" pitchFamily="18" charset="2"/>
              </a:rPr>
              <a:t>未来阶段——第 1 期 B 段 ~待定 2027 年</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g3edcd3fab0d_0_569"/>
          <p:cNvPicPr preferRelativeResize="0"/>
          <p:nvPr/>
        </p:nvPicPr>
        <p:blipFill rotWithShape="1">
          <a:blip r:embed="rId3"/>
          <a:srcRect/>
          <a:stretch>
            <a:fillRect/>
          </a:stretch>
        </p:blipFill>
        <p:spPr>
          <a:xfrm>
            <a:off x="1984124" y="1401762"/>
            <a:ext cx="11179097" cy="6573678"/>
          </a:xfrm>
          <a:prstGeom prst="rect">
            <a:avLst/>
          </a:prstGeom>
          <a:noFill/>
          <a:ln>
            <a:noFill/>
          </a:ln>
          <a:effectLst>
            <a:outerShdw blurRad="90687" dist="68016" dir="2700000" algn="tl" rotWithShape="0">
              <a:srgbClr val="000000">
                <a:alpha val="40000"/>
              </a:srgbClr>
            </a:outerShdw>
          </a:effectLst>
        </p:spPr>
      </p:pic>
      <p:sp>
        <p:nvSpPr>
          <p:cNvPr id="833" name="Google Shape;833;g3edcd3fab0d_0_569"/>
          <p:cNvSpPr txBox="1">
            <a:spLocks noGrp="1"/>
          </p:cNvSpPr>
          <p:nvPr>
            <p:ph type="body" idx="1"/>
          </p:nvPr>
        </p:nvSpPr>
        <p:spPr>
          <a:xfrm>
            <a:off x="136870" y="465850"/>
            <a:ext cx="12386449" cy="1386404"/>
          </a:xfrm>
          <a:prstGeom prst="rect">
            <a:avLst/>
          </a:prstGeom>
          <a:noFill/>
          <a:ln>
            <a:noFill/>
          </a:ln>
        </p:spPr>
        <p:txBody>
          <a:bodyPr spcFirstLastPara="1" wrap="square" lIns="83450" tIns="41675" rIns="83450" bIns="41675" anchor="ctr" anchorCtr="0">
            <a:noAutofit/>
          </a:bodyPr>
          <a:lstStyle/>
          <a:p>
            <a:pPr marL="0" lvl="0" indent="0" algn="l" rtl="0">
              <a:lnSpc>
                <a:spcPct val="90000"/>
              </a:lnSpc>
              <a:spcBef>
                <a:spcPts val="0"/>
              </a:spcBef>
              <a:spcAft>
                <a:spcPts val="0"/>
              </a:spcAft>
              <a:buSzPts val="690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latin typeface="Times New Roman"/>
                <a:ea typeface="宋体"/>
                <a:cs typeface="Times New Roman"/>
              </a:rPr>
              <a:t>施工实施——第 1 期 A 段</a:t>
            </a:r>
          </a:p>
          <a:p>
            <a:pPr marL="0" lvl="0" indent="0" algn="l" rtl="0">
              <a:lnSpc>
                <a:spcPct val="90000"/>
              </a:lnSpc>
              <a:spcBef>
                <a:spcPts val="0"/>
              </a:spcBef>
              <a:spcAft>
                <a:spcPts val="0"/>
              </a:spcAft>
              <a:buSzPts val="6900"/>
              <a:buNone/>
            </a:pPr>
            <a:endParaRPr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4" name="Google Shape;834;g3edcd3fab0d_0_569"/>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61</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5" name="Google Shape;835;g3edcd3fab0d_0_569"/>
          <p:cNvSpPr/>
          <p:nvPr/>
        </p:nvSpPr>
        <p:spPr>
          <a:xfrm rot="-7286522">
            <a:off x="1748946" y="6205002"/>
            <a:ext cx="653329" cy="1521779"/>
          </a:xfrm>
          <a:prstGeom prst="downArrow">
            <a:avLst>
              <a:gd name="adj1" fmla="val 50000"/>
              <a:gd name="adj2" fmla="val 50000"/>
            </a:avLst>
          </a:prstGeom>
          <a:solidFill>
            <a:srgbClr val="FFFFFF"/>
          </a:solidFill>
          <a:ln w="68025" cap="flat" cmpd="sng">
            <a:solidFill>
              <a:srgbClr val="FF0000"/>
            </a:solidFill>
            <a:prstDash val="solid"/>
            <a:miter lim="8000"/>
            <a:headEnd type="none" w="sm" len="sm"/>
            <a:tailEnd type="none" w="sm" len="sm"/>
          </a:ln>
        </p:spPr>
        <p:txBody>
          <a:bodyPr spcFirstLastPara="1" wrap="square" lIns="163200" tIns="81575" rIns="163200" bIns="81575" anchor="ctr" anchorCtr="0">
            <a:noAutofit/>
          </a:bodyPr>
          <a:lstStyle/>
          <a:p>
            <a:pPr marL="0" marR="0" lvl="0" indent="0" algn="ctr" rtl="0">
              <a:spcBef>
                <a:spcPts val="0"/>
              </a:spcBef>
              <a:spcAft>
                <a:spcPts val="0"/>
              </a:spcAft>
              <a:buNone/>
            </a:pPr>
            <a:endParaRPr sz="16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36" name="Google Shape;836;g3edcd3fab0d_0_569"/>
          <p:cNvSpPr txBox="1"/>
          <p:nvPr/>
        </p:nvSpPr>
        <p:spPr>
          <a:xfrm rot="-2309854">
            <a:off x="1378264" y="6788544"/>
            <a:ext cx="1389921" cy="334020"/>
          </a:xfrm>
          <a:prstGeom prst="rect">
            <a:avLst/>
          </a:prstGeom>
          <a:noFill/>
          <a:ln>
            <a:noFill/>
          </a:ln>
        </p:spPr>
        <p:txBody>
          <a:bodyPr spcFirstLastPara="1" wrap="square" lIns="163200" tIns="81575" rIns="163200" bIns="81575" anchor="t" anchorCtr="0">
            <a:spAutoFit/>
          </a:bodyPr>
          <a:lstStyle/>
          <a:p>
            <a:pPr marL="0" marR="0" lvl="0" indent="0" algn="l" rtl="0">
              <a:spcBef>
                <a:spcPts val="0"/>
              </a:spcBef>
              <a:spcAft>
                <a:spcPts val="0"/>
              </a:spcAft>
              <a:buNone/>
            </a:pPr>
            <a:r>
              <a:rPr lang="zh-CN" sz="1100" b="0" i="0" u="none" strike="noStrike" cap="none">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湾区步道</a:t>
            </a:r>
          </a:p>
        </p:txBody>
      </p:sp>
      <p:pic>
        <p:nvPicPr>
          <p:cNvPr id="837" name="Google Shape;837;g3edcd3fab0d_0_569" descr="Logo, company name&#10;&#10;AI-generated content may be incorrect."/>
          <p:cNvPicPr preferRelativeResize="0"/>
          <p:nvPr/>
        </p:nvPicPr>
        <p:blipFill rotWithShape="1">
          <a:blip r:embed="rId4"/>
          <a:srcRect/>
          <a:stretch>
            <a:fillRect/>
          </a:stretch>
        </p:blipFill>
        <p:spPr>
          <a:xfrm>
            <a:off x="91147" y="9175598"/>
            <a:ext cx="1330966" cy="70992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alpha val="50199"/>
          </a:schemeClr>
        </a:solidFill>
        <a:effectLst/>
      </p:bgPr>
    </p:bg>
    <p:spTree>
      <p:nvGrpSpPr>
        <p:cNvPr id="1" name="Shape 841"/>
        <p:cNvGrpSpPr/>
        <p:nvPr/>
      </p:nvGrpSpPr>
      <p:grpSpPr>
        <a:xfrm>
          <a:off x="0" y="0"/>
          <a:ext cx="0" cy="0"/>
          <a:chOff x="0" y="0"/>
          <a:chExt cx="0" cy="0"/>
        </a:xfrm>
      </p:grpSpPr>
      <p:sp>
        <p:nvSpPr>
          <p:cNvPr id="842" name="Google Shape;842;g3edcd3fab0d_0_578"/>
          <p:cNvSpPr txBox="1">
            <a:spLocks noGrp="1"/>
          </p:cNvSpPr>
          <p:nvPr>
            <p:ph type="body" idx="1"/>
          </p:nvPr>
        </p:nvSpPr>
        <p:spPr>
          <a:xfrm>
            <a:off x="139645" y="304427"/>
            <a:ext cx="13553308" cy="2034415"/>
          </a:xfrm>
          <a:prstGeom prst="rect">
            <a:avLst/>
          </a:prstGeom>
          <a:noFill/>
          <a:ln>
            <a:noFill/>
          </a:ln>
        </p:spPr>
        <p:txBody>
          <a:bodyPr spcFirstLastPara="1" wrap="square" lIns="83450" tIns="41675" rIns="83450" bIns="41675" anchor="ctr" anchorCtr="0">
            <a:noAutofit/>
          </a:bodyPr>
          <a:lstStyle/>
          <a:p>
            <a:pPr marL="0" lvl="0" indent="0" algn="l" rtl="0">
              <a:lnSpc>
                <a:spcPct val="90000"/>
              </a:lnSpc>
              <a:spcBef>
                <a:spcPts val="0"/>
              </a:spcBef>
              <a:spcAft>
                <a:spcPts val="0"/>
              </a:spcAft>
              <a:buSzPct val="146000"/>
              <a:buNone/>
            </a:pPr>
            <a:r>
              <a:rPr lang="en-US" altLang="zh-CN" sz="4000" dirty="0">
                <a:latin typeface="Times New Roman"/>
                <a:ea typeface="宋体"/>
                <a:cs typeface="Times New Roman"/>
              </a:rPr>
              <a:t>Hayward</a:t>
            </a:r>
            <a:r>
              <a:rPr lang="zh-CN" sz="4000" dirty="0">
                <a:latin typeface="Times New Roman"/>
                <a:ea typeface="宋体"/>
                <a:cs typeface="Times New Roman"/>
              </a:rPr>
              <a:t>沼泽修复项目 | </a:t>
            </a:r>
            <a:r>
              <a:rPr lang="zh-CN" sz="4000" b="0" dirty="0">
                <a:latin typeface="Times New Roman"/>
                <a:ea typeface="宋体"/>
                <a:cs typeface="Times New Roman"/>
              </a:rPr>
              <a:t>施工实施——第 1 期 A 段</a:t>
            </a:r>
          </a:p>
          <a:p>
            <a:pPr marL="0" lvl="0" indent="0" algn="l" rtl="0">
              <a:lnSpc>
                <a:spcPct val="90000"/>
              </a:lnSpc>
              <a:spcBef>
                <a:spcPts val="0"/>
              </a:spcBef>
              <a:spcAft>
                <a:spcPts val="0"/>
              </a:spcAft>
              <a:buSzPct val="249000"/>
              <a:buNone/>
            </a:pPr>
            <a:endParaRPr lang="zh-CN" sz="7350" b="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43" name="Google Shape;843;g3edcd3fab0d_0_578"/>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62</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44" name="Google Shape;844;g3edcd3fab0d_0_578"/>
          <p:cNvPicPr preferRelativeResize="0"/>
          <p:nvPr/>
        </p:nvPicPr>
        <p:blipFill rotWithShape="1">
          <a:blip r:embed="rId3"/>
          <a:srcRect/>
          <a:stretch>
            <a:fillRect/>
          </a:stretch>
        </p:blipFill>
        <p:spPr>
          <a:xfrm>
            <a:off x="1274780" y="1497043"/>
            <a:ext cx="13211265" cy="7466111"/>
          </a:xfrm>
          <a:prstGeom prst="rect">
            <a:avLst/>
          </a:prstGeom>
          <a:noFill/>
          <a:ln>
            <a:noFill/>
          </a:ln>
          <a:effectLst>
            <a:outerShdw blurRad="90687" dist="68016" dir="2700000" algn="tl" rotWithShape="0">
              <a:srgbClr val="000000">
                <a:alpha val="40000"/>
              </a:srgbClr>
            </a:outerShdw>
          </a:effectLst>
        </p:spPr>
      </p:pic>
      <p:pic>
        <p:nvPicPr>
          <p:cNvPr id="845" name="Google Shape;845;g3edcd3fab0d_0_578" descr="Logo, company name&#10;&#10;AI-generated content may be incorrect."/>
          <p:cNvPicPr preferRelativeResize="0"/>
          <p:nvPr/>
        </p:nvPicPr>
        <p:blipFill rotWithShape="1">
          <a:blip r:embed="rId4"/>
          <a:srcRect/>
          <a:stretch>
            <a:fillRect/>
          </a:stretch>
        </p:blipFill>
        <p:spPr>
          <a:xfrm>
            <a:off x="106753" y="9123087"/>
            <a:ext cx="1215197" cy="648167"/>
          </a:xfrm>
          <a:prstGeom prst="rect">
            <a:avLst/>
          </a:prstGeom>
          <a:noFill/>
          <a:ln>
            <a:noFill/>
          </a:ln>
        </p:spPr>
      </p:pic>
      <p:sp>
        <p:nvSpPr>
          <p:cNvPr id="846" name="Google Shape;846;g3edcd3fab0d_0_578"/>
          <p:cNvSpPr/>
          <p:nvPr/>
        </p:nvSpPr>
        <p:spPr>
          <a:xfrm rot="-7286522">
            <a:off x="7558213" y="6032176"/>
            <a:ext cx="653329" cy="1521779"/>
          </a:xfrm>
          <a:prstGeom prst="downArrow">
            <a:avLst>
              <a:gd name="adj1" fmla="val 50000"/>
              <a:gd name="adj2" fmla="val 50000"/>
            </a:avLst>
          </a:prstGeom>
          <a:solidFill>
            <a:srgbClr val="FFFFFF"/>
          </a:solidFill>
          <a:ln w="68025" cap="flat" cmpd="sng">
            <a:solidFill>
              <a:srgbClr val="FF0000"/>
            </a:solidFill>
            <a:prstDash val="solid"/>
            <a:miter lim="8000"/>
            <a:headEnd type="none" w="sm" len="sm"/>
            <a:tailEnd type="none" w="sm" len="sm"/>
          </a:ln>
        </p:spPr>
        <p:txBody>
          <a:bodyPr spcFirstLastPara="1" wrap="square" lIns="163200" tIns="81575" rIns="163200" bIns="81575" anchor="ctr" anchorCtr="0">
            <a:noAutofit/>
          </a:bodyPr>
          <a:lstStyle/>
          <a:p>
            <a:pPr marL="0" marR="0" lvl="0" indent="0" algn="ctr" rtl="0">
              <a:spcBef>
                <a:spcPts val="0"/>
              </a:spcBef>
              <a:spcAft>
                <a:spcPts val="0"/>
              </a:spcAft>
              <a:buNone/>
            </a:pPr>
            <a:endParaRPr sz="16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47" name="Google Shape;847;g3edcd3fab0d_0_578"/>
          <p:cNvSpPr txBox="1"/>
          <p:nvPr/>
        </p:nvSpPr>
        <p:spPr>
          <a:xfrm rot="-2309854">
            <a:off x="7187531" y="6615717"/>
            <a:ext cx="1389921" cy="334020"/>
          </a:xfrm>
          <a:prstGeom prst="rect">
            <a:avLst/>
          </a:prstGeom>
          <a:noFill/>
          <a:ln>
            <a:noFill/>
          </a:ln>
        </p:spPr>
        <p:txBody>
          <a:bodyPr spcFirstLastPara="1" wrap="square" lIns="163200" tIns="81575" rIns="163200" bIns="81575" anchor="t" anchorCtr="0">
            <a:spAutoFit/>
          </a:bodyPr>
          <a:lstStyle/>
          <a:p>
            <a:pPr marL="0" marR="0" lvl="0" indent="0" algn="l" rtl="0">
              <a:spcBef>
                <a:spcPts val="0"/>
              </a:spcBef>
              <a:spcAft>
                <a:spcPts val="0"/>
              </a:spcAft>
              <a:buNone/>
            </a:pPr>
            <a:r>
              <a:rPr lang="zh-CN" sz="1100" b="0" i="0" u="none" strike="noStrike" cap="none">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湾区步道</a:t>
            </a:r>
          </a:p>
        </p:txBody>
      </p:sp>
      <p:sp>
        <p:nvSpPr>
          <p:cNvPr id="848" name="Google Shape;848;g3edcd3fab0d_0_578"/>
          <p:cNvSpPr/>
          <p:nvPr/>
        </p:nvSpPr>
        <p:spPr>
          <a:xfrm>
            <a:off x="8646722" y="7172506"/>
            <a:ext cx="5881800" cy="810300"/>
          </a:xfrm>
          <a:prstGeom prst="rect">
            <a:avLst/>
          </a:prstGeom>
          <a:noFill/>
          <a:ln w="51000" cap="flat" cmpd="sng">
            <a:solidFill>
              <a:srgbClr val="20E7F9"/>
            </a:solidFill>
            <a:prstDash val="dash"/>
            <a:round/>
            <a:headEnd type="none" w="sm" len="sm"/>
            <a:tailEnd type="none" w="sm" len="sm"/>
          </a:ln>
        </p:spPr>
        <p:txBody>
          <a:bodyPr spcFirstLastPara="1" wrap="square" lIns="163200" tIns="81575" rIns="163200" bIns="81575" anchor="ctr" anchorCtr="0">
            <a:noAutofit/>
          </a:bodyPr>
          <a:lstStyle/>
          <a:p>
            <a:pPr marL="0" marR="0" lvl="0" indent="0" algn="ctr" rtl="0">
              <a:spcBef>
                <a:spcPts val="0"/>
              </a:spcBef>
              <a:spcAft>
                <a:spcPts val="0"/>
              </a:spcAft>
              <a:buNone/>
            </a:pPr>
            <a:endParaRPr sz="3200" b="1" i="0" u="none" strike="noStrike" cap="none">
              <a:solidFill>
                <a:srgbClr val="69ECB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849" name="Google Shape;849;g3edcd3fab0d_0_578"/>
          <p:cNvSpPr/>
          <p:nvPr/>
        </p:nvSpPr>
        <p:spPr>
          <a:xfrm rot="4227759">
            <a:off x="13370144" y="6050626"/>
            <a:ext cx="744570" cy="1976029"/>
          </a:xfrm>
          <a:prstGeom prst="downArrow">
            <a:avLst>
              <a:gd name="adj1" fmla="val 50000"/>
              <a:gd name="adj2" fmla="val 50000"/>
            </a:avLst>
          </a:prstGeom>
          <a:solidFill>
            <a:srgbClr val="FFFFFF"/>
          </a:solidFill>
          <a:ln w="68025" cap="flat" cmpd="sng">
            <a:solidFill>
              <a:srgbClr val="FF0000"/>
            </a:solidFill>
            <a:prstDash val="solid"/>
            <a:miter lim="8000"/>
            <a:headEnd type="none" w="sm" len="sm"/>
            <a:tailEnd type="none" w="sm" len="sm"/>
          </a:ln>
        </p:spPr>
        <p:txBody>
          <a:bodyPr spcFirstLastPara="1" wrap="square" lIns="163200" tIns="81575" rIns="163200" bIns="81575" anchor="ctr" anchorCtr="0">
            <a:noAutofit/>
          </a:bodyPr>
          <a:lstStyle/>
          <a:p>
            <a:pPr marL="0" marR="0" lvl="0" indent="0" algn="ctr" rtl="0">
              <a:spcBef>
                <a:spcPts val="0"/>
              </a:spcBef>
              <a:spcAft>
                <a:spcPts val="0"/>
              </a:spcAft>
              <a:buNone/>
            </a:pPr>
            <a:r>
              <a:rPr lang="zh-CN" sz="1600" b="0" i="0" u="none" strike="noStrike" cap="none">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j</a:t>
            </a:r>
          </a:p>
        </p:txBody>
      </p:sp>
      <p:sp>
        <p:nvSpPr>
          <p:cNvPr id="850" name="Google Shape;850;g3edcd3fab0d_0_578"/>
          <p:cNvSpPr txBox="1"/>
          <p:nvPr/>
        </p:nvSpPr>
        <p:spPr>
          <a:xfrm rot="-1499414">
            <a:off x="12805273" y="6839243"/>
            <a:ext cx="1986915" cy="335599"/>
          </a:xfrm>
          <a:prstGeom prst="rect">
            <a:avLst/>
          </a:prstGeom>
          <a:noFill/>
          <a:ln>
            <a:noFill/>
          </a:ln>
        </p:spPr>
        <p:txBody>
          <a:bodyPr spcFirstLastPara="1" wrap="square" lIns="163200" tIns="81575" rIns="163200" bIns="81575" anchor="t" anchorCtr="0">
            <a:spAutoFit/>
          </a:bodyPr>
          <a:lstStyle/>
          <a:p>
            <a:pPr marL="0" marR="0" lvl="0" indent="0" algn="l" rtl="0">
              <a:spcBef>
                <a:spcPts val="0"/>
              </a:spcBef>
              <a:spcAft>
                <a:spcPts val="0"/>
              </a:spcAft>
              <a:buNone/>
            </a:pPr>
            <a:r>
              <a:rPr lang="zh-CN" sz="1100" b="0" i="0" u="none" strike="noStrike" cap="none">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工程开工</a:t>
            </a:r>
          </a:p>
        </p:txBody>
      </p:sp>
      <p:sp>
        <p:nvSpPr>
          <p:cNvPr id="851" name="Google Shape;851;g3edcd3fab0d_0_578"/>
          <p:cNvSpPr txBox="1"/>
          <p:nvPr/>
        </p:nvSpPr>
        <p:spPr>
          <a:xfrm>
            <a:off x="9089327" y="7325482"/>
            <a:ext cx="4712400" cy="549600"/>
          </a:xfrm>
          <a:prstGeom prst="rect">
            <a:avLst/>
          </a:prstGeom>
          <a:noFill/>
          <a:ln>
            <a:noFill/>
          </a:ln>
        </p:spPr>
        <p:txBody>
          <a:bodyPr spcFirstLastPara="1" wrap="square" lIns="163200" tIns="81575" rIns="163200" bIns="81575" anchor="t" anchorCtr="0">
            <a:spAutoFit/>
          </a:bodyPr>
          <a:lstStyle/>
          <a:p>
            <a:pPr marL="0" marR="0" lvl="0" indent="0" algn="l" rtl="0">
              <a:spcBef>
                <a:spcPts val="0"/>
              </a:spcBef>
              <a:spcAft>
                <a:spcPts val="0"/>
              </a:spcAft>
              <a:buNone/>
            </a:pPr>
            <a:r>
              <a:rPr lang="zh-CN" sz="25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交通安全/标志</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3edcd3fab0d_0_591"/>
          <p:cNvSpPr txBox="1">
            <a:spLocks noGrp="1"/>
          </p:cNvSpPr>
          <p:nvPr>
            <p:ph type="dt" idx="10"/>
          </p:nvPr>
        </p:nvSpPr>
        <p:spPr>
          <a:xfrm>
            <a:off x="1422116" y="9333706"/>
            <a:ext cx="1581000" cy="534900"/>
          </a:xfrm>
          <a:prstGeom prst="rect">
            <a:avLst/>
          </a:prstGeom>
          <a:noFill/>
          <a:ln>
            <a:noFill/>
          </a:ln>
        </p:spPr>
        <p:txBody>
          <a:bodyPr spcFirstLastPara="1" wrap="square" lIns="83450" tIns="41675" rIns="83450" bIns="41675" anchor="ctr" anchorCtr="0">
            <a:noAutofit/>
          </a:bodyPr>
          <a:lstStyle/>
          <a:p>
            <a:pPr marL="0" lvl="0" indent="0" algn="l" rtl="0">
              <a:spcBef>
                <a:spcPts val="0"/>
              </a:spcBef>
              <a:spcAft>
                <a:spcPts val="0"/>
              </a:spcAft>
              <a:buClr>
                <a:srgbClr val="000000"/>
              </a:buClr>
              <a:buSzPts val="2500"/>
              <a:buFont typeface="Arial" panose="020B0604020202020204"/>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57" name="Google Shape;857;g3edcd3fab0d_0_591"/>
          <p:cNvSpPr txBox="1">
            <a:spLocks noGrp="1"/>
          </p:cNvSpPr>
          <p:nvPr>
            <p:ph type="sldNum" idx="12"/>
          </p:nvPr>
        </p:nvSpPr>
        <p:spPr>
          <a:xfrm>
            <a:off x="13336731" y="9333706"/>
            <a:ext cx="786000" cy="534900"/>
          </a:xfrm>
          <a:prstGeom prst="rect">
            <a:avLst/>
          </a:prstGeom>
          <a:noFill/>
          <a:ln>
            <a:noFill/>
          </a:ln>
        </p:spPr>
        <p:txBody>
          <a:bodyPr spcFirstLastPara="1" wrap="square" lIns="83450" tIns="41675" rIns="83450" bIns="41675" anchor="ctr" anchorCtr="0">
            <a:noAutofit/>
          </a:bodyPr>
          <a:lstStyle/>
          <a:p>
            <a:pPr marL="0" lvl="0" indent="0" algn="r" rtl="0">
              <a:spcBef>
                <a:spcPts val="0"/>
              </a:spcBef>
              <a:spcAft>
                <a:spcPts val="0"/>
              </a:spcAft>
              <a:buClr>
                <a:srgbClr val="000000"/>
              </a:buClr>
              <a:buSzPts val="1100"/>
              <a:buFont typeface="Arial" panose="020B0604020202020204"/>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63</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58" name="Google Shape;858;g3edcd3fab0d_0_591"/>
          <p:cNvPicPr preferRelativeResize="0"/>
          <p:nvPr/>
        </p:nvPicPr>
        <p:blipFill rotWithShape="1">
          <a:blip r:embed="rId3"/>
          <a:srcRect t="1209" b="2859"/>
          <a:stretch>
            <a:fillRect/>
          </a:stretch>
        </p:blipFill>
        <p:spPr>
          <a:xfrm>
            <a:off x="2" y="21288"/>
            <a:ext cx="15540871" cy="10037114"/>
          </a:xfrm>
          <a:prstGeom prst="rect">
            <a:avLst/>
          </a:prstGeom>
          <a:noFill/>
          <a:ln>
            <a:noFill/>
          </a:ln>
        </p:spPr>
      </p:pic>
      <p:sp>
        <p:nvSpPr>
          <p:cNvPr id="2" name="文本框 1"/>
          <p:cNvSpPr txBox="1"/>
          <p:nvPr/>
        </p:nvSpPr>
        <p:spPr>
          <a:xfrm>
            <a:off x="9868535" y="1610995"/>
            <a:ext cx="4582795" cy="922020"/>
          </a:xfrm>
          <a:prstGeom prst="rect">
            <a:avLst/>
          </a:prstGeom>
          <a:solidFill>
            <a:schemeClr val="bg1"/>
          </a:solidFill>
        </p:spPr>
        <p:txBody>
          <a:bodyPr wrap="square" rtlCol="0">
            <a:spAutoFit/>
          </a:bodyPr>
          <a:lstStyle/>
          <a:p>
            <a:pPr algn="ctr"/>
            <a:r>
              <a:rPr lang="zh-CN" sz="5400" b="1" dirty="0">
                <a:solidFill>
                  <a:schemeClr val="tx1">
                    <a:lumMod val="90000"/>
                    <a:lumOff val="10000"/>
                  </a:schemeClr>
                </a:solidFill>
                <a:latin typeface="Times New Roman" panose="02020603050405020304" pitchFamily="18" charset="0"/>
                <a:ea typeface="宋体" panose="02010600030101010101" pitchFamily="2" charset="-122"/>
                <a:cs typeface="Times New Roman" panose="02020603050405020304" pitchFamily="18" charset="0"/>
              </a:rPr>
              <a:t>谢谢</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
          <p:cNvSpPr>
            <a:spLocks noGrp="1"/>
          </p:cNvSpPr>
          <p:nvPr>
            <p:ph type="pic" idx="2"/>
          </p:nvPr>
        </p:nvSpPr>
        <p:spPr>
          <a:xfrm>
            <a:off x="0" y="0"/>
            <a:ext cx="15544800" cy="10058400"/>
          </a:xfrm>
          <a:prstGeom prst="rect">
            <a:avLst/>
          </a:prstGeom>
          <a:noFill/>
          <a:ln>
            <a:noFill/>
          </a:ln>
        </p:spPr>
        <p:txBody>
          <a:bodyPr/>
          <a:lstStyle/>
          <a:p>
            <a:endParaRPr lang="en-US"/>
          </a:p>
        </p:txBody>
      </p:sp>
      <p:sp>
        <p:nvSpPr>
          <p:cNvPr id="864" name="Google Shape;864;p6"/>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65" name="Google Shape;865;p6"/>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64</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7"/>
          <p:cNvSpPr>
            <a:spLocks noGrp="1"/>
          </p:cNvSpPr>
          <p:nvPr>
            <p:ph type="pic" idx="2"/>
          </p:nvPr>
        </p:nvSpPr>
        <p:spPr>
          <a:xfrm>
            <a:off x="8229600" y="457200"/>
            <a:ext cx="6847703" cy="7772400"/>
          </a:xfrm>
          <a:prstGeom prst="rect">
            <a:avLst/>
          </a:prstGeom>
          <a:noFill/>
          <a:ln>
            <a:noFill/>
          </a:ln>
        </p:spPr>
        <p:txBody>
          <a:bodyPr/>
          <a:lstStyle/>
          <a:p>
            <a:endParaRPr lang="en-US"/>
          </a:p>
        </p:txBody>
      </p:sp>
      <p:sp>
        <p:nvSpPr>
          <p:cNvPr id="871" name="Google Shape;871;p7"/>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2" name="Google Shape;872;p7"/>
          <p:cNvSpPr txBox="1">
            <a:spLocks noGrp="1"/>
          </p:cNvSpPr>
          <p:nvPr>
            <p:ph type="body" idx="3"/>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3" name="Google Shape;873;p7"/>
          <p:cNvSpPr txBox="1">
            <a:spLocks noGrp="1"/>
          </p:cNvSpPr>
          <p:nvPr>
            <p:ph type="body" idx="4"/>
          </p:nvPr>
        </p:nvSpPr>
        <p:spPr>
          <a:xfrm>
            <a:off x="466725" y="1524000"/>
            <a:ext cx="7305675" cy="716280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4" name="Google Shape;874;p7"/>
          <p:cNvSpPr txBox="1">
            <a:spLocks noGrp="1"/>
          </p:cNvSpPr>
          <p:nvPr>
            <p:ph type="body" idx="5"/>
          </p:nvPr>
        </p:nvSpPr>
        <p:spPr>
          <a:xfrm>
            <a:off x="8229600" y="8305800"/>
            <a:ext cx="6848475" cy="38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5" name="Google Shape;875;p7"/>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6" name="Google Shape;876;p7"/>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65</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8"/>
          <p:cNvSpPr>
            <a:spLocks noGrp="1"/>
          </p:cNvSpPr>
          <p:nvPr>
            <p:ph type="pic" idx="2"/>
          </p:nvPr>
        </p:nvSpPr>
        <p:spPr>
          <a:xfrm>
            <a:off x="8229600" y="457200"/>
            <a:ext cx="6847703" cy="3560571"/>
          </a:xfrm>
          <a:prstGeom prst="rect">
            <a:avLst/>
          </a:prstGeom>
          <a:noFill/>
          <a:ln>
            <a:noFill/>
          </a:ln>
        </p:spPr>
        <p:txBody>
          <a:bodyPr/>
          <a:lstStyle/>
          <a:p>
            <a:endParaRPr lang="en-US"/>
          </a:p>
        </p:txBody>
      </p:sp>
      <p:sp>
        <p:nvSpPr>
          <p:cNvPr id="882" name="Google Shape;882;p8"/>
          <p:cNvSpPr txBox="1">
            <a:spLocks noGrp="1"/>
          </p:cNvSpPr>
          <p:nvPr>
            <p:ph type="body" idx="1"/>
          </p:nvPr>
        </p:nvSpPr>
        <p:spPr>
          <a:xfrm>
            <a:off x="467497" y="482198"/>
            <a:ext cx="7304904"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3" name="Google Shape;883;p8"/>
          <p:cNvSpPr txBox="1">
            <a:spLocks noGrp="1"/>
          </p:cNvSpPr>
          <p:nvPr>
            <p:ph type="body" idx="3"/>
          </p:nvPr>
        </p:nvSpPr>
        <p:spPr>
          <a:xfrm>
            <a:off x="467497" y="939398"/>
            <a:ext cx="7304903"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4" name="Google Shape;884;p8"/>
          <p:cNvSpPr txBox="1">
            <a:spLocks noGrp="1"/>
          </p:cNvSpPr>
          <p:nvPr>
            <p:ph type="body" idx="4"/>
          </p:nvPr>
        </p:nvSpPr>
        <p:spPr>
          <a:xfrm>
            <a:off x="466725" y="1524000"/>
            <a:ext cx="7305675" cy="716280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5" name="Google Shape;885;p8"/>
          <p:cNvSpPr txBox="1">
            <a:spLocks noGrp="1"/>
          </p:cNvSpPr>
          <p:nvPr>
            <p:ph type="body" idx="5"/>
          </p:nvPr>
        </p:nvSpPr>
        <p:spPr>
          <a:xfrm>
            <a:off x="8229600" y="8284971"/>
            <a:ext cx="6848475" cy="38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6" name="Google Shape;886;p8"/>
          <p:cNvSpPr txBox="1">
            <a:spLocks noGrp="1"/>
          </p:cNvSpPr>
          <p:nvPr>
            <p:ph type="body" idx="6"/>
          </p:nvPr>
        </p:nvSpPr>
        <p:spPr>
          <a:xfrm>
            <a:off x="8229600" y="4093971"/>
            <a:ext cx="6848475" cy="38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7" name="Google Shape;887;p8"/>
          <p:cNvSpPr>
            <a:spLocks noGrp="1"/>
          </p:cNvSpPr>
          <p:nvPr>
            <p:ph type="pic" idx="7"/>
          </p:nvPr>
        </p:nvSpPr>
        <p:spPr>
          <a:xfrm>
            <a:off x="8229600" y="4648200"/>
            <a:ext cx="6847703" cy="3560571"/>
          </a:xfrm>
          <a:prstGeom prst="rect">
            <a:avLst/>
          </a:prstGeom>
          <a:noFill/>
          <a:ln>
            <a:noFill/>
          </a:ln>
        </p:spPr>
        <p:txBody>
          <a:bodyPr/>
          <a:lstStyle/>
          <a:p>
            <a:endParaRPr lang="en-US"/>
          </a:p>
        </p:txBody>
      </p:sp>
      <p:sp>
        <p:nvSpPr>
          <p:cNvPr id="888" name="Google Shape;888;p8"/>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9" name="Google Shape;889;p8"/>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66</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9"/>
          <p:cNvSpPr txBox="1">
            <a:spLocks noGrp="1"/>
          </p:cNvSpPr>
          <p:nvPr>
            <p:ph type="body" idx="1"/>
          </p:nvPr>
        </p:nvSpPr>
        <p:spPr>
          <a:xfrm>
            <a:off x="8011298" y="8284971"/>
            <a:ext cx="7066778"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95" name="Google Shape;895;p9"/>
          <p:cNvSpPr txBox="1">
            <a:spLocks noGrp="1"/>
          </p:cNvSpPr>
          <p:nvPr>
            <p:ph type="body" idx="2"/>
          </p:nvPr>
        </p:nvSpPr>
        <p:spPr>
          <a:xfrm>
            <a:off x="8011298" y="4650025"/>
            <a:ext cx="7066777"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96" name="Google Shape;896;p9"/>
          <p:cNvSpPr>
            <a:spLocks noGrp="1"/>
          </p:cNvSpPr>
          <p:nvPr>
            <p:ph type="pic" idx="3"/>
          </p:nvPr>
        </p:nvSpPr>
        <p:spPr>
          <a:xfrm>
            <a:off x="8011299" y="5181600"/>
            <a:ext cx="7066005" cy="3027171"/>
          </a:xfrm>
          <a:prstGeom prst="rect">
            <a:avLst/>
          </a:prstGeom>
          <a:noFill/>
          <a:ln>
            <a:noFill/>
          </a:ln>
        </p:spPr>
        <p:txBody>
          <a:bodyPr/>
          <a:lstStyle/>
          <a:p>
            <a:endParaRPr lang="en-US"/>
          </a:p>
        </p:txBody>
      </p:sp>
      <p:sp>
        <p:nvSpPr>
          <p:cNvPr id="897" name="Google Shape;897;p9"/>
          <p:cNvSpPr>
            <a:spLocks noGrp="1"/>
          </p:cNvSpPr>
          <p:nvPr>
            <p:ph type="pic" idx="4"/>
          </p:nvPr>
        </p:nvSpPr>
        <p:spPr>
          <a:xfrm>
            <a:off x="8011299" y="1546537"/>
            <a:ext cx="7076302" cy="3027171"/>
          </a:xfrm>
          <a:prstGeom prst="rect">
            <a:avLst/>
          </a:prstGeom>
          <a:noFill/>
          <a:ln>
            <a:noFill/>
          </a:ln>
        </p:spPr>
        <p:txBody>
          <a:bodyPr/>
          <a:lstStyle/>
          <a:p>
            <a:endParaRPr lang="en-US"/>
          </a:p>
        </p:txBody>
      </p:sp>
      <p:sp>
        <p:nvSpPr>
          <p:cNvPr id="898" name="Google Shape;898;p9"/>
          <p:cNvSpPr txBox="1">
            <a:spLocks noGrp="1"/>
          </p:cNvSpPr>
          <p:nvPr>
            <p:ph type="body" idx="5"/>
          </p:nvPr>
        </p:nvSpPr>
        <p:spPr>
          <a:xfrm>
            <a:off x="457200" y="8284971"/>
            <a:ext cx="7066777"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899" name="Google Shape;899;p9"/>
          <p:cNvSpPr txBox="1">
            <a:spLocks noGrp="1"/>
          </p:cNvSpPr>
          <p:nvPr>
            <p:ph type="body" idx="6"/>
          </p:nvPr>
        </p:nvSpPr>
        <p:spPr>
          <a:xfrm>
            <a:off x="457200" y="4650025"/>
            <a:ext cx="7086599"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00" name="Google Shape;900;p9"/>
          <p:cNvSpPr>
            <a:spLocks noGrp="1"/>
          </p:cNvSpPr>
          <p:nvPr>
            <p:ph type="pic" idx="7"/>
          </p:nvPr>
        </p:nvSpPr>
        <p:spPr>
          <a:xfrm>
            <a:off x="457200" y="5181600"/>
            <a:ext cx="7076301" cy="3027171"/>
          </a:xfrm>
          <a:prstGeom prst="rect">
            <a:avLst/>
          </a:prstGeom>
          <a:noFill/>
          <a:ln>
            <a:noFill/>
          </a:ln>
        </p:spPr>
        <p:txBody>
          <a:bodyPr/>
          <a:lstStyle/>
          <a:p>
            <a:endParaRPr lang="en-US"/>
          </a:p>
        </p:txBody>
      </p:sp>
      <p:sp>
        <p:nvSpPr>
          <p:cNvPr id="901" name="Google Shape;901;p9"/>
          <p:cNvSpPr>
            <a:spLocks noGrp="1"/>
          </p:cNvSpPr>
          <p:nvPr>
            <p:ph type="pic" idx="8"/>
          </p:nvPr>
        </p:nvSpPr>
        <p:spPr>
          <a:xfrm>
            <a:off x="467498" y="1546537"/>
            <a:ext cx="7076302" cy="3027171"/>
          </a:xfrm>
          <a:prstGeom prst="rect">
            <a:avLst/>
          </a:prstGeom>
          <a:noFill/>
          <a:ln>
            <a:noFill/>
          </a:ln>
        </p:spPr>
        <p:txBody>
          <a:bodyPr/>
          <a:lstStyle/>
          <a:p>
            <a:endParaRPr lang="en-US"/>
          </a:p>
        </p:txBody>
      </p:sp>
      <p:sp>
        <p:nvSpPr>
          <p:cNvPr id="902" name="Google Shape;902;p9"/>
          <p:cNvSpPr txBox="1">
            <a:spLocks noGrp="1"/>
          </p:cNvSpPr>
          <p:nvPr>
            <p:ph type="body" idx="9"/>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03" name="Google Shape;903;p9"/>
          <p:cNvSpPr txBox="1">
            <a:spLocks noGrp="1"/>
          </p:cNvSpPr>
          <p:nvPr>
            <p:ph type="body" idx="13"/>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04" name="Google Shape;904;p9"/>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05" name="Google Shape;905;p9"/>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67</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0"/>
          <p:cNvSpPr txBox="1">
            <a:spLocks noGrp="1"/>
          </p:cNvSpPr>
          <p:nvPr>
            <p:ph type="body" idx="1"/>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11" name="Google Shape;911;p10"/>
          <p:cNvSpPr txBox="1">
            <a:spLocks noGrp="1"/>
          </p:cNvSpPr>
          <p:nvPr>
            <p:ph type="body" idx="2"/>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12" name="Google Shape;912;p10"/>
          <p:cNvSpPr txBox="1">
            <a:spLocks noGrp="1"/>
          </p:cNvSpPr>
          <p:nvPr>
            <p:ph type="body" idx="3"/>
          </p:nvPr>
        </p:nvSpPr>
        <p:spPr>
          <a:xfrm>
            <a:off x="8011298" y="8284971"/>
            <a:ext cx="7066778"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13" name="Google Shape;913;p10"/>
          <p:cNvSpPr>
            <a:spLocks noGrp="1"/>
          </p:cNvSpPr>
          <p:nvPr>
            <p:ph type="pic" idx="4"/>
          </p:nvPr>
        </p:nvSpPr>
        <p:spPr>
          <a:xfrm>
            <a:off x="8011299" y="1546538"/>
            <a:ext cx="7066005" cy="6662233"/>
          </a:xfrm>
          <a:prstGeom prst="rect">
            <a:avLst/>
          </a:prstGeom>
          <a:noFill/>
          <a:ln>
            <a:noFill/>
          </a:ln>
        </p:spPr>
        <p:txBody>
          <a:bodyPr/>
          <a:lstStyle/>
          <a:p>
            <a:endParaRPr lang="en-US"/>
          </a:p>
        </p:txBody>
      </p:sp>
      <p:sp>
        <p:nvSpPr>
          <p:cNvPr id="914" name="Google Shape;914;p10"/>
          <p:cNvSpPr txBox="1">
            <a:spLocks noGrp="1"/>
          </p:cNvSpPr>
          <p:nvPr>
            <p:ph type="body" idx="5"/>
          </p:nvPr>
        </p:nvSpPr>
        <p:spPr>
          <a:xfrm>
            <a:off x="457200" y="8284971"/>
            <a:ext cx="7066777"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15" name="Google Shape;915;p10"/>
          <p:cNvSpPr>
            <a:spLocks noGrp="1"/>
          </p:cNvSpPr>
          <p:nvPr>
            <p:ph type="pic" idx="6"/>
          </p:nvPr>
        </p:nvSpPr>
        <p:spPr>
          <a:xfrm>
            <a:off x="457200" y="1546538"/>
            <a:ext cx="7076301" cy="6662234"/>
          </a:xfrm>
          <a:prstGeom prst="rect">
            <a:avLst/>
          </a:prstGeom>
          <a:noFill/>
          <a:ln>
            <a:noFill/>
          </a:ln>
        </p:spPr>
        <p:txBody>
          <a:bodyPr/>
          <a:lstStyle/>
          <a:p>
            <a:endParaRPr lang="en-US"/>
          </a:p>
        </p:txBody>
      </p:sp>
      <p:sp>
        <p:nvSpPr>
          <p:cNvPr id="916" name="Google Shape;916;p10"/>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17" name="Google Shape;917;p10"/>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68</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1"/>
          <p:cNvSpPr>
            <a:spLocks noGrp="1"/>
          </p:cNvSpPr>
          <p:nvPr>
            <p:ph type="pic" idx="2"/>
          </p:nvPr>
        </p:nvSpPr>
        <p:spPr>
          <a:xfrm>
            <a:off x="7772400" y="0"/>
            <a:ext cx="7772400" cy="10058400"/>
          </a:xfrm>
          <a:prstGeom prst="rect">
            <a:avLst/>
          </a:prstGeom>
          <a:noFill/>
          <a:ln>
            <a:noFill/>
          </a:ln>
        </p:spPr>
        <p:txBody>
          <a:bodyPr/>
          <a:lstStyle/>
          <a:p>
            <a:endParaRPr lang="en-US"/>
          </a:p>
        </p:txBody>
      </p:sp>
      <p:sp>
        <p:nvSpPr>
          <p:cNvPr id="923" name="Google Shape;923;p11"/>
          <p:cNvSpPr>
            <a:spLocks noGrp="1"/>
          </p:cNvSpPr>
          <p:nvPr>
            <p:ph type="pic" idx="3"/>
          </p:nvPr>
        </p:nvSpPr>
        <p:spPr>
          <a:xfrm>
            <a:off x="0" y="0"/>
            <a:ext cx="7772400" cy="10058400"/>
          </a:xfrm>
          <a:prstGeom prst="rect">
            <a:avLst/>
          </a:prstGeom>
          <a:noFill/>
          <a:ln>
            <a:noFill/>
          </a:ln>
        </p:spPr>
        <p:txBody>
          <a:bodyPr/>
          <a:lstStyle/>
          <a:p>
            <a:endParaRPr lang="en-US"/>
          </a:p>
        </p:txBody>
      </p:sp>
      <p:sp>
        <p:nvSpPr>
          <p:cNvPr id="924" name="Google Shape;924;p11"/>
          <p:cNvSpPr txBox="1">
            <a:spLocks noGrp="1"/>
          </p:cNvSpPr>
          <p:nvPr>
            <p:ph type="sldNum" idx="4294967295"/>
          </p:nvPr>
        </p:nvSpPr>
        <p:spPr>
          <a:xfrm>
            <a:off x="14639925" y="9332913"/>
            <a:ext cx="904875"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69</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g3ec7014a02d_1_119"/>
          <p:cNvSpPr txBox="1"/>
          <p:nvPr/>
        </p:nvSpPr>
        <p:spPr>
          <a:xfrm>
            <a:off x="42588" y="519150"/>
            <a:ext cx="10955345" cy="797141"/>
          </a:xfrm>
          <a:prstGeom prst="rect">
            <a:avLst/>
          </a:prstGeom>
          <a:solidFill>
            <a:schemeClr val="dk1"/>
          </a:solidFill>
          <a:ln>
            <a:noFill/>
          </a:ln>
        </p:spPr>
        <p:txBody>
          <a:bodyPr spcFirstLastPara="1" wrap="square" lIns="0" tIns="0" rIns="0" bIns="0" anchor="t" anchorCtr="0">
            <a:spAutoFit/>
          </a:bodyPr>
          <a:lstStyle/>
          <a:p>
            <a:pPr lvl="0">
              <a:lnSpc>
                <a:spcPct val="140000"/>
              </a:lnSpc>
              <a:buSzPts val="3700"/>
            </a:pPr>
            <a:r>
              <a:rPr lang="zh-CN" sz="3700" b="1" i="0" u="none" strike="noStrike" cap="none" dirty="0">
                <a:solidFill>
                  <a:srgbClr val="FFFFFF"/>
                </a:solidFill>
                <a:latin typeface="Times New Roman"/>
                <a:ea typeface="宋体"/>
                <a:cs typeface="Times New Roman"/>
                <a:sym typeface="IBM Plex Sans" panose="020B0503050203000203"/>
              </a:rPr>
              <a:t>  </a:t>
            </a:r>
            <a:r>
              <a:rPr lang="en-US" altLang="zh-CN" sz="3700" b="1" dirty="0">
                <a:solidFill>
                  <a:srgbClr val="FFFFFF"/>
                </a:solidFill>
                <a:latin typeface="Times New Roman"/>
                <a:ea typeface="宋体"/>
                <a:cs typeface="Times New Roman"/>
              </a:rPr>
              <a:t>Hayward Eden</a:t>
            </a:r>
            <a:r>
              <a:rPr lang="zh-CN" sz="3700" b="1" i="0" u="none" strike="noStrike" cap="none">
                <a:solidFill>
                  <a:srgbClr val="FFFFFF"/>
                </a:solidFill>
                <a:latin typeface="Times New Roman"/>
                <a:ea typeface="宋体"/>
                <a:cs typeface="Times New Roman"/>
                <a:sym typeface="IBM Plex Sans" panose="020B0503050203000203"/>
              </a:rPr>
              <a:t>区海岸线韧性合作组织 </a:t>
            </a:r>
            <a:endParaRPr lang="zh-CN" sz="3700" b="1" i="0" u="none" strike="noStrike" cap="none">
              <a:solidFill>
                <a:srgbClr val="FFFFFF"/>
              </a:solidFill>
              <a:latin typeface="Times New Roman"/>
              <a:ea typeface="宋体"/>
              <a:cs typeface="Times New Roman"/>
            </a:endParaRPr>
          </a:p>
        </p:txBody>
      </p:sp>
      <p:pic>
        <p:nvPicPr>
          <p:cNvPr id="2" name="图片 1"/>
          <p:cNvPicPr>
            <a:picLocks noChangeAspect="1"/>
          </p:cNvPicPr>
          <p:nvPr/>
        </p:nvPicPr>
        <p:blipFill>
          <a:blip r:embed="rId3"/>
          <a:stretch>
            <a:fillRect/>
          </a:stretch>
        </p:blipFill>
        <p:spPr>
          <a:xfrm>
            <a:off x="76200" y="2755392"/>
            <a:ext cx="15468600" cy="4355592"/>
          </a:xfrm>
          <a:prstGeom prst="rect">
            <a:avLst/>
          </a:prstGeom>
        </p:spPr>
      </p:pic>
      <p:sp>
        <p:nvSpPr>
          <p:cNvPr id="3" name="矩形 2"/>
          <p:cNvSpPr/>
          <p:nvPr/>
        </p:nvSpPr>
        <p:spPr>
          <a:xfrm>
            <a:off x="1164336" y="3639312"/>
            <a:ext cx="1091184" cy="1008888"/>
          </a:xfrm>
          <a:prstGeom prst="rect">
            <a:avLst/>
          </a:prstGeom>
          <a:solidFill>
            <a:srgbClr val="330C39"/>
          </a:solidFill>
        </p:spPr>
        <p:txBody>
          <a:bodyPr lIns="0" tIns="0" rIns="0" bIns="0">
            <a:noAutofit/>
          </a:bodyPr>
          <a:lstStyle/>
          <a:p>
            <a:pPr indent="0" algn="ctr">
              <a:lnSpc>
                <a:spcPct val="107000"/>
              </a:lnSpc>
            </a:pPr>
            <a:r>
              <a:rPr lang="zh-CN" sz="22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HASPA 总体规划</a:t>
            </a:r>
          </a:p>
        </p:txBody>
      </p:sp>
      <p:sp>
        <p:nvSpPr>
          <p:cNvPr id="4" name="矩形 3"/>
          <p:cNvSpPr/>
          <p:nvPr/>
        </p:nvSpPr>
        <p:spPr>
          <a:xfrm>
            <a:off x="2842260" y="3739896"/>
            <a:ext cx="2359152" cy="690372"/>
          </a:xfrm>
          <a:prstGeom prst="rect">
            <a:avLst/>
          </a:prstGeom>
          <a:solidFill>
            <a:srgbClr val="330C39"/>
          </a:solidFill>
        </p:spPr>
        <p:txBody>
          <a:bodyPr lIns="0" tIns="0" rIns="0" bIns="0">
            <a:noAutofit/>
          </a:bodyPr>
          <a:lstStyle/>
          <a:p>
            <a:pPr indent="0" algn="ctr">
              <a:lnSpc>
                <a:spcPct val="107000"/>
              </a:lnSpc>
            </a:pPr>
            <a:r>
              <a:rPr lang="zh-CN" altLang="en-US" sz="24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IBM Plex Sans" panose="020B0503050203000203"/>
              </a:rPr>
              <a:t> </a:t>
            </a:r>
            <a:r>
              <a:rPr lang="en-US" altLang="zh-CN" sz="24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Hayward</a:t>
            </a:r>
            <a:r>
              <a:rPr lang="zh-CN" sz="22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市自然生态解决方案</a:t>
            </a:r>
          </a:p>
        </p:txBody>
      </p:sp>
      <p:sp>
        <p:nvSpPr>
          <p:cNvPr id="5" name="矩形 4"/>
          <p:cNvSpPr/>
          <p:nvPr/>
        </p:nvSpPr>
        <p:spPr>
          <a:xfrm>
            <a:off x="5528310" y="3699510"/>
            <a:ext cx="1118870" cy="731520"/>
          </a:xfrm>
          <a:prstGeom prst="rect">
            <a:avLst/>
          </a:prstGeom>
          <a:solidFill>
            <a:srgbClr val="340C3A"/>
          </a:solidFill>
        </p:spPr>
        <p:txBody>
          <a:bodyPr lIns="0" tIns="0" rIns="0" bIns="0">
            <a:noAutofit/>
          </a:bodyPr>
          <a:lstStyle/>
          <a:p>
            <a:pPr indent="0" algn="ctr">
              <a:lnSpc>
                <a:spcPct val="108000"/>
              </a:lnSpc>
            </a:pPr>
            <a:r>
              <a:rPr lang="zh-CN" sz="22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First Mile 项目</a:t>
            </a:r>
          </a:p>
        </p:txBody>
      </p:sp>
      <p:sp>
        <p:nvSpPr>
          <p:cNvPr id="6" name="矩形 5"/>
          <p:cNvSpPr/>
          <p:nvPr/>
        </p:nvSpPr>
        <p:spPr>
          <a:xfrm>
            <a:off x="13206984" y="3598164"/>
            <a:ext cx="1359408" cy="1050036"/>
          </a:xfrm>
          <a:prstGeom prst="rect">
            <a:avLst/>
          </a:prstGeom>
          <a:solidFill>
            <a:srgbClr val="340C3A"/>
          </a:solidFill>
        </p:spPr>
        <p:txBody>
          <a:bodyPr lIns="0" tIns="0" rIns="0" bIns="0">
            <a:noAutofit/>
          </a:bodyPr>
          <a:lstStyle/>
          <a:p>
            <a:pPr indent="0" algn="ctr"/>
            <a:r>
              <a:rPr lang="zh-CN" altLang="en-US" sz="18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IBM Plex Sans" panose="020B0503050203000203"/>
              </a:rPr>
              <a:t> </a:t>
            </a:r>
            <a:r>
              <a:rPr lang="en-US" altLang="zh-CN" sz="18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Hayward</a:t>
            </a:r>
            <a:r>
              <a:rPr lang="zh-CN" sz="18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沼泽项目 (Hayward Marsh)</a:t>
            </a:r>
          </a:p>
        </p:txBody>
      </p:sp>
      <p:sp>
        <p:nvSpPr>
          <p:cNvPr id="7" name="矩形 6"/>
          <p:cNvSpPr/>
          <p:nvPr/>
        </p:nvSpPr>
        <p:spPr>
          <a:xfrm>
            <a:off x="585216" y="6111240"/>
            <a:ext cx="2298192" cy="594360"/>
          </a:xfrm>
          <a:prstGeom prst="rect">
            <a:avLst/>
          </a:prstGeom>
          <a:solidFill>
            <a:srgbClr val="03393E"/>
          </a:solidFill>
        </p:spPr>
        <p:txBody>
          <a:bodyPr lIns="0" tIns="0" rIns="0" bIns="0">
            <a:noAutofit/>
          </a:bodyPr>
          <a:lstStyle/>
          <a:p>
            <a:pPr indent="0" algn="ctr"/>
            <a:r>
              <a:rPr lang="zh-CN" sz="1900" dirty="0">
                <a:solidFill>
                  <a:srgbClr val="E4E6E5"/>
                </a:solidFill>
                <a:latin typeface="Times New Roman" panose="02020603050405020304" pitchFamily="18" charset="0"/>
                <a:ea typeface="宋体" panose="02010600030101010101" pitchFamily="2" charset="-122"/>
                <a:cs typeface="Times New Roman" panose="02020603050405020304" pitchFamily="18" charset="0"/>
              </a:rPr>
              <a:t>概念设计</a:t>
            </a:r>
          </a:p>
          <a:p>
            <a:pPr indent="0" algn="ct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与</a:t>
            </a:r>
            <a:r>
              <a:rPr lang="zh-CN" sz="1900" dirty="0">
                <a:solidFill>
                  <a:srgbClr val="E4E6E5"/>
                </a:solidFill>
                <a:latin typeface="Times New Roman" panose="02020603050405020304" pitchFamily="18" charset="0"/>
                <a:ea typeface="宋体" panose="02010600030101010101" pitchFamily="2" charset="-122"/>
                <a:cs typeface="Times New Roman" panose="02020603050405020304" pitchFamily="18" charset="0"/>
              </a:rPr>
              <a:t>规划</a:t>
            </a:r>
          </a:p>
        </p:txBody>
      </p:sp>
      <p:sp>
        <p:nvSpPr>
          <p:cNvPr id="8" name="矩形 7"/>
          <p:cNvSpPr/>
          <p:nvPr/>
        </p:nvSpPr>
        <p:spPr>
          <a:xfrm>
            <a:off x="3523488" y="6117336"/>
            <a:ext cx="996696" cy="600456"/>
          </a:xfrm>
          <a:prstGeom prst="rect">
            <a:avLst/>
          </a:prstGeom>
          <a:solidFill>
            <a:srgbClr val="035568"/>
          </a:solidFill>
        </p:spPr>
        <p:txBody>
          <a:bodyPr lIns="0" tIns="0" rIns="0" bIns="0">
            <a:noAutofit/>
          </a:bodyPr>
          <a:lstStyle/>
          <a:p>
            <a:pPr indent="0" algn="ct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30%</a:t>
            </a:r>
          </a:p>
          <a:p>
            <a:pPr indent="0" algn="ct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设计</a:t>
            </a:r>
          </a:p>
        </p:txBody>
      </p:sp>
      <p:sp>
        <p:nvSpPr>
          <p:cNvPr id="9" name="矩形 8"/>
          <p:cNvSpPr/>
          <p:nvPr/>
        </p:nvSpPr>
        <p:spPr>
          <a:xfrm>
            <a:off x="4920234" y="6263640"/>
            <a:ext cx="2343912" cy="439674"/>
          </a:xfrm>
          <a:prstGeom prst="rect">
            <a:avLst/>
          </a:prstGeom>
          <a:solidFill>
            <a:srgbClr val="5EB8B9"/>
          </a:solidFill>
        </p:spPr>
        <p:txBody>
          <a:bodyPr lIns="0" tIns="0" rIns="0" bIns="0">
            <a:noAutofit/>
          </a:bodyPr>
          <a:lstStyle/>
          <a:p>
            <a:pPr indent="0" algn="ctr">
              <a:lnSpc>
                <a:spcPct val="107000"/>
              </a:lnSpc>
            </a:pP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申请前机构协调</a:t>
            </a:r>
          </a:p>
        </p:txBody>
      </p:sp>
      <p:sp>
        <p:nvSpPr>
          <p:cNvPr id="10" name="矩形 9"/>
          <p:cNvSpPr/>
          <p:nvPr/>
        </p:nvSpPr>
        <p:spPr>
          <a:xfrm>
            <a:off x="7729728" y="6129528"/>
            <a:ext cx="1048512" cy="588264"/>
          </a:xfrm>
          <a:prstGeom prst="rect">
            <a:avLst/>
          </a:prstGeom>
          <a:solidFill>
            <a:srgbClr val="772A62"/>
          </a:solidFill>
        </p:spPr>
        <p:txBody>
          <a:bodyPr lIns="0" tIns="0" rIns="0" bIns="0">
            <a:noAutofit/>
          </a:bodyPr>
          <a:lstStyle/>
          <a:p>
            <a:pPr indent="0" algn="ctr"/>
            <a:r>
              <a:rPr lang="zh-CN" sz="19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60%</a:t>
            </a:r>
          </a:p>
          <a:p>
            <a:pPr indent="0" algn="ctr"/>
            <a:r>
              <a:rPr lang="zh-CN" sz="1900">
                <a:solidFill>
                  <a:srgbClr val="FFFFFF"/>
                </a:solidFill>
                <a:latin typeface="Times New Roman" panose="02020603050405020304" pitchFamily="18" charset="0"/>
                <a:ea typeface="宋体" panose="02010600030101010101" pitchFamily="2" charset="-122"/>
                <a:cs typeface="Times New Roman" panose="02020603050405020304" pitchFamily="18" charset="0"/>
              </a:rPr>
              <a:t>设计</a:t>
            </a:r>
          </a:p>
        </p:txBody>
      </p:sp>
      <p:sp>
        <p:nvSpPr>
          <p:cNvPr id="11" name="矩形 10"/>
          <p:cNvSpPr/>
          <p:nvPr/>
        </p:nvSpPr>
        <p:spPr>
          <a:xfrm>
            <a:off x="9290304" y="6266688"/>
            <a:ext cx="1676400" cy="301752"/>
          </a:xfrm>
          <a:prstGeom prst="rect">
            <a:avLst/>
          </a:prstGeom>
          <a:solidFill>
            <a:srgbClr val="755754"/>
          </a:solidFill>
        </p:spPr>
        <p:txBody>
          <a:bodyPr wrap="none" lIns="0" tIns="0" rIns="0" bIns="0">
            <a:noAutofit/>
          </a:bodyPr>
          <a:lstStyle/>
          <a:p>
            <a:pPr indent="0" algn="ct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审批</a:t>
            </a:r>
          </a:p>
        </p:txBody>
      </p:sp>
      <p:sp>
        <p:nvSpPr>
          <p:cNvPr id="12" name="矩形 11"/>
          <p:cNvSpPr/>
          <p:nvPr/>
        </p:nvSpPr>
        <p:spPr>
          <a:xfrm>
            <a:off x="11448288" y="6252210"/>
            <a:ext cx="1048512" cy="451104"/>
          </a:xfrm>
          <a:prstGeom prst="rect">
            <a:avLst/>
          </a:prstGeom>
          <a:solidFill>
            <a:srgbClr val="B48E50"/>
          </a:solidFill>
        </p:spPr>
        <p:txBody>
          <a:bodyPr lIns="0" tIns="0" rIns="0" bIns="0">
            <a:noAutofit/>
          </a:bodyPr>
          <a:lstStyle/>
          <a:p>
            <a:pPr indent="0" algn="ctr">
              <a:lnSpc>
                <a:spcPct val="108000"/>
              </a:lnSpc>
            </a:pP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设计定稿</a:t>
            </a:r>
          </a:p>
        </p:txBody>
      </p:sp>
      <p:sp>
        <p:nvSpPr>
          <p:cNvPr id="13" name="矩形 12"/>
          <p:cNvSpPr/>
          <p:nvPr/>
        </p:nvSpPr>
        <p:spPr>
          <a:xfrm>
            <a:off x="12981432" y="6263640"/>
            <a:ext cx="2078736" cy="307848"/>
          </a:xfrm>
          <a:prstGeom prst="rect">
            <a:avLst/>
          </a:prstGeom>
          <a:solidFill>
            <a:srgbClr val="DC6128"/>
          </a:solidFill>
        </p:spPr>
        <p:txBody>
          <a:bodyPr wrap="none" lIns="0" tIns="0" rIns="0" bIns="0">
            <a:noAutofit/>
          </a:bodyPr>
          <a:lstStyle/>
          <a:p>
            <a:pPr indent="0" algn="ctr"/>
            <a:r>
              <a:rPr lang="zh-CN" sz="1900"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建设施工</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2"/>
          <p:cNvSpPr>
            <a:spLocks noGrp="1"/>
          </p:cNvSpPr>
          <p:nvPr>
            <p:ph type="pic" idx="2"/>
          </p:nvPr>
        </p:nvSpPr>
        <p:spPr>
          <a:xfrm>
            <a:off x="457201" y="1546538"/>
            <a:ext cx="14630400" cy="6662234"/>
          </a:xfrm>
          <a:prstGeom prst="rect">
            <a:avLst/>
          </a:prstGeom>
          <a:noFill/>
          <a:ln>
            <a:noFill/>
          </a:ln>
        </p:spPr>
        <p:txBody>
          <a:bodyPr/>
          <a:lstStyle/>
          <a:p>
            <a:endParaRPr lang="en-US"/>
          </a:p>
        </p:txBody>
      </p:sp>
      <p:sp>
        <p:nvSpPr>
          <p:cNvPr id="930" name="Google Shape;930;p12"/>
          <p:cNvSpPr txBox="1">
            <a:spLocks noGrp="1"/>
          </p:cNvSpPr>
          <p:nvPr>
            <p:ph type="body" idx="1"/>
          </p:nvPr>
        </p:nvSpPr>
        <p:spPr>
          <a:xfrm>
            <a:off x="457201" y="8284971"/>
            <a:ext cx="6847702" cy="37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931" name="Google Shape;931;p12"/>
          <p:cNvSpPr txBox="1">
            <a:spLocks noGrp="1"/>
          </p:cNvSpPr>
          <p:nvPr>
            <p:ph type="body" idx="3"/>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p>
        </p:txBody>
      </p:sp>
      <p:sp>
        <p:nvSpPr>
          <p:cNvPr id="932" name="Google Shape;932;p12"/>
          <p:cNvSpPr txBox="1">
            <a:spLocks noGrp="1"/>
          </p:cNvSpPr>
          <p:nvPr>
            <p:ph type="body" idx="4"/>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sp>
        <p:nvSpPr>
          <p:cNvPr id="933" name="Google Shape;933;p12"/>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34" name="Google Shape;934;p12"/>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3"/>
          <p:cNvSpPr txBox="1">
            <a:spLocks noGrp="1"/>
          </p:cNvSpPr>
          <p:nvPr>
            <p:ph type="body" idx="1"/>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0" name="Google Shape;940;p13"/>
          <p:cNvSpPr txBox="1">
            <a:spLocks noGrp="1"/>
          </p:cNvSpPr>
          <p:nvPr>
            <p:ph type="body" idx="2"/>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1" name="Google Shape;941;p13"/>
          <p:cNvSpPr txBox="1">
            <a:spLocks noGrp="1"/>
          </p:cNvSpPr>
          <p:nvPr>
            <p:ph type="body" idx="3"/>
          </p:nvPr>
        </p:nvSpPr>
        <p:spPr>
          <a:xfrm>
            <a:off x="1691422" y="6684771"/>
            <a:ext cx="3657601" cy="3791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2" name="Google Shape;942;p13"/>
          <p:cNvSpPr>
            <a:spLocks noGrp="1"/>
          </p:cNvSpPr>
          <p:nvPr>
            <p:ph type="pic" idx="4"/>
          </p:nvPr>
        </p:nvSpPr>
        <p:spPr>
          <a:xfrm>
            <a:off x="1691423" y="2895600"/>
            <a:ext cx="3657600" cy="3712972"/>
          </a:xfrm>
          <a:prstGeom prst="rect">
            <a:avLst/>
          </a:prstGeom>
          <a:noFill/>
          <a:ln>
            <a:noFill/>
          </a:ln>
        </p:spPr>
        <p:txBody>
          <a:bodyPr/>
          <a:lstStyle/>
          <a:p>
            <a:endParaRPr lang="en-US"/>
          </a:p>
        </p:txBody>
      </p:sp>
      <p:sp>
        <p:nvSpPr>
          <p:cNvPr id="943" name="Google Shape;943;p13"/>
          <p:cNvSpPr txBox="1">
            <a:spLocks noGrp="1"/>
          </p:cNvSpPr>
          <p:nvPr>
            <p:ph type="body" idx="5"/>
          </p:nvPr>
        </p:nvSpPr>
        <p:spPr>
          <a:xfrm>
            <a:off x="5943599" y="6684771"/>
            <a:ext cx="3657601" cy="3791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4" name="Google Shape;944;p13"/>
          <p:cNvSpPr>
            <a:spLocks noGrp="1"/>
          </p:cNvSpPr>
          <p:nvPr>
            <p:ph type="pic" idx="6"/>
          </p:nvPr>
        </p:nvSpPr>
        <p:spPr>
          <a:xfrm>
            <a:off x="5943600" y="2895600"/>
            <a:ext cx="3657600" cy="3712972"/>
          </a:xfrm>
          <a:prstGeom prst="rect">
            <a:avLst/>
          </a:prstGeom>
          <a:noFill/>
          <a:ln>
            <a:noFill/>
          </a:ln>
        </p:spPr>
        <p:txBody>
          <a:bodyPr/>
          <a:lstStyle/>
          <a:p>
            <a:endParaRPr lang="en-US"/>
          </a:p>
        </p:txBody>
      </p:sp>
      <p:sp>
        <p:nvSpPr>
          <p:cNvPr id="945" name="Google Shape;945;p13"/>
          <p:cNvSpPr txBox="1">
            <a:spLocks noGrp="1"/>
          </p:cNvSpPr>
          <p:nvPr>
            <p:ph type="body" idx="7"/>
          </p:nvPr>
        </p:nvSpPr>
        <p:spPr>
          <a:xfrm>
            <a:off x="10195775" y="6684771"/>
            <a:ext cx="3657601" cy="3791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6" name="Google Shape;946;p13"/>
          <p:cNvSpPr>
            <a:spLocks noGrp="1"/>
          </p:cNvSpPr>
          <p:nvPr>
            <p:ph type="pic" idx="8"/>
          </p:nvPr>
        </p:nvSpPr>
        <p:spPr>
          <a:xfrm>
            <a:off x="10195776" y="2895600"/>
            <a:ext cx="3657600" cy="3712972"/>
          </a:xfrm>
          <a:prstGeom prst="rect">
            <a:avLst/>
          </a:prstGeom>
          <a:noFill/>
          <a:ln>
            <a:noFill/>
          </a:ln>
        </p:spPr>
        <p:txBody>
          <a:bodyPr/>
          <a:lstStyle/>
          <a:p>
            <a:endParaRPr lang="en-US"/>
          </a:p>
        </p:txBody>
      </p:sp>
      <p:sp>
        <p:nvSpPr>
          <p:cNvPr id="947" name="Google Shape;947;p13"/>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48" name="Google Shape;948;p13"/>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71</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g3eed323b2a6_0_326"/>
          <p:cNvSpPr txBox="1"/>
          <p:nvPr/>
        </p:nvSpPr>
        <p:spPr>
          <a:xfrm>
            <a:off x="944125" y="576500"/>
            <a:ext cx="6650700" cy="784657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904"/>
              <a:buFont typeface="Arial" panose="020B0604020202020204"/>
              <a:buNone/>
            </a:pPr>
            <a:r>
              <a:rPr lang="zh-CN" sz="6905" b="1"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巡览</a:t>
            </a:r>
          </a:p>
          <a:p>
            <a:pPr marL="0" marR="0" lvl="0" indent="0" algn="l" rtl="0">
              <a:lnSpc>
                <a:spcPct val="120000"/>
              </a:lnSpc>
              <a:spcBef>
                <a:spcPts val="0"/>
              </a:spcBef>
              <a:spcAft>
                <a:spcPts val="0"/>
              </a:spcAft>
              <a:buClr>
                <a:srgbClr val="000000"/>
              </a:buClr>
              <a:buSzPts val="4336"/>
              <a:buFont typeface="Arial" panose="020B0604020202020204"/>
              <a:buNone/>
            </a:pPr>
            <a:r>
              <a:rPr lang="zh-CN" sz="4335" b="1"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站点</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HASPA 长期规划流程</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First Mile 水平式生态堤坝</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自然生态解决方案 </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en-US" altLang="zh-CN" sz="2935"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Hayward</a:t>
            </a:r>
            <a:r>
              <a:rPr lang="zh-CN" sz="2935"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沼泽项目</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Teach Earth Action 科普行动</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Plantify 植被保护</a:t>
            </a:r>
          </a:p>
          <a:p>
            <a:pPr marL="457200" marR="0" lvl="0" indent="-393700" algn="l" rtl="0">
              <a:lnSpc>
                <a:spcPct val="120000"/>
              </a:lnSpc>
              <a:spcBef>
                <a:spcPts val="0"/>
              </a:spcBef>
              <a:spcAft>
                <a:spcPts val="0"/>
              </a:spcAft>
              <a:buClr>
                <a:schemeClr val="lt1"/>
              </a:buClr>
              <a:buSzPts val="2936"/>
              <a:buFont typeface="Open Sans" panose="020B0606030504020204"/>
              <a:buChar char="●"/>
            </a:pPr>
            <a:r>
              <a:rPr lang="zh-CN" sz="29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Community Mapping Exercise 社区绘景</a:t>
            </a:r>
          </a:p>
          <a:p>
            <a:pPr marL="457200" marR="0" lvl="0" indent="0" algn="l" rtl="0">
              <a:lnSpc>
                <a:spcPct val="120000"/>
              </a:lnSpc>
              <a:spcBef>
                <a:spcPts val="0"/>
              </a:spcBef>
              <a:spcAft>
                <a:spcPts val="0"/>
              </a:spcAft>
              <a:buClr>
                <a:srgbClr val="000000"/>
              </a:buClr>
              <a:buSzPts val="4036"/>
              <a:buFont typeface="Arial" panose="020B0604020202020204"/>
              <a:buNone/>
            </a:pPr>
            <a:endParaRPr sz="40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endParaRPr>
          </a:p>
          <a:p>
            <a:pPr marL="0" marR="0" lvl="0" indent="0" algn="l" rtl="0">
              <a:lnSpc>
                <a:spcPct val="120000"/>
              </a:lnSpc>
              <a:spcBef>
                <a:spcPts val="0"/>
              </a:spcBef>
              <a:spcAft>
                <a:spcPts val="0"/>
              </a:spcAft>
              <a:buClr>
                <a:srgbClr val="000000"/>
              </a:buClr>
              <a:buSzPts val="2636"/>
              <a:buFont typeface="Arial" panose="020B0604020202020204"/>
              <a:buNone/>
            </a:pPr>
            <a:r>
              <a:rPr lang="zh-CN" sz="26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走访各个站点，深入了解，并就</a:t>
            </a:r>
            <a:r>
              <a:rPr lang="zh-CN" sz="2635"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各</a:t>
            </a:r>
            <a:r>
              <a:rPr lang="zh-CN" sz="2635"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项目提出疑问。</a:t>
            </a:r>
          </a:p>
          <a:p>
            <a:pPr marL="1371600" marR="0" lvl="0" indent="0" algn="l" rtl="0">
              <a:lnSpc>
                <a:spcPct val="120000"/>
              </a:lnSpc>
              <a:spcBef>
                <a:spcPts val="0"/>
              </a:spcBef>
              <a:spcAft>
                <a:spcPts val="0"/>
              </a:spcAft>
              <a:buClr>
                <a:srgbClr val="000000"/>
              </a:buClr>
              <a:buSzPts val="1400"/>
              <a:buFont typeface="Arial" panose="020B0604020202020204"/>
              <a:buNone/>
            </a:pPr>
            <a:endParaRPr sz="14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54" name="Google Shape;954;g3eed323b2a6_0_326"/>
          <p:cNvSpPr txBox="1"/>
          <p:nvPr/>
        </p:nvSpPr>
        <p:spPr>
          <a:xfrm>
            <a:off x="3775529" y="5143195"/>
            <a:ext cx="79200" cy="572464"/>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Clr>
                <a:srgbClr val="000000"/>
              </a:buClr>
              <a:buSzPts val="2400"/>
              <a:buFont typeface="Arial" panose="020B0604020202020204"/>
              <a:buNone/>
            </a:pPr>
            <a:r>
              <a:rPr lang="zh-CN" sz="2400" b="1" i="0" u="none" strike="noStrike" cap="none">
                <a:solidFill>
                  <a:srgbClr val="745753"/>
                </a:solidFill>
                <a:latin typeface="Times New Roman" panose="02020603050405020304" pitchFamily="18" charset="0"/>
                <a:ea typeface="宋体" panose="02010600030101010101" pitchFamily="2" charset="-122"/>
                <a:cs typeface="Times New Roman" panose="02020603050405020304" pitchFamily="18" charset="0"/>
                <a:sym typeface="Open Sans" panose="020B0606030504020204"/>
              </a:rPr>
              <a:t> </a:t>
            </a:r>
          </a:p>
        </p:txBody>
      </p:sp>
      <p:pic>
        <p:nvPicPr>
          <p:cNvPr id="955" name="Google Shape;955;g3eed323b2a6_0_326" title="8.5x11 Project Map.jpg"/>
          <p:cNvPicPr preferRelativeResize="0"/>
          <p:nvPr/>
        </p:nvPicPr>
        <p:blipFill rotWithShape="1">
          <a:blip r:embed="rId3"/>
          <a:srcRect/>
          <a:stretch>
            <a:fillRect/>
          </a:stretch>
        </p:blipFill>
        <p:spPr>
          <a:xfrm>
            <a:off x="7770162" y="0"/>
            <a:ext cx="7774639" cy="100583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3eed323b2a6_0_332"/>
          <p:cNvSpPr txBox="1"/>
          <p:nvPr/>
        </p:nvSpPr>
        <p:spPr>
          <a:xfrm>
            <a:off x="593950" y="489350"/>
            <a:ext cx="6667500" cy="42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700"/>
              <a:buFont typeface="Arial" panose="020B0604020202020204"/>
              <a:buNone/>
            </a:pPr>
            <a:r>
              <a:rPr lang="zh-CN" sz="7700" b="1"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有任何疑问？</a:t>
            </a:r>
          </a:p>
          <a:p>
            <a:pPr marL="0" marR="0" lvl="0" indent="0" algn="l" rtl="0">
              <a:lnSpc>
                <a:spcPct val="100000"/>
              </a:lnSpc>
              <a:spcBef>
                <a:spcPts val="0"/>
              </a:spcBef>
              <a:spcAft>
                <a:spcPts val="0"/>
              </a:spcAft>
              <a:buClr>
                <a:srgbClr val="000000"/>
              </a:buClr>
              <a:buSzPts val="4100"/>
              <a:buFont typeface="Arial" panose="020B0604020202020204"/>
              <a:buNone/>
            </a:pPr>
            <a:endParaRPr sz="41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a:p>
            <a:pPr marL="0" marR="0" lvl="0" indent="0" algn="l" rtl="0">
              <a:lnSpc>
                <a:spcPct val="100000"/>
              </a:lnSpc>
              <a:spcBef>
                <a:spcPts val="0"/>
              </a:spcBef>
              <a:spcAft>
                <a:spcPts val="0"/>
              </a:spcAft>
              <a:buClr>
                <a:srgbClr val="000000"/>
              </a:buClr>
              <a:buSzPts val="4100"/>
              <a:buFont typeface="Arial" panose="020B0604020202020204"/>
              <a:buNone/>
            </a:pPr>
            <a:r>
              <a:rPr lang="zh-CN" sz="41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欢迎联系我们！</a:t>
            </a:r>
            <a:r>
              <a:rPr lang="zh-CN" sz="3300" b="0" i="0" u="sng"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hlinkClick r:id="rId3"/>
              </a:rPr>
              <a:t>HaywardShoreline@greenbelt.org</a:t>
            </a:r>
            <a:r>
              <a:rPr lang="zh-CN" sz="33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 </a:t>
            </a:r>
          </a:p>
          <a:p>
            <a:pPr marL="0" marR="0" lvl="0" indent="0" algn="l" rtl="0">
              <a:lnSpc>
                <a:spcPct val="100000"/>
              </a:lnSpc>
              <a:spcBef>
                <a:spcPts val="0"/>
              </a:spcBef>
              <a:spcAft>
                <a:spcPts val="0"/>
              </a:spcAft>
              <a:buClr>
                <a:srgbClr val="000000"/>
              </a:buClr>
              <a:buSzPts val="3300"/>
              <a:buFont typeface="Arial" panose="020B0604020202020204"/>
              <a:buNone/>
            </a:pPr>
            <a:r>
              <a:rPr lang="zh-CN" sz="3300" dirty="0">
                <a:solidFill>
                  <a:schemeClr val="lt1"/>
                </a:solidFill>
                <a:latin typeface="Times New Roman" panose="02020603050405020304" pitchFamily="18" charset="0"/>
                <a:ea typeface="宋体" panose="02010600030101010101" pitchFamily="2" charset="-122"/>
                <a:cs typeface="Times New Roman" panose="02020603050405020304" pitchFamily="18" charset="0"/>
              </a:rPr>
              <a:t>415-543-6771（分机号 305）</a:t>
            </a:r>
          </a:p>
          <a:p>
            <a:pPr marL="0" marR="0" lvl="0" indent="0" algn="l" rtl="0">
              <a:lnSpc>
                <a:spcPct val="100000"/>
              </a:lnSpc>
              <a:spcBef>
                <a:spcPts val="0"/>
              </a:spcBef>
              <a:spcAft>
                <a:spcPts val="0"/>
              </a:spcAft>
              <a:buClr>
                <a:srgbClr val="000000"/>
              </a:buClr>
              <a:buSzPts val="3300"/>
              <a:buFont typeface="Arial" panose="020B0604020202020204"/>
              <a:buNone/>
            </a:pPr>
            <a:br>
              <a:rPr lang="zh-CN" sz="33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br>
            <a:r>
              <a:rPr lang="zh-CN" sz="3300" b="0" i="0" u="none" strike="noStrike" cap="none"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如果您尚未在线注册，请务必在签到台注册，以便我们向您推送后续活动通知。</a:t>
            </a:r>
          </a:p>
        </p:txBody>
      </p:sp>
      <p:sp>
        <p:nvSpPr>
          <p:cNvPr id="962" name="Google Shape;962;g3eed323b2a6_0_332"/>
          <p:cNvSpPr txBox="1"/>
          <p:nvPr/>
        </p:nvSpPr>
        <p:spPr>
          <a:xfrm>
            <a:off x="904595" y="8020606"/>
            <a:ext cx="3483196" cy="97759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r>
              <a:rPr lang="zh-CN" sz="2400" b="0" i="1" u="none" strike="noStrike" cap="none">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扫描二维码即可报名参加海岸线骑行活动！</a:t>
            </a:r>
          </a:p>
        </p:txBody>
      </p:sp>
      <p:sp>
        <p:nvSpPr>
          <p:cNvPr id="963" name="Google Shape;963;g3eed323b2a6_0_332"/>
          <p:cNvSpPr/>
          <p:nvPr/>
        </p:nvSpPr>
        <p:spPr>
          <a:xfrm>
            <a:off x="4526350" y="6998800"/>
            <a:ext cx="2735100" cy="276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64" name="Google Shape;964;g3eed323b2a6_0_332"/>
          <p:cNvSpPr txBox="1"/>
          <p:nvPr/>
        </p:nvSpPr>
        <p:spPr>
          <a:xfrm>
            <a:off x="4800600" y="7818125"/>
            <a:ext cx="2460850" cy="8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骑行活动二维码</a:t>
            </a:r>
          </a:p>
        </p:txBody>
      </p:sp>
      <p:sp>
        <p:nvSpPr>
          <p:cNvPr id="965" name="Google Shape;965;g3eed323b2a6_0_332"/>
          <p:cNvSpPr/>
          <p:nvPr/>
        </p:nvSpPr>
        <p:spPr>
          <a:xfrm>
            <a:off x="7543800" y="396250"/>
            <a:ext cx="7787700" cy="928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66" name="Google Shape;966;g3eed323b2a6_0_332"/>
          <p:cNvSpPr txBox="1"/>
          <p:nvPr/>
        </p:nvSpPr>
        <p:spPr>
          <a:xfrm>
            <a:off x="10073649" y="4221475"/>
            <a:ext cx="2656513" cy="8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骑行活动宣传单</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4"/>
          <p:cNvSpPr txBox="1">
            <a:spLocks noGrp="1"/>
          </p:cNvSpPr>
          <p:nvPr>
            <p:ph type="body" idx="1"/>
          </p:nvPr>
        </p:nvSpPr>
        <p:spPr>
          <a:xfrm>
            <a:off x="850900" y="3092450"/>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2" name="Google Shape;972;p14"/>
          <p:cNvSpPr txBox="1">
            <a:spLocks noGrp="1"/>
          </p:cNvSpPr>
          <p:nvPr>
            <p:ph type="body" idx="2"/>
          </p:nvPr>
        </p:nvSpPr>
        <p:spPr>
          <a:xfrm>
            <a:off x="850900" y="3543679"/>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2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3" name="Google Shape;973;p14"/>
          <p:cNvSpPr txBox="1">
            <a:spLocks noGrp="1"/>
          </p:cNvSpPr>
          <p:nvPr>
            <p:ph type="body" idx="3"/>
          </p:nvPr>
        </p:nvSpPr>
        <p:spPr>
          <a:xfrm>
            <a:off x="850900" y="3967597"/>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4" name="Google Shape;974;p14"/>
          <p:cNvSpPr txBox="1">
            <a:spLocks noGrp="1"/>
          </p:cNvSpPr>
          <p:nvPr>
            <p:ph type="body" idx="4"/>
          </p:nvPr>
        </p:nvSpPr>
        <p:spPr>
          <a:xfrm>
            <a:off x="850900" y="4409712"/>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5" name="Google Shape;975;p14"/>
          <p:cNvSpPr txBox="1">
            <a:spLocks noGrp="1"/>
          </p:cNvSpPr>
          <p:nvPr>
            <p:ph type="body" idx="5"/>
          </p:nvPr>
        </p:nvSpPr>
        <p:spPr>
          <a:xfrm>
            <a:off x="850900" y="4864487"/>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6" name="Google Shape;976;p14"/>
          <p:cNvSpPr txBox="1">
            <a:spLocks noGrp="1"/>
          </p:cNvSpPr>
          <p:nvPr>
            <p:ph type="body" idx="6"/>
          </p:nvPr>
        </p:nvSpPr>
        <p:spPr>
          <a:xfrm>
            <a:off x="850900" y="5348701"/>
            <a:ext cx="1981200" cy="2746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7" name="Google Shape;977;p14"/>
          <p:cNvSpPr txBox="1">
            <a:spLocks noGrp="1"/>
          </p:cNvSpPr>
          <p:nvPr>
            <p:ph type="body" idx="7"/>
          </p:nvPr>
        </p:nvSpPr>
        <p:spPr>
          <a:xfrm>
            <a:off x="1594165" y="5923887"/>
            <a:ext cx="4441104" cy="3161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0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8" name="Google Shape;978;p14"/>
          <p:cNvSpPr txBox="1">
            <a:spLocks noGrp="1"/>
          </p:cNvSpPr>
          <p:nvPr>
            <p:ph type="body" idx="8"/>
          </p:nvPr>
        </p:nvSpPr>
        <p:spPr>
          <a:xfrm>
            <a:off x="1594165" y="6355133"/>
            <a:ext cx="4441104" cy="3161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0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79" name="Google Shape;979;p14"/>
          <p:cNvSpPr txBox="1">
            <a:spLocks noGrp="1"/>
          </p:cNvSpPr>
          <p:nvPr>
            <p:ph type="body" idx="9"/>
          </p:nvPr>
        </p:nvSpPr>
        <p:spPr>
          <a:xfrm>
            <a:off x="467498" y="482198"/>
            <a:ext cx="7076300" cy="4270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980" name="Google Shape;980;p14"/>
          <p:cNvSpPr txBox="1">
            <a:spLocks noGrp="1"/>
          </p:cNvSpPr>
          <p:nvPr>
            <p:ph type="body" idx="13"/>
          </p:nvPr>
        </p:nvSpPr>
        <p:spPr>
          <a:xfrm>
            <a:off x="467498" y="939398"/>
            <a:ext cx="7076300" cy="432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981" name="Google Shape;981;p14"/>
          <p:cNvCxnSpPr/>
          <p:nvPr/>
        </p:nvCxnSpPr>
        <p:spPr>
          <a:xfrm>
            <a:off x="3365500" y="3228975"/>
            <a:ext cx="2785745" cy="0"/>
          </a:xfrm>
          <a:prstGeom prst="straightConnector1">
            <a:avLst/>
          </a:prstGeom>
          <a:noFill/>
          <a:ln w="152400" cap="flat" cmpd="sng">
            <a:solidFill>
              <a:schemeClr val="accent4"/>
            </a:solidFill>
            <a:prstDash val="solid"/>
            <a:miter lim="800000"/>
            <a:headEnd type="none" w="sm" len="sm"/>
            <a:tailEnd type="none" w="sm" len="sm"/>
          </a:ln>
        </p:spPr>
      </p:cxnSp>
      <p:cxnSp>
        <p:nvCxnSpPr>
          <p:cNvPr id="982" name="Google Shape;982;p14"/>
          <p:cNvCxnSpPr/>
          <p:nvPr/>
        </p:nvCxnSpPr>
        <p:spPr>
          <a:xfrm>
            <a:off x="6151245" y="3228975"/>
            <a:ext cx="2853055" cy="0"/>
          </a:xfrm>
          <a:prstGeom prst="straightConnector1">
            <a:avLst/>
          </a:prstGeom>
          <a:noFill/>
          <a:ln w="152400" cap="flat" cmpd="sng">
            <a:solidFill>
              <a:schemeClr val="accent6"/>
            </a:solidFill>
            <a:prstDash val="solid"/>
            <a:miter lim="800000"/>
            <a:headEnd type="none" w="sm" len="sm"/>
            <a:tailEnd type="none" w="sm" len="sm"/>
          </a:ln>
        </p:spPr>
      </p:cxnSp>
      <p:cxnSp>
        <p:nvCxnSpPr>
          <p:cNvPr id="983" name="Google Shape;983;p14"/>
          <p:cNvCxnSpPr/>
          <p:nvPr/>
        </p:nvCxnSpPr>
        <p:spPr>
          <a:xfrm>
            <a:off x="8994775" y="3228975"/>
            <a:ext cx="2143125" cy="0"/>
          </a:xfrm>
          <a:prstGeom prst="straightConnector1">
            <a:avLst/>
          </a:prstGeom>
          <a:noFill/>
          <a:ln w="152400" cap="flat" cmpd="sng">
            <a:solidFill>
              <a:schemeClr val="dk1"/>
            </a:solidFill>
            <a:prstDash val="solid"/>
            <a:miter lim="800000"/>
            <a:headEnd type="none" w="sm" len="sm"/>
            <a:tailEnd type="none" w="sm" len="sm"/>
          </a:ln>
        </p:spPr>
      </p:cxnSp>
      <p:sp>
        <p:nvSpPr>
          <p:cNvPr id="984" name="Google Shape;984;p14"/>
          <p:cNvSpPr txBox="1"/>
          <p:nvPr/>
        </p:nvSpPr>
        <p:spPr>
          <a:xfrm>
            <a:off x="4000500" y="2600325"/>
            <a:ext cx="314325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800" b="0" i="0" u="none" strike="noStrike" cap="none">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X 年</a:t>
            </a:r>
          </a:p>
        </p:txBody>
      </p:sp>
      <p:sp>
        <p:nvSpPr>
          <p:cNvPr id="985" name="Google Shape;985;p14"/>
          <p:cNvSpPr txBox="1"/>
          <p:nvPr/>
        </p:nvSpPr>
        <p:spPr>
          <a:xfrm>
            <a:off x="9004300" y="2600325"/>
            <a:ext cx="314325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800" b="0" i="0" u="none" strike="noStrike" cap="none">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Y 年</a:t>
            </a:r>
          </a:p>
        </p:txBody>
      </p:sp>
      <p:cxnSp>
        <p:nvCxnSpPr>
          <p:cNvPr id="986" name="Google Shape;986;p14"/>
          <p:cNvCxnSpPr/>
          <p:nvPr/>
        </p:nvCxnSpPr>
        <p:spPr>
          <a:xfrm>
            <a:off x="6172199" y="2895600"/>
            <a:ext cx="0" cy="3657600"/>
          </a:xfrm>
          <a:prstGeom prst="straightConnector1">
            <a:avLst/>
          </a:prstGeom>
          <a:noFill/>
          <a:ln w="19050" cap="flat" cmpd="sng">
            <a:solidFill>
              <a:schemeClr val="accent3"/>
            </a:solidFill>
            <a:prstDash val="dot"/>
            <a:miter lim="800000"/>
            <a:headEnd type="none" w="sm" len="sm"/>
            <a:tailEnd type="none" w="sm" len="sm"/>
          </a:ln>
        </p:spPr>
      </p:cxnSp>
      <p:sp>
        <p:nvSpPr>
          <p:cNvPr id="987" name="Google Shape;987;p14"/>
          <p:cNvSpPr txBox="1"/>
          <p:nvPr/>
        </p:nvSpPr>
        <p:spPr>
          <a:xfrm>
            <a:off x="6151245" y="6350000"/>
            <a:ext cx="119507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1200" b="1" i="0" u="none" strike="noStrike" cap="none">
                <a:solidFill>
                  <a:schemeClr val="accent3"/>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当前处于这一阶段！</a:t>
            </a:r>
          </a:p>
        </p:txBody>
      </p:sp>
      <p:sp>
        <p:nvSpPr>
          <p:cNvPr id="988" name="Google Shape;988;p14"/>
          <p:cNvSpPr/>
          <p:nvPr/>
        </p:nvSpPr>
        <p:spPr>
          <a:xfrm>
            <a:off x="10982936" y="3093154"/>
            <a:ext cx="274320" cy="274320"/>
          </a:xfrm>
          <a:prstGeom prst="diamond">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89" name="Google Shape;989;p14"/>
          <p:cNvSpPr/>
          <p:nvPr/>
        </p:nvSpPr>
        <p:spPr>
          <a:xfrm>
            <a:off x="8922818" y="3121252"/>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90" name="Google Shape;990;p14"/>
          <p:cNvSpPr/>
          <p:nvPr/>
        </p:nvSpPr>
        <p:spPr>
          <a:xfrm>
            <a:off x="6051777" y="3121252"/>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991" name="Google Shape;991;p14"/>
          <p:cNvCxnSpPr/>
          <p:nvPr/>
        </p:nvCxnSpPr>
        <p:spPr>
          <a:xfrm>
            <a:off x="7455357" y="3680998"/>
            <a:ext cx="1587500" cy="0"/>
          </a:xfrm>
          <a:prstGeom prst="straightConnector1">
            <a:avLst/>
          </a:prstGeom>
          <a:noFill/>
          <a:ln w="152400" cap="flat" cmpd="sng">
            <a:solidFill>
              <a:schemeClr val="accent4"/>
            </a:solidFill>
            <a:prstDash val="solid"/>
            <a:miter lim="800000"/>
            <a:headEnd type="none" w="sm" len="sm"/>
            <a:tailEnd type="none" w="sm" len="sm"/>
          </a:ln>
        </p:spPr>
      </p:cxnSp>
      <p:cxnSp>
        <p:nvCxnSpPr>
          <p:cNvPr id="992" name="Google Shape;992;p14"/>
          <p:cNvCxnSpPr/>
          <p:nvPr/>
        </p:nvCxnSpPr>
        <p:spPr>
          <a:xfrm>
            <a:off x="8994775" y="3680998"/>
            <a:ext cx="2561121" cy="0"/>
          </a:xfrm>
          <a:prstGeom prst="straightConnector1">
            <a:avLst/>
          </a:prstGeom>
          <a:noFill/>
          <a:ln w="152400" cap="flat" cmpd="sng">
            <a:solidFill>
              <a:schemeClr val="accent6"/>
            </a:solidFill>
            <a:prstDash val="solid"/>
            <a:miter lim="800000"/>
            <a:headEnd type="none" w="sm" len="sm"/>
            <a:tailEnd type="none" w="sm" len="sm"/>
          </a:ln>
        </p:spPr>
      </p:cxnSp>
      <p:sp>
        <p:nvSpPr>
          <p:cNvPr id="993" name="Google Shape;993;p14"/>
          <p:cNvSpPr/>
          <p:nvPr/>
        </p:nvSpPr>
        <p:spPr>
          <a:xfrm>
            <a:off x="11407140" y="3536826"/>
            <a:ext cx="274320" cy="274320"/>
          </a:xfrm>
          <a:prstGeom prst="diamond">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94" name="Google Shape;994;p14"/>
          <p:cNvSpPr/>
          <p:nvPr/>
        </p:nvSpPr>
        <p:spPr>
          <a:xfrm>
            <a:off x="8895993" y="3594556"/>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95" name="Google Shape;995;p14"/>
          <p:cNvSpPr/>
          <p:nvPr/>
        </p:nvSpPr>
        <p:spPr>
          <a:xfrm>
            <a:off x="10610850" y="3594556"/>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996" name="Google Shape;996;p14"/>
          <p:cNvSpPr/>
          <p:nvPr/>
        </p:nvSpPr>
        <p:spPr>
          <a:xfrm>
            <a:off x="5105399" y="3121252"/>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997" name="Google Shape;997;p14"/>
          <p:cNvCxnSpPr/>
          <p:nvPr/>
        </p:nvCxnSpPr>
        <p:spPr>
          <a:xfrm>
            <a:off x="5723432" y="8182560"/>
            <a:ext cx="2785745" cy="0"/>
          </a:xfrm>
          <a:prstGeom prst="straightConnector1">
            <a:avLst/>
          </a:prstGeom>
          <a:noFill/>
          <a:ln w="152400" cap="flat" cmpd="sng">
            <a:solidFill>
              <a:schemeClr val="accent4"/>
            </a:solidFill>
            <a:prstDash val="solid"/>
            <a:miter lim="800000"/>
            <a:headEnd type="none" w="sm" len="sm"/>
            <a:tailEnd type="none" w="sm" len="sm"/>
          </a:ln>
        </p:spPr>
      </p:cxnSp>
      <p:cxnSp>
        <p:nvCxnSpPr>
          <p:cNvPr id="998" name="Google Shape;998;p14"/>
          <p:cNvCxnSpPr/>
          <p:nvPr/>
        </p:nvCxnSpPr>
        <p:spPr>
          <a:xfrm>
            <a:off x="8509177" y="8182560"/>
            <a:ext cx="2853055" cy="0"/>
          </a:xfrm>
          <a:prstGeom prst="straightConnector1">
            <a:avLst/>
          </a:prstGeom>
          <a:noFill/>
          <a:ln w="152400" cap="flat" cmpd="sng">
            <a:solidFill>
              <a:schemeClr val="accent6"/>
            </a:solidFill>
            <a:prstDash val="solid"/>
            <a:miter lim="800000"/>
            <a:headEnd type="none" w="sm" len="sm"/>
            <a:tailEnd type="none" w="sm" len="sm"/>
          </a:ln>
        </p:spPr>
      </p:cxnSp>
      <p:cxnSp>
        <p:nvCxnSpPr>
          <p:cNvPr id="999" name="Google Shape;999;p14"/>
          <p:cNvCxnSpPr/>
          <p:nvPr/>
        </p:nvCxnSpPr>
        <p:spPr>
          <a:xfrm>
            <a:off x="11352707" y="8182560"/>
            <a:ext cx="2143125" cy="0"/>
          </a:xfrm>
          <a:prstGeom prst="straightConnector1">
            <a:avLst/>
          </a:prstGeom>
          <a:noFill/>
          <a:ln w="152400" cap="flat" cmpd="sng">
            <a:solidFill>
              <a:schemeClr val="dk1"/>
            </a:solidFill>
            <a:prstDash val="solid"/>
            <a:miter lim="800000"/>
            <a:headEnd type="none" w="sm" len="sm"/>
            <a:tailEnd type="none" w="sm" len="sm"/>
          </a:ln>
        </p:spPr>
      </p:cxnSp>
      <p:sp>
        <p:nvSpPr>
          <p:cNvPr id="1000" name="Google Shape;1000;p14"/>
          <p:cNvSpPr/>
          <p:nvPr/>
        </p:nvSpPr>
        <p:spPr>
          <a:xfrm>
            <a:off x="13330248" y="8052553"/>
            <a:ext cx="274320" cy="274320"/>
          </a:xfrm>
          <a:prstGeom prst="diamond">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01" name="Google Shape;1001;p14"/>
          <p:cNvSpPr txBox="1"/>
          <p:nvPr/>
        </p:nvSpPr>
        <p:spPr>
          <a:xfrm>
            <a:off x="1163039" y="7458700"/>
            <a:ext cx="346047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6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使用说明：示例项目 1</a:t>
            </a:r>
          </a:p>
        </p:txBody>
      </p:sp>
      <p:cxnSp>
        <p:nvCxnSpPr>
          <p:cNvPr id="1002" name="Google Shape;1002;p14"/>
          <p:cNvCxnSpPr/>
          <p:nvPr/>
        </p:nvCxnSpPr>
        <p:spPr>
          <a:xfrm>
            <a:off x="5723432" y="7915860"/>
            <a:ext cx="2785745" cy="0"/>
          </a:xfrm>
          <a:prstGeom prst="straightConnector1">
            <a:avLst/>
          </a:prstGeom>
          <a:noFill/>
          <a:ln w="38100" cap="flat" cmpd="sng">
            <a:solidFill>
              <a:srgbClr val="C838AD"/>
            </a:solidFill>
            <a:prstDash val="solid"/>
            <a:miter lim="800000"/>
            <a:headEnd type="triangle" w="med" len="med"/>
            <a:tailEnd type="triangle" w="med" len="med"/>
          </a:ln>
        </p:spPr>
      </p:cxnSp>
      <p:sp>
        <p:nvSpPr>
          <p:cNvPr id="1003" name="Google Shape;1003;p14"/>
          <p:cNvSpPr txBox="1"/>
          <p:nvPr/>
        </p:nvSpPr>
        <p:spPr>
          <a:xfrm>
            <a:off x="6037122" y="7372371"/>
            <a:ext cx="202057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A 段工期（使用浅青色）</a:t>
            </a:r>
          </a:p>
        </p:txBody>
      </p:sp>
      <p:sp>
        <p:nvSpPr>
          <p:cNvPr id="1004" name="Google Shape;1004;p14"/>
          <p:cNvSpPr txBox="1"/>
          <p:nvPr/>
        </p:nvSpPr>
        <p:spPr>
          <a:xfrm>
            <a:off x="8805722" y="7372371"/>
            <a:ext cx="202057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B 段工期（使用中青色）</a:t>
            </a:r>
          </a:p>
        </p:txBody>
      </p:sp>
      <p:sp>
        <p:nvSpPr>
          <p:cNvPr id="1005" name="Google Shape;1005;p14"/>
          <p:cNvSpPr txBox="1"/>
          <p:nvPr/>
        </p:nvSpPr>
        <p:spPr>
          <a:xfrm>
            <a:off x="6380883" y="9115806"/>
            <a:ext cx="20205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项目节点 1</a:t>
            </a:r>
          </a:p>
        </p:txBody>
      </p:sp>
      <p:sp>
        <p:nvSpPr>
          <p:cNvPr id="1006" name="Google Shape;1006;p14"/>
          <p:cNvSpPr/>
          <p:nvPr/>
        </p:nvSpPr>
        <p:spPr>
          <a:xfrm>
            <a:off x="7047408" y="8329552"/>
            <a:ext cx="542924" cy="786254"/>
          </a:xfrm>
          <a:prstGeom prst="arc">
            <a:avLst>
              <a:gd name="adj1" fmla="val 16200000"/>
              <a:gd name="adj2" fmla="val 3556988"/>
            </a:avLst>
          </a:prstGeom>
          <a:noFill/>
          <a:ln w="19050" cap="flat" cmpd="sng">
            <a:solidFill>
              <a:srgbClr val="C838A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07" name="Google Shape;1007;p14"/>
          <p:cNvSpPr/>
          <p:nvPr/>
        </p:nvSpPr>
        <p:spPr>
          <a:xfrm>
            <a:off x="962064" y="7278790"/>
            <a:ext cx="13543417" cy="2336798"/>
          </a:xfrm>
          <a:prstGeom prst="rect">
            <a:avLst/>
          </a:prstGeom>
          <a:noFill/>
          <a:ln w="19050" cap="flat" cmpd="sng">
            <a:solidFill>
              <a:srgbClr val="C838AD"/>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08" name="Google Shape;1008;p14"/>
          <p:cNvSpPr txBox="1"/>
          <p:nvPr/>
        </p:nvSpPr>
        <p:spPr>
          <a:xfrm>
            <a:off x="8383875" y="9115806"/>
            <a:ext cx="20205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项目节点 2</a:t>
            </a:r>
          </a:p>
        </p:txBody>
      </p:sp>
      <p:sp>
        <p:nvSpPr>
          <p:cNvPr id="1009" name="Google Shape;1009;p14"/>
          <p:cNvSpPr/>
          <p:nvPr/>
        </p:nvSpPr>
        <p:spPr>
          <a:xfrm>
            <a:off x="8401455" y="8329552"/>
            <a:ext cx="542924" cy="786254"/>
          </a:xfrm>
          <a:prstGeom prst="arc">
            <a:avLst>
              <a:gd name="adj1" fmla="val 16200000"/>
              <a:gd name="adj2" fmla="val 3556988"/>
            </a:avLst>
          </a:prstGeom>
          <a:noFill/>
          <a:ln w="19050" cap="flat" cmpd="sng">
            <a:solidFill>
              <a:srgbClr val="C838A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10" name="Google Shape;1010;p14"/>
          <p:cNvSpPr txBox="1"/>
          <p:nvPr/>
        </p:nvSpPr>
        <p:spPr>
          <a:xfrm>
            <a:off x="10583722" y="9115806"/>
            <a:ext cx="202057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项目初步截止日期 1</a:t>
            </a:r>
          </a:p>
        </p:txBody>
      </p:sp>
      <p:sp>
        <p:nvSpPr>
          <p:cNvPr id="1011" name="Google Shape;1011;p14"/>
          <p:cNvSpPr/>
          <p:nvPr/>
        </p:nvSpPr>
        <p:spPr>
          <a:xfrm>
            <a:off x="11068189" y="8329552"/>
            <a:ext cx="542924" cy="786254"/>
          </a:xfrm>
          <a:prstGeom prst="arc">
            <a:avLst>
              <a:gd name="adj1" fmla="val 16200000"/>
              <a:gd name="adj2" fmla="val 3556988"/>
            </a:avLst>
          </a:prstGeom>
          <a:noFill/>
          <a:ln w="19050" cap="flat" cmpd="sng">
            <a:solidFill>
              <a:srgbClr val="C838A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12" name="Google Shape;1012;p14"/>
          <p:cNvSpPr txBox="1"/>
          <p:nvPr/>
        </p:nvSpPr>
        <p:spPr>
          <a:xfrm>
            <a:off x="11413983" y="7372371"/>
            <a:ext cx="202057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C 段工期（使用深青色）</a:t>
            </a:r>
          </a:p>
        </p:txBody>
      </p:sp>
      <p:sp>
        <p:nvSpPr>
          <p:cNvPr id="1013" name="Google Shape;1013;p14"/>
          <p:cNvSpPr/>
          <p:nvPr/>
        </p:nvSpPr>
        <p:spPr>
          <a:xfrm flipH="1">
            <a:off x="5407242" y="8159804"/>
            <a:ext cx="542924" cy="786254"/>
          </a:xfrm>
          <a:prstGeom prst="arc">
            <a:avLst>
              <a:gd name="adj1" fmla="val 16200000"/>
              <a:gd name="adj2" fmla="val 20571537"/>
            </a:avLst>
          </a:prstGeom>
          <a:noFill/>
          <a:ln w="19050" cap="flat" cmpd="sng">
            <a:solidFill>
              <a:srgbClr val="C838A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14" name="Google Shape;1014;p14"/>
          <p:cNvSpPr txBox="1"/>
          <p:nvPr/>
        </p:nvSpPr>
        <p:spPr>
          <a:xfrm>
            <a:off x="3913312" y="8595811"/>
            <a:ext cx="202057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可按住 Shift 并拖动，调整滑块长度。</a:t>
            </a:r>
          </a:p>
        </p:txBody>
      </p:sp>
      <p:cxnSp>
        <p:nvCxnSpPr>
          <p:cNvPr id="1015" name="Google Shape;1015;p14"/>
          <p:cNvCxnSpPr/>
          <p:nvPr/>
        </p:nvCxnSpPr>
        <p:spPr>
          <a:xfrm>
            <a:off x="8474252" y="7915860"/>
            <a:ext cx="2785745" cy="0"/>
          </a:xfrm>
          <a:prstGeom prst="straightConnector1">
            <a:avLst/>
          </a:prstGeom>
          <a:noFill/>
          <a:ln w="38100" cap="flat" cmpd="sng">
            <a:solidFill>
              <a:srgbClr val="C838AD"/>
            </a:solidFill>
            <a:prstDash val="solid"/>
            <a:miter lim="800000"/>
            <a:headEnd type="triangle" w="med" len="med"/>
            <a:tailEnd type="triangle" w="med" len="med"/>
          </a:ln>
        </p:spPr>
      </p:cxnSp>
      <p:cxnSp>
        <p:nvCxnSpPr>
          <p:cNvPr id="1016" name="Google Shape;1016;p14"/>
          <p:cNvCxnSpPr/>
          <p:nvPr/>
        </p:nvCxnSpPr>
        <p:spPr>
          <a:xfrm>
            <a:off x="11243080" y="7915860"/>
            <a:ext cx="2252752" cy="0"/>
          </a:xfrm>
          <a:prstGeom prst="straightConnector1">
            <a:avLst/>
          </a:prstGeom>
          <a:noFill/>
          <a:ln w="38100" cap="flat" cmpd="sng">
            <a:solidFill>
              <a:srgbClr val="C838AD"/>
            </a:solidFill>
            <a:prstDash val="solid"/>
            <a:miter lim="800000"/>
            <a:headEnd type="triangle" w="med" len="med"/>
            <a:tailEnd type="triangle" w="med" len="med"/>
          </a:ln>
        </p:spPr>
      </p:cxnSp>
      <p:sp>
        <p:nvSpPr>
          <p:cNvPr id="1017" name="Google Shape;1017;p14"/>
          <p:cNvSpPr/>
          <p:nvPr/>
        </p:nvSpPr>
        <p:spPr>
          <a:xfrm>
            <a:off x="11243080" y="8074838"/>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18" name="Google Shape;1018;p14"/>
          <p:cNvSpPr/>
          <p:nvPr/>
        </p:nvSpPr>
        <p:spPr>
          <a:xfrm>
            <a:off x="8394818" y="8074838"/>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19" name="Google Shape;1019;p14"/>
          <p:cNvSpPr/>
          <p:nvPr/>
        </p:nvSpPr>
        <p:spPr>
          <a:xfrm>
            <a:off x="7175594" y="8074838"/>
            <a:ext cx="215444" cy="21544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20" name="Google Shape;1020;p14"/>
          <p:cNvSpPr txBox="1"/>
          <p:nvPr/>
        </p:nvSpPr>
        <p:spPr>
          <a:xfrm>
            <a:off x="12809988" y="9115806"/>
            <a:ext cx="20205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CN" sz="1200">
                <a:solidFill>
                  <a:srgbClr val="C838AD"/>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最终完工截止日期</a:t>
            </a:r>
          </a:p>
        </p:txBody>
      </p:sp>
      <p:sp>
        <p:nvSpPr>
          <p:cNvPr id="1021" name="Google Shape;1021;p14"/>
          <p:cNvSpPr/>
          <p:nvPr/>
        </p:nvSpPr>
        <p:spPr>
          <a:xfrm>
            <a:off x="13294455" y="8329552"/>
            <a:ext cx="542924" cy="786254"/>
          </a:xfrm>
          <a:prstGeom prst="arc">
            <a:avLst>
              <a:gd name="adj1" fmla="val 16200000"/>
              <a:gd name="adj2" fmla="val 3556988"/>
            </a:avLst>
          </a:prstGeom>
          <a:noFill/>
          <a:ln w="19050" cap="flat" cmpd="sng">
            <a:solidFill>
              <a:srgbClr val="C838A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22" name="Google Shape;1022;p14"/>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23" name="Google Shape;1023;p14"/>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74</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5"/>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29" name="Google Shape;1029;p15"/>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75</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033"/>
        <p:cNvGrpSpPr/>
        <p:nvPr/>
      </p:nvGrpSpPr>
      <p:grpSpPr>
        <a:xfrm>
          <a:off x="0" y="0"/>
          <a:ext cx="0" cy="0"/>
          <a:chOff x="0" y="0"/>
          <a:chExt cx="0" cy="0"/>
        </a:xfrm>
      </p:grpSpPr>
      <p:sp>
        <p:nvSpPr>
          <p:cNvPr id="1034" name="Google Shape;1034;p16"/>
          <p:cNvSpPr/>
          <p:nvPr/>
        </p:nvSpPr>
        <p:spPr>
          <a:xfrm>
            <a:off x="0" y="0"/>
            <a:ext cx="8229600" cy="10058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nvGrpSpPr>
          <p:cNvPr id="1035" name="Google Shape;1035;p16"/>
          <p:cNvGrpSpPr/>
          <p:nvPr/>
        </p:nvGrpSpPr>
        <p:grpSpPr>
          <a:xfrm>
            <a:off x="629072" y="1623672"/>
            <a:ext cx="1243330" cy="690880"/>
            <a:chOff x="468119" y="5352436"/>
            <a:chExt cx="1243330" cy="690880"/>
          </a:xfrm>
        </p:grpSpPr>
        <p:sp>
          <p:nvSpPr>
            <p:cNvPr id="1036" name="Google Shape;1036;p16"/>
            <p:cNvSpPr/>
            <p:nvPr/>
          </p:nvSpPr>
          <p:spPr>
            <a:xfrm>
              <a:off x="468119" y="5352436"/>
              <a:ext cx="1243330" cy="690880"/>
            </a:xfrm>
            <a:custGeom>
              <a:avLst/>
              <a:gdLst/>
              <a:ahLst/>
              <a:cxnLst/>
              <a:rect l="l" t="t" r="r" b="b"/>
              <a:pathLst>
                <a:path w="1243330" h="690879" extrusionOk="0">
                  <a:moveTo>
                    <a:pt x="1243025" y="233121"/>
                  </a:moveTo>
                  <a:lnTo>
                    <a:pt x="174358" y="233121"/>
                  </a:lnTo>
                  <a:lnTo>
                    <a:pt x="142963" y="690372"/>
                  </a:lnTo>
                  <a:lnTo>
                    <a:pt x="111975" y="233121"/>
                  </a:lnTo>
                  <a:lnTo>
                    <a:pt x="0" y="233121"/>
                  </a:lnTo>
                  <a:lnTo>
                    <a:pt x="0" y="0"/>
                  </a:lnTo>
                  <a:lnTo>
                    <a:pt x="1243025" y="0"/>
                  </a:lnTo>
                  <a:lnTo>
                    <a:pt x="1243025" y="233121"/>
                  </a:lnTo>
                  <a:close/>
                </a:path>
              </a:pathLst>
            </a:custGeom>
            <a:solidFill>
              <a:schemeClr val="lt1"/>
            </a:solidFill>
            <a:ln w="127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37" name="Google Shape;1037;p16"/>
            <p:cNvSpPr txBox="1"/>
            <p:nvPr/>
          </p:nvSpPr>
          <p:spPr>
            <a:xfrm>
              <a:off x="509745" y="5369130"/>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38" name="Google Shape;1038;p16"/>
          <p:cNvGrpSpPr/>
          <p:nvPr/>
        </p:nvGrpSpPr>
        <p:grpSpPr>
          <a:xfrm>
            <a:off x="2317417" y="1623672"/>
            <a:ext cx="1242695" cy="690880"/>
            <a:chOff x="2156464" y="5352436"/>
            <a:chExt cx="1242695" cy="690880"/>
          </a:xfrm>
        </p:grpSpPr>
        <p:sp>
          <p:nvSpPr>
            <p:cNvPr id="1039" name="Google Shape;1039;p16"/>
            <p:cNvSpPr/>
            <p:nvPr/>
          </p:nvSpPr>
          <p:spPr>
            <a:xfrm>
              <a:off x="2156464" y="5352436"/>
              <a:ext cx="1242695" cy="690880"/>
            </a:xfrm>
            <a:custGeom>
              <a:avLst/>
              <a:gdLst/>
              <a:ahLst/>
              <a:cxnLst/>
              <a:rect l="l" t="t" r="r" b="b"/>
              <a:pathLst>
                <a:path w="1242695" h="690879" extrusionOk="0">
                  <a:moveTo>
                    <a:pt x="0" y="233121"/>
                  </a:moveTo>
                  <a:lnTo>
                    <a:pt x="1067955" y="233121"/>
                  </a:lnTo>
                  <a:lnTo>
                    <a:pt x="1099337" y="690372"/>
                  </a:lnTo>
                  <a:lnTo>
                    <a:pt x="1130300" y="233121"/>
                  </a:lnTo>
                  <a:lnTo>
                    <a:pt x="1242199" y="233121"/>
                  </a:lnTo>
                  <a:lnTo>
                    <a:pt x="1242199" y="0"/>
                  </a:lnTo>
                  <a:lnTo>
                    <a:pt x="0" y="0"/>
                  </a:lnTo>
                  <a:lnTo>
                    <a:pt x="0" y="233121"/>
                  </a:lnTo>
                  <a:close/>
                </a:path>
              </a:pathLst>
            </a:custGeom>
            <a:solidFill>
              <a:schemeClr val="lt1"/>
            </a:solidFill>
            <a:ln w="127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40" name="Google Shape;1040;p16"/>
            <p:cNvSpPr txBox="1"/>
            <p:nvPr/>
          </p:nvSpPr>
          <p:spPr>
            <a:xfrm>
              <a:off x="2200596" y="5382116"/>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41" name="Google Shape;1041;p16"/>
          <p:cNvGrpSpPr/>
          <p:nvPr/>
        </p:nvGrpSpPr>
        <p:grpSpPr>
          <a:xfrm>
            <a:off x="618153" y="1966714"/>
            <a:ext cx="1243330" cy="690880"/>
            <a:chOff x="457200" y="5695478"/>
            <a:chExt cx="1243330" cy="690880"/>
          </a:xfrm>
        </p:grpSpPr>
        <p:sp>
          <p:nvSpPr>
            <p:cNvPr id="1042" name="Google Shape;1042;p16"/>
            <p:cNvSpPr/>
            <p:nvPr/>
          </p:nvSpPr>
          <p:spPr>
            <a:xfrm rot="10800000">
              <a:off x="457200" y="5695478"/>
              <a:ext cx="1243330" cy="690880"/>
            </a:xfrm>
            <a:custGeom>
              <a:avLst/>
              <a:gdLst/>
              <a:ahLst/>
              <a:cxnLst/>
              <a:rect l="l" t="t" r="r" b="b"/>
              <a:pathLst>
                <a:path w="1243330" h="690879" extrusionOk="0">
                  <a:moveTo>
                    <a:pt x="1243025" y="233121"/>
                  </a:moveTo>
                  <a:lnTo>
                    <a:pt x="174358" y="233121"/>
                  </a:lnTo>
                  <a:lnTo>
                    <a:pt x="142963" y="690372"/>
                  </a:lnTo>
                  <a:lnTo>
                    <a:pt x="111975" y="233121"/>
                  </a:lnTo>
                  <a:lnTo>
                    <a:pt x="0" y="233121"/>
                  </a:lnTo>
                  <a:lnTo>
                    <a:pt x="0" y="0"/>
                  </a:lnTo>
                  <a:lnTo>
                    <a:pt x="1243025" y="0"/>
                  </a:lnTo>
                  <a:lnTo>
                    <a:pt x="1243025" y="233121"/>
                  </a:lnTo>
                  <a:close/>
                </a:path>
              </a:pathLst>
            </a:custGeom>
            <a:solidFill>
              <a:schemeClr val="lt1"/>
            </a:solidFill>
            <a:ln w="127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43" name="Google Shape;1043;p16"/>
            <p:cNvSpPr txBox="1"/>
            <p:nvPr/>
          </p:nvSpPr>
          <p:spPr>
            <a:xfrm>
              <a:off x="505601" y="6172174"/>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44" name="Google Shape;1044;p16"/>
          <p:cNvGrpSpPr/>
          <p:nvPr/>
        </p:nvGrpSpPr>
        <p:grpSpPr>
          <a:xfrm>
            <a:off x="2325075" y="1966713"/>
            <a:ext cx="1242695" cy="690880"/>
            <a:chOff x="2164122" y="5695477"/>
            <a:chExt cx="1242695" cy="690880"/>
          </a:xfrm>
        </p:grpSpPr>
        <p:sp>
          <p:nvSpPr>
            <p:cNvPr id="1045" name="Google Shape;1045;p16"/>
            <p:cNvSpPr/>
            <p:nvPr/>
          </p:nvSpPr>
          <p:spPr>
            <a:xfrm rot="10800000">
              <a:off x="2164122" y="5695477"/>
              <a:ext cx="1242695" cy="690880"/>
            </a:xfrm>
            <a:custGeom>
              <a:avLst/>
              <a:gdLst/>
              <a:ahLst/>
              <a:cxnLst/>
              <a:rect l="l" t="t" r="r" b="b"/>
              <a:pathLst>
                <a:path w="1242695" h="690879" extrusionOk="0">
                  <a:moveTo>
                    <a:pt x="0" y="233121"/>
                  </a:moveTo>
                  <a:lnTo>
                    <a:pt x="1067955" y="233121"/>
                  </a:lnTo>
                  <a:lnTo>
                    <a:pt x="1099337" y="690372"/>
                  </a:lnTo>
                  <a:lnTo>
                    <a:pt x="1130300" y="233121"/>
                  </a:lnTo>
                  <a:lnTo>
                    <a:pt x="1242199" y="233121"/>
                  </a:lnTo>
                  <a:lnTo>
                    <a:pt x="1242199" y="0"/>
                  </a:lnTo>
                  <a:lnTo>
                    <a:pt x="0" y="0"/>
                  </a:lnTo>
                  <a:lnTo>
                    <a:pt x="0" y="233121"/>
                  </a:lnTo>
                  <a:close/>
                </a:path>
              </a:pathLst>
            </a:custGeom>
            <a:solidFill>
              <a:schemeClr val="lt1"/>
            </a:solidFill>
            <a:ln w="127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46" name="Google Shape;1046;p16"/>
            <p:cNvSpPr txBox="1"/>
            <p:nvPr/>
          </p:nvSpPr>
          <p:spPr>
            <a:xfrm>
              <a:off x="2208254" y="6176150"/>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47" name="Google Shape;1047;p16"/>
          <p:cNvGrpSpPr/>
          <p:nvPr/>
        </p:nvGrpSpPr>
        <p:grpSpPr>
          <a:xfrm>
            <a:off x="8881000" y="1612224"/>
            <a:ext cx="1231265" cy="690880"/>
            <a:chOff x="480058" y="2324744"/>
            <a:chExt cx="1231265" cy="690880"/>
          </a:xfrm>
        </p:grpSpPr>
        <p:sp>
          <p:nvSpPr>
            <p:cNvPr id="1048" name="Google Shape;1048;p16"/>
            <p:cNvSpPr/>
            <p:nvPr/>
          </p:nvSpPr>
          <p:spPr>
            <a:xfrm>
              <a:off x="480058" y="2324744"/>
              <a:ext cx="1231265" cy="690880"/>
            </a:xfrm>
            <a:custGeom>
              <a:avLst/>
              <a:gdLst/>
              <a:ahLst/>
              <a:cxnLst/>
              <a:rect l="l" t="t" r="r" b="b"/>
              <a:pathLst>
                <a:path w="1231265" h="690880" extrusionOk="0">
                  <a:moveTo>
                    <a:pt x="1230998" y="233121"/>
                  </a:moveTo>
                  <a:lnTo>
                    <a:pt x="172669" y="233121"/>
                  </a:lnTo>
                  <a:lnTo>
                    <a:pt x="141579" y="690371"/>
                  </a:lnTo>
                  <a:lnTo>
                    <a:pt x="110883" y="233121"/>
                  </a:lnTo>
                  <a:lnTo>
                    <a:pt x="0" y="233121"/>
                  </a:lnTo>
                  <a:lnTo>
                    <a:pt x="0" y="0"/>
                  </a:lnTo>
                  <a:lnTo>
                    <a:pt x="1230998" y="0"/>
                  </a:lnTo>
                  <a:lnTo>
                    <a:pt x="1230998" y="233121"/>
                  </a:lnTo>
                  <a:close/>
                </a:path>
              </a:pathLst>
            </a:custGeom>
            <a:solidFill>
              <a:srgbClr val="73565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49" name="Google Shape;1049;p16"/>
            <p:cNvSpPr txBox="1"/>
            <p:nvPr/>
          </p:nvSpPr>
          <p:spPr>
            <a:xfrm>
              <a:off x="518475" y="2351021"/>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50" name="Google Shape;1050;p16"/>
          <p:cNvGrpSpPr/>
          <p:nvPr/>
        </p:nvGrpSpPr>
        <p:grpSpPr>
          <a:xfrm>
            <a:off x="10569340" y="1626340"/>
            <a:ext cx="1230630" cy="690880"/>
            <a:chOff x="2168398" y="2338860"/>
            <a:chExt cx="1230630" cy="690880"/>
          </a:xfrm>
        </p:grpSpPr>
        <p:sp>
          <p:nvSpPr>
            <p:cNvPr id="1051" name="Google Shape;1051;p16"/>
            <p:cNvSpPr/>
            <p:nvPr/>
          </p:nvSpPr>
          <p:spPr>
            <a:xfrm>
              <a:off x="2168398" y="2338860"/>
              <a:ext cx="1230630" cy="690880"/>
            </a:xfrm>
            <a:custGeom>
              <a:avLst/>
              <a:gdLst/>
              <a:ahLst/>
              <a:cxnLst/>
              <a:rect l="l" t="t" r="r" b="b"/>
              <a:pathLst>
                <a:path w="1230630" h="690880" extrusionOk="0">
                  <a:moveTo>
                    <a:pt x="0" y="233121"/>
                  </a:moveTo>
                  <a:lnTo>
                    <a:pt x="1057694" y="233121"/>
                  </a:lnTo>
                  <a:lnTo>
                    <a:pt x="1088771" y="690371"/>
                  </a:lnTo>
                  <a:lnTo>
                    <a:pt x="1119441" y="233121"/>
                  </a:lnTo>
                  <a:lnTo>
                    <a:pt x="1230261" y="233121"/>
                  </a:lnTo>
                  <a:lnTo>
                    <a:pt x="1230261" y="0"/>
                  </a:lnTo>
                  <a:lnTo>
                    <a:pt x="0" y="0"/>
                  </a:lnTo>
                  <a:lnTo>
                    <a:pt x="0" y="233121"/>
                  </a:lnTo>
                  <a:close/>
                </a:path>
              </a:pathLst>
            </a:custGeom>
            <a:solidFill>
              <a:srgbClr val="73565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52" name="Google Shape;1052;p16"/>
            <p:cNvSpPr txBox="1"/>
            <p:nvPr/>
          </p:nvSpPr>
          <p:spPr>
            <a:xfrm>
              <a:off x="2185188" y="2357098"/>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53" name="Google Shape;1053;p16"/>
          <p:cNvGrpSpPr/>
          <p:nvPr/>
        </p:nvGrpSpPr>
        <p:grpSpPr>
          <a:xfrm>
            <a:off x="8881000" y="1957843"/>
            <a:ext cx="1231265" cy="690880"/>
            <a:chOff x="480058" y="2670363"/>
            <a:chExt cx="1231265" cy="690880"/>
          </a:xfrm>
        </p:grpSpPr>
        <p:sp>
          <p:nvSpPr>
            <p:cNvPr id="1054" name="Google Shape;1054;p16"/>
            <p:cNvSpPr/>
            <p:nvPr/>
          </p:nvSpPr>
          <p:spPr>
            <a:xfrm>
              <a:off x="480058" y="2670363"/>
              <a:ext cx="1231265" cy="690880"/>
            </a:xfrm>
            <a:custGeom>
              <a:avLst/>
              <a:gdLst/>
              <a:ahLst/>
              <a:cxnLst/>
              <a:rect l="l" t="t" r="r" b="b"/>
              <a:pathLst>
                <a:path w="1231265" h="690880" extrusionOk="0">
                  <a:moveTo>
                    <a:pt x="0" y="457250"/>
                  </a:moveTo>
                  <a:lnTo>
                    <a:pt x="1058329" y="457250"/>
                  </a:lnTo>
                  <a:lnTo>
                    <a:pt x="1089418" y="0"/>
                  </a:lnTo>
                  <a:lnTo>
                    <a:pt x="1120114" y="457250"/>
                  </a:lnTo>
                  <a:lnTo>
                    <a:pt x="1230998" y="457250"/>
                  </a:lnTo>
                  <a:lnTo>
                    <a:pt x="1230998" y="690372"/>
                  </a:lnTo>
                  <a:lnTo>
                    <a:pt x="0" y="690372"/>
                  </a:lnTo>
                  <a:lnTo>
                    <a:pt x="0" y="457250"/>
                  </a:lnTo>
                  <a:close/>
                </a:path>
              </a:pathLst>
            </a:custGeom>
            <a:solidFill>
              <a:srgbClr val="73565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55" name="Google Shape;1055;p16"/>
            <p:cNvSpPr txBox="1"/>
            <p:nvPr/>
          </p:nvSpPr>
          <p:spPr>
            <a:xfrm>
              <a:off x="509745" y="3152113"/>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grpSp>
        <p:nvGrpSpPr>
          <p:cNvPr id="1056" name="Google Shape;1056;p16"/>
          <p:cNvGrpSpPr/>
          <p:nvPr/>
        </p:nvGrpSpPr>
        <p:grpSpPr>
          <a:xfrm>
            <a:off x="10547728" y="1957414"/>
            <a:ext cx="1228725" cy="690880"/>
            <a:chOff x="2146786" y="2669934"/>
            <a:chExt cx="1228725" cy="690880"/>
          </a:xfrm>
        </p:grpSpPr>
        <p:sp>
          <p:nvSpPr>
            <p:cNvPr id="1057" name="Google Shape;1057;p16"/>
            <p:cNvSpPr/>
            <p:nvPr/>
          </p:nvSpPr>
          <p:spPr>
            <a:xfrm>
              <a:off x="2146786" y="2669934"/>
              <a:ext cx="1228725" cy="690880"/>
            </a:xfrm>
            <a:custGeom>
              <a:avLst/>
              <a:gdLst/>
              <a:ahLst/>
              <a:cxnLst/>
              <a:rect l="l" t="t" r="r" b="b"/>
              <a:pathLst>
                <a:path w="1228725" h="690880" extrusionOk="0">
                  <a:moveTo>
                    <a:pt x="140271" y="0"/>
                  </a:moveTo>
                  <a:lnTo>
                    <a:pt x="111239" y="457669"/>
                  </a:lnTo>
                  <a:lnTo>
                    <a:pt x="0" y="457669"/>
                  </a:lnTo>
                  <a:lnTo>
                    <a:pt x="0" y="690372"/>
                  </a:lnTo>
                  <a:lnTo>
                    <a:pt x="1228674" y="690372"/>
                  </a:lnTo>
                  <a:lnTo>
                    <a:pt x="1228674" y="457669"/>
                  </a:lnTo>
                  <a:lnTo>
                    <a:pt x="169303" y="457669"/>
                  </a:lnTo>
                  <a:lnTo>
                    <a:pt x="140271" y="0"/>
                  </a:lnTo>
                  <a:close/>
                </a:path>
              </a:pathLst>
            </a:custGeom>
            <a:solidFill>
              <a:srgbClr val="73565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58" name="Google Shape;1058;p16"/>
            <p:cNvSpPr txBox="1"/>
            <p:nvPr/>
          </p:nvSpPr>
          <p:spPr>
            <a:xfrm>
              <a:off x="2185188" y="3142732"/>
              <a:ext cx="1154430" cy="19749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None/>
              </a:pPr>
              <a:r>
                <a:rPr lang="en-US" sz="12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sp>
        <p:nvSpPr>
          <p:cNvPr id="1059" name="Google Shape;1059;p16"/>
          <p:cNvSpPr txBox="1"/>
          <p:nvPr/>
        </p:nvSpPr>
        <p:spPr>
          <a:xfrm>
            <a:off x="8881000" y="3075390"/>
            <a:ext cx="1233170" cy="205184"/>
          </a:xfrm>
          <a:prstGeom prst="rect">
            <a:avLst/>
          </a:prstGeom>
          <a:solidFill>
            <a:srgbClr val="735653"/>
          </a:solidFill>
          <a:ln>
            <a:noFill/>
          </a:ln>
        </p:spPr>
        <p:txBody>
          <a:bodyPr spcFirstLastPara="1" wrap="square" lIns="0" tIns="20300" rIns="0" bIns="0" anchor="t" anchorCtr="0">
            <a:spAutoFit/>
          </a:bodyPr>
          <a:lstStyle/>
          <a:p>
            <a:pPr marL="59055" marR="0" lvl="0" indent="0" algn="ctr" rtl="0">
              <a:lnSpc>
                <a:spcPct val="100000"/>
              </a:lnSpc>
              <a:spcBef>
                <a:spcPts val="0"/>
              </a:spcBef>
              <a:spcAft>
                <a:spcPts val="0"/>
              </a:spcAft>
              <a:buNone/>
            </a:pPr>
            <a:r>
              <a:rPr lang="en-US"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b="1">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60" name="Google Shape;1060;p16"/>
          <p:cNvSpPr txBox="1"/>
          <p:nvPr/>
        </p:nvSpPr>
        <p:spPr>
          <a:xfrm>
            <a:off x="628948" y="3064601"/>
            <a:ext cx="1232535" cy="198772"/>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0" tIns="13950" rIns="0" bIns="0" anchor="t" anchorCtr="0">
            <a:spAutoFit/>
          </a:bodyPr>
          <a:lstStyle/>
          <a:p>
            <a:pPr marL="52705" marR="0" lvl="0" indent="0" algn="ctr"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endParaRPr sz="1200">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nvGrpSpPr>
          <p:cNvPr id="1061" name="Google Shape;1061;p16"/>
          <p:cNvGrpSpPr/>
          <p:nvPr/>
        </p:nvGrpSpPr>
        <p:grpSpPr>
          <a:xfrm>
            <a:off x="8793479" y="4340928"/>
            <a:ext cx="1280367" cy="1537997"/>
            <a:chOff x="7810499" y="2669767"/>
            <a:chExt cx="1280367" cy="1537997"/>
          </a:xfrm>
        </p:grpSpPr>
        <p:sp>
          <p:nvSpPr>
            <p:cNvPr id="1062" name="Google Shape;1062;p16"/>
            <p:cNvSpPr txBox="1"/>
            <p:nvPr/>
          </p:nvSpPr>
          <p:spPr>
            <a:xfrm>
              <a:off x="7810499" y="2669767"/>
              <a:ext cx="1280367" cy="389830"/>
            </a:xfrm>
            <a:prstGeom prst="rect">
              <a:avLst/>
            </a:prstGeom>
            <a:solidFill>
              <a:srgbClr val="735653"/>
            </a:solidFill>
            <a:ln>
              <a:noFill/>
            </a:ln>
          </p:spPr>
          <p:txBody>
            <a:bodyPr spcFirstLastPara="1" wrap="square" lIns="0" tIns="20300" rIns="0" bIns="0" anchor="t" anchorCtr="0">
              <a:spAutoFit/>
            </a:bodyPr>
            <a:lstStyle/>
            <a:p>
              <a:pPr marL="59055" marR="0" lvl="0" indent="0" algn="l" rtl="0">
                <a:lnSpc>
                  <a:spcPct val="100000"/>
                </a:lnSpc>
                <a:spcBef>
                  <a:spcPts val="0"/>
                </a:spcBef>
                <a:spcAft>
                  <a:spcPts val="0"/>
                </a:spcAft>
                <a:buNone/>
              </a:pPr>
              <a:r>
                <a:rPr lang="en-US"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endParaRPr sz="1200" b="1">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63" name="Google Shape;1063;p16"/>
            <p:cNvCxnSpPr/>
            <p:nvPr/>
          </p:nvCxnSpPr>
          <p:spPr>
            <a:xfrm rot="10800000">
              <a:off x="7931150" y="2844099"/>
              <a:ext cx="0" cy="1363665"/>
            </a:xfrm>
            <a:prstGeom prst="straightConnector1">
              <a:avLst/>
            </a:prstGeom>
            <a:noFill/>
            <a:ln w="19050" cap="flat" cmpd="sng">
              <a:solidFill>
                <a:srgbClr val="735653"/>
              </a:solidFill>
              <a:prstDash val="dot"/>
              <a:miter lim="800000"/>
              <a:headEnd type="oval" w="med" len="med"/>
              <a:tailEnd type="none" w="sm" len="sm"/>
            </a:ln>
          </p:spPr>
        </p:cxnSp>
      </p:grpSp>
      <p:grpSp>
        <p:nvGrpSpPr>
          <p:cNvPr id="1064" name="Google Shape;1064;p16"/>
          <p:cNvGrpSpPr/>
          <p:nvPr/>
        </p:nvGrpSpPr>
        <p:grpSpPr>
          <a:xfrm>
            <a:off x="10194497" y="4340928"/>
            <a:ext cx="1280366" cy="1537997"/>
            <a:chOff x="7810500" y="2669767"/>
            <a:chExt cx="1280366" cy="1537997"/>
          </a:xfrm>
        </p:grpSpPr>
        <p:sp>
          <p:nvSpPr>
            <p:cNvPr id="1065" name="Google Shape;1065;p16"/>
            <p:cNvSpPr txBox="1"/>
            <p:nvPr/>
          </p:nvSpPr>
          <p:spPr>
            <a:xfrm>
              <a:off x="7810500" y="2669767"/>
              <a:ext cx="1280366" cy="389830"/>
            </a:xfrm>
            <a:prstGeom prst="rect">
              <a:avLst/>
            </a:prstGeom>
            <a:solidFill>
              <a:srgbClr val="735653"/>
            </a:solidFill>
            <a:ln>
              <a:noFill/>
            </a:ln>
          </p:spPr>
          <p:txBody>
            <a:bodyPr spcFirstLastPara="1" wrap="square" lIns="0" tIns="20300" rIns="0" bIns="0" anchor="t" anchorCtr="0">
              <a:spAutoFit/>
            </a:bodyPr>
            <a:lstStyle/>
            <a:p>
              <a:pPr marL="59055" marR="0" lvl="0" indent="0" algn="l" rtl="0">
                <a:lnSpc>
                  <a:spcPct val="100000"/>
                </a:lnSpc>
                <a:spcBef>
                  <a:spcPts val="0"/>
                </a:spcBef>
                <a:spcAft>
                  <a:spcPts val="0"/>
                </a:spcAft>
                <a:buNone/>
              </a:pPr>
              <a:r>
                <a:rPr lang="en-US" sz="1200" b="1">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endParaRPr sz="1200" b="1">
                <a:solidFill>
                  <a:schemeClr val="dk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66" name="Google Shape;1066;p16"/>
            <p:cNvCxnSpPr/>
            <p:nvPr/>
          </p:nvCxnSpPr>
          <p:spPr>
            <a:xfrm rot="10800000">
              <a:off x="8936342" y="2844099"/>
              <a:ext cx="0" cy="1363665"/>
            </a:xfrm>
            <a:prstGeom prst="straightConnector1">
              <a:avLst/>
            </a:prstGeom>
            <a:noFill/>
            <a:ln w="19050" cap="flat" cmpd="sng">
              <a:solidFill>
                <a:srgbClr val="735653"/>
              </a:solidFill>
              <a:prstDash val="dot"/>
              <a:miter lim="800000"/>
              <a:headEnd type="oval" w="med" len="med"/>
              <a:tailEnd type="none" w="sm" len="sm"/>
            </a:ln>
          </p:spPr>
        </p:cxnSp>
      </p:grpSp>
      <p:grpSp>
        <p:nvGrpSpPr>
          <p:cNvPr id="1067" name="Google Shape;1067;p16"/>
          <p:cNvGrpSpPr/>
          <p:nvPr/>
        </p:nvGrpSpPr>
        <p:grpSpPr>
          <a:xfrm>
            <a:off x="593260" y="4286959"/>
            <a:ext cx="1321535" cy="1568849"/>
            <a:chOff x="7810499" y="2669767"/>
            <a:chExt cx="1321535" cy="1568849"/>
          </a:xfrm>
        </p:grpSpPr>
        <p:sp>
          <p:nvSpPr>
            <p:cNvPr id="1068" name="Google Shape;1068;p16"/>
            <p:cNvSpPr txBox="1"/>
            <p:nvPr/>
          </p:nvSpPr>
          <p:spPr>
            <a:xfrm>
              <a:off x="7810499" y="2669767"/>
              <a:ext cx="1321535" cy="38983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0" tIns="20300" rIns="0" bIns="0" anchor="t" anchorCtr="0">
              <a:spAutoFit/>
            </a:bodyPr>
            <a:lstStyle/>
            <a:p>
              <a:pPr marL="59055" marR="0" lvl="0" indent="0" algn="l"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endParaRPr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69" name="Google Shape;1069;p16"/>
            <p:cNvCxnSpPr/>
            <p:nvPr/>
          </p:nvCxnSpPr>
          <p:spPr>
            <a:xfrm rot="10800000">
              <a:off x="7931150" y="2874951"/>
              <a:ext cx="0" cy="1363665"/>
            </a:xfrm>
            <a:prstGeom prst="straightConnector1">
              <a:avLst/>
            </a:prstGeom>
            <a:noFill/>
            <a:ln w="19050" cap="flat" cmpd="sng">
              <a:solidFill>
                <a:schemeClr val="lt1"/>
              </a:solidFill>
              <a:prstDash val="dot"/>
              <a:miter lim="800000"/>
              <a:headEnd type="oval" w="med" len="med"/>
              <a:tailEnd type="none" w="sm" len="sm"/>
            </a:ln>
          </p:spPr>
        </p:cxnSp>
      </p:grpSp>
      <p:grpSp>
        <p:nvGrpSpPr>
          <p:cNvPr id="1070" name="Google Shape;1070;p16"/>
          <p:cNvGrpSpPr/>
          <p:nvPr/>
        </p:nvGrpSpPr>
        <p:grpSpPr>
          <a:xfrm>
            <a:off x="2051502" y="4284269"/>
            <a:ext cx="1321535" cy="1568849"/>
            <a:chOff x="7722135" y="2669767"/>
            <a:chExt cx="1321535" cy="1568849"/>
          </a:xfrm>
        </p:grpSpPr>
        <p:sp>
          <p:nvSpPr>
            <p:cNvPr id="1071" name="Google Shape;1071;p16"/>
            <p:cNvSpPr txBox="1"/>
            <p:nvPr/>
          </p:nvSpPr>
          <p:spPr>
            <a:xfrm>
              <a:off x="7722135" y="2669767"/>
              <a:ext cx="1321535" cy="38983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0" tIns="20300" rIns="0" bIns="0" anchor="t" anchorCtr="0">
              <a:spAutoFit/>
            </a:bodyPr>
            <a:lstStyle/>
            <a:p>
              <a:pPr marL="59055" marR="0" lvl="0" indent="0" algn="l" rtl="0">
                <a:lnSpc>
                  <a:spcPct val="100000"/>
                </a:lnSpc>
                <a:spcBef>
                  <a:spcPts val="0"/>
                </a:spcBef>
                <a:spcAft>
                  <a:spcPts val="0"/>
                </a:spcAft>
                <a:buNone/>
              </a:pPr>
              <a:r>
                <a:rPr lang="en-US"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endParaRPr sz="12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72" name="Google Shape;1072;p16"/>
            <p:cNvCxnSpPr/>
            <p:nvPr/>
          </p:nvCxnSpPr>
          <p:spPr>
            <a:xfrm rot="10800000">
              <a:off x="8916670" y="2874951"/>
              <a:ext cx="0" cy="1363665"/>
            </a:xfrm>
            <a:prstGeom prst="straightConnector1">
              <a:avLst/>
            </a:prstGeom>
            <a:noFill/>
            <a:ln w="19050" cap="flat" cmpd="sng">
              <a:solidFill>
                <a:schemeClr val="lt1"/>
              </a:solidFill>
              <a:prstDash val="dot"/>
              <a:miter lim="800000"/>
              <a:headEnd type="oval" w="med" len="med"/>
              <a:tailEnd type="none" w="sm" len="sm"/>
            </a:ln>
          </p:spPr>
        </p:cxnSp>
      </p:grpSp>
      <p:sp>
        <p:nvSpPr>
          <p:cNvPr id="1073" name="Google Shape;1073;p16"/>
          <p:cNvSpPr txBox="1"/>
          <p:nvPr/>
        </p:nvSpPr>
        <p:spPr>
          <a:xfrm>
            <a:off x="467573" y="992242"/>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p>
        </p:txBody>
      </p:sp>
      <p:grpSp>
        <p:nvGrpSpPr>
          <p:cNvPr id="1074" name="Google Shape;1074;p16"/>
          <p:cNvGrpSpPr/>
          <p:nvPr/>
        </p:nvGrpSpPr>
        <p:grpSpPr>
          <a:xfrm>
            <a:off x="4892845" y="1392352"/>
            <a:ext cx="2011680" cy="3361532"/>
            <a:chOff x="2225813" y="2349500"/>
            <a:chExt cx="2011680" cy="3361532"/>
          </a:xfrm>
        </p:grpSpPr>
        <p:sp>
          <p:nvSpPr>
            <p:cNvPr id="1075" name="Google Shape;1075;p16"/>
            <p:cNvSpPr/>
            <p:nvPr/>
          </p:nvSpPr>
          <p:spPr>
            <a:xfrm>
              <a:off x="2225813" y="2349500"/>
              <a:ext cx="2011680" cy="20116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76" name="Google Shape;1076;p16"/>
            <p:cNvCxnSpPr/>
            <p:nvPr/>
          </p:nvCxnSpPr>
          <p:spPr>
            <a:xfrm rot="10800000">
              <a:off x="3231653" y="4347367"/>
              <a:ext cx="0" cy="1363665"/>
            </a:xfrm>
            <a:prstGeom prst="straightConnector1">
              <a:avLst/>
            </a:prstGeom>
            <a:noFill/>
            <a:ln w="19050" cap="flat" cmpd="sng">
              <a:solidFill>
                <a:schemeClr val="lt1"/>
              </a:solidFill>
              <a:prstDash val="dot"/>
              <a:miter lim="800000"/>
              <a:headEnd type="oval" w="med" len="med"/>
              <a:tailEnd type="none" w="sm" len="sm"/>
            </a:ln>
          </p:spPr>
        </p:cxnSp>
      </p:grpSp>
      <p:sp>
        <p:nvSpPr>
          <p:cNvPr id="1077" name="Google Shape;1077;p16"/>
          <p:cNvSpPr/>
          <p:nvPr/>
        </p:nvSpPr>
        <p:spPr>
          <a:xfrm>
            <a:off x="467573" y="6872538"/>
            <a:ext cx="2768154" cy="849483"/>
          </a:xfrm>
          <a:prstGeom prst="rect">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78" name="Google Shape;1078;p16"/>
          <p:cNvSpPr/>
          <p:nvPr/>
        </p:nvSpPr>
        <p:spPr>
          <a:xfrm>
            <a:off x="8571359" y="6895306"/>
            <a:ext cx="2768154" cy="849483"/>
          </a:xfrm>
          <a:prstGeom prst="rect">
            <a:avLst/>
          </a:prstGeom>
          <a:noFill/>
          <a:ln w="57150" cap="flat" cmpd="sng">
            <a:solidFill>
              <a:srgbClr val="73565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079" name="Google Shape;1079;p16"/>
          <p:cNvSpPr txBox="1"/>
          <p:nvPr/>
        </p:nvSpPr>
        <p:spPr>
          <a:xfrm>
            <a:off x="467573" y="318429"/>
            <a:ext cx="53998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OVER DARK BACKGROUND</a:t>
            </a:r>
          </a:p>
        </p:txBody>
      </p:sp>
      <p:sp>
        <p:nvSpPr>
          <p:cNvPr id="1080" name="Google Shape;1080;p16"/>
          <p:cNvSpPr txBox="1"/>
          <p:nvPr/>
        </p:nvSpPr>
        <p:spPr>
          <a:xfrm>
            <a:off x="8383871" y="236184"/>
            <a:ext cx="53998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OVER LIGHT BACKGROUND</a:t>
            </a:r>
          </a:p>
        </p:txBody>
      </p:sp>
      <p:sp>
        <p:nvSpPr>
          <p:cNvPr id="1081" name="Google Shape;1081;p16"/>
          <p:cNvSpPr txBox="1"/>
          <p:nvPr/>
        </p:nvSpPr>
        <p:spPr>
          <a:xfrm>
            <a:off x="433986" y="3714690"/>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p>
        </p:txBody>
      </p:sp>
      <p:sp>
        <p:nvSpPr>
          <p:cNvPr id="1082" name="Google Shape;1082;p16"/>
          <p:cNvSpPr txBox="1"/>
          <p:nvPr/>
        </p:nvSpPr>
        <p:spPr>
          <a:xfrm>
            <a:off x="384745" y="6302959"/>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HIGHLIGHTED AREA</a:t>
            </a:r>
          </a:p>
        </p:txBody>
      </p:sp>
      <p:sp>
        <p:nvSpPr>
          <p:cNvPr id="1083" name="Google Shape;1083;p16"/>
          <p:cNvSpPr txBox="1"/>
          <p:nvPr/>
        </p:nvSpPr>
        <p:spPr>
          <a:xfrm>
            <a:off x="4231705" y="992242"/>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BUBBLE CALL OUT</a:t>
            </a:r>
          </a:p>
        </p:txBody>
      </p:sp>
      <p:sp>
        <p:nvSpPr>
          <p:cNvPr id="1084" name="Google Shape;1084;p16"/>
          <p:cNvSpPr txBox="1"/>
          <p:nvPr/>
        </p:nvSpPr>
        <p:spPr>
          <a:xfrm>
            <a:off x="4107065" y="5325266"/>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KEY MAP</a:t>
            </a:r>
          </a:p>
        </p:txBody>
      </p:sp>
      <p:sp>
        <p:nvSpPr>
          <p:cNvPr id="1085" name="Google Shape;1085;p16"/>
          <p:cNvSpPr txBox="1"/>
          <p:nvPr/>
        </p:nvSpPr>
        <p:spPr>
          <a:xfrm>
            <a:off x="8541028" y="988887"/>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TAG LABELS</a:t>
            </a:r>
          </a:p>
        </p:txBody>
      </p:sp>
      <p:sp>
        <p:nvSpPr>
          <p:cNvPr id="1086" name="Google Shape;1086;p16"/>
          <p:cNvSpPr txBox="1"/>
          <p:nvPr/>
        </p:nvSpPr>
        <p:spPr>
          <a:xfrm>
            <a:off x="8507441" y="3711335"/>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LEADER LABELS</a:t>
            </a:r>
          </a:p>
        </p:txBody>
      </p:sp>
      <p:sp>
        <p:nvSpPr>
          <p:cNvPr id="1087" name="Google Shape;1087;p16"/>
          <p:cNvSpPr txBox="1"/>
          <p:nvPr/>
        </p:nvSpPr>
        <p:spPr>
          <a:xfrm>
            <a:off x="8458200" y="6299604"/>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HIGHLIGHTED AREA</a:t>
            </a:r>
          </a:p>
        </p:txBody>
      </p:sp>
      <p:sp>
        <p:nvSpPr>
          <p:cNvPr id="1088" name="Google Shape;1088;p16"/>
          <p:cNvSpPr txBox="1"/>
          <p:nvPr/>
        </p:nvSpPr>
        <p:spPr>
          <a:xfrm>
            <a:off x="12305160" y="988887"/>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BUBBLE CALL OUT</a:t>
            </a:r>
          </a:p>
        </p:txBody>
      </p:sp>
      <p:sp>
        <p:nvSpPr>
          <p:cNvPr id="1089" name="Google Shape;1089;p16"/>
          <p:cNvSpPr txBox="1"/>
          <p:nvPr/>
        </p:nvSpPr>
        <p:spPr>
          <a:xfrm>
            <a:off x="12180520" y="5321911"/>
            <a:ext cx="31241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2"/>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KEY MAP</a:t>
            </a:r>
          </a:p>
        </p:txBody>
      </p:sp>
      <p:pic>
        <p:nvPicPr>
          <p:cNvPr id="1090" name="Google Shape;1090;p16"/>
          <p:cNvPicPr preferRelativeResize="0"/>
          <p:nvPr/>
        </p:nvPicPr>
        <p:blipFill rotWithShape="1">
          <a:blip r:embed="rId3"/>
          <a:srcRect l="9242" t="15790" r="7855" b="7918"/>
          <a:stretch>
            <a:fillRect/>
          </a:stretch>
        </p:blipFill>
        <p:spPr>
          <a:xfrm>
            <a:off x="12378275" y="5951504"/>
            <a:ext cx="2810846" cy="3347493"/>
          </a:xfrm>
          <a:prstGeom prst="rect">
            <a:avLst/>
          </a:prstGeom>
          <a:noFill/>
          <a:ln>
            <a:noFill/>
          </a:ln>
        </p:spPr>
      </p:pic>
      <p:grpSp>
        <p:nvGrpSpPr>
          <p:cNvPr id="1091" name="Google Shape;1091;p16"/>
          <p:cNvGrpSpPr/>
          <p:nvPr/>
        </p:nvGrpSpPr>
        <p:grpSpPr>
          <a:xfrm>
            <a:off x="12624158" y="1416554"/>
            <a:ext cx="2011680" cy="3361532"/>
            <a:chOff x="2225813" y="2349500"/>
            <a:chExt cx="2011680" cy="3361532"/>
          </a:xfrm>
        </p:grpSpPr>
        <p:sp>
          <p:nvSpPr>
            <p:cNvPr id="1092" name="Google Shape;1092;p16"/>
            <p:cNvSpPr/>
            <p:nvPr/>
          </p:nvSpPr>
          <p:spPr>
            <a:xfrm>
              <a:off x="2225813" y="2349500"/>
              <a:ext cx="2011680" cy="2011680"/>
            </a:xfrm>
            <a:prstGeom prst="ellipse">
              <a:avLst/>
            </a:prstGeom>
            <a:solidFill>
              <a:schemeClr val="lt1"/>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cxnSp>
          <p:nvCxnSpPr>
            <p:cNvPr id="1093" name="Google Shape;1093;p16"/>
            <p:cNvCxnSpPr/>
            <p:nvPr/>
          </p:nvCxnSpPr>
          <p:spPr>
            <a:xfrm rot="10800000">
              <a:off x="3231653" y="4347367"/>
              <a:ext cx="0" cy="1363665"/>
            </a:xfrm>
            <a:prstGeom prst="straightConnector1">
              <a:avLst/>
            </a:prstGeom>
            <a:noFill/>
            <a:ln w="19050" cap="flat" cmpd="sng">
              <a:solidFill>
                <a:schemeClr val="dk2"/>
              </a:solidFill>
              <a:prstDash val="dot"/>
              <a:miter lim="800000"/>
              <a:headEnd type="oval" w="med" len="med"/>
              <a:tailEnd type="none" w="sm" len="sm"/>
            </a:ln>
          </p:spPr>
        </p:cxnSp>
      </p:grpSp>
      <p:pic>
        <p:nvPicPr>
          <p:cNvPr id="1094" name="Google Shape;1094;p16" descr="A black and white image of a map&#10;&#10;AI-generated content may be incorrect."/>
          <p:cNvPicPr preferRelativeResize="0"/>
          <p:nvPr/>
        </p:nvPicPr>
        <p:blipFill rotWithShape="1">
          <a:blip r:embed="rId4"/>
          <a:srcRect l="7880" t="15390" r="9980" b="7854"/>
          <a:stretch>
            <a:fillRect/>
          </a:stretch>
        </p:blipFill>
        <p:spPr>
          <a:xfrm>
            <a:off x="4267200" y="5951503"/>
            <a:ext cx="2768155" cy="3347493"/>
          </a:xfrm>
          <a:prstGeom prst="rect">
            <a:avLst/>
          </a:prstGeom>
          <a:noFill/>
          <a:ln>
            <a:noFill/>
          </a:ln>
        </p:spPr>
      </p:pic>
      <p:sp>
        <p:nvSpPr>
          <p:cNvPr id="1095" name="Google Shape;1095;p16"/>
          <p:cNvSpPr txBox="1">
            <a:spLocks noGrp="1"/>
          </p:cNvSpPr>
          <p:nvPr>
            <p:ph type="dt" idx="10"/>
          </p:nvPr>
        </p:nvSpPr>
        <p:spPr>
          <a:xfrm>
            <a:off x="467497" y="9333705"/>
            <a:ext cx="1818503" cy="53498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96" name="Google Shape;1096;p16"/>
          <p:cNvSpPr txBox="1">
            <a:spLocks noGrp="1"/>
          </p:cNvSpPr>
          <p:nvPr>
            <p:ph type="sldNum" idx="12"/>
          </p:nvPr>
        </p:nvSpPr>
        <p:spPr>
          <a:xfrm>
            <a:off x="14173200" y="9333705"/>
            <a:ext cx="904103" cy="5349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ea typeface="宋体" panose="02010600030101010101" pitchFamily="2" charset="-122"/>
                <a:cs typeface="Times New Roman" panose="02020603050405020304" pitchFamily="18" charset="0"/>
              </a:rPr>
              <a:t>76</a:t>
            </a:fld>
            <a:endParaRPr lang="en-US">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ec2da671b7_12_0"/>
          <p:cNvSpPr txBox="1"/>
          <p:nvPr/>
        </p:nvSpPr>
        <p:spPr>
          <a:xfrm>
            <a:off x="63883" y="1528311"/>
            <a:ext cx="15406388" cy="3503610"/>
          </a:xfrm>
          <a:prstGeom prst="rect">
            <a:avLst/>
          </a:prstGeom>
          <a:noFill/>
          <a:ln>
            <a:noFill/>
          </a:ln>
        </p:spPr>
        <p:txBody>
          <a:bodyPr spcFirstLastPara="1" wrap="square" lIns="158950" tIns="158950" rIns="158950" bIns="158950" anchor="t" anchorCtr="0">
            <a:noAutofit/>
          </a:bodyPr>
          <a:lstStyle/>
          <a:p>
            <a:pPr algn="ctr">
              <a:buSzPts val="15347"/>
            </a:pPr>
            <a:r>
              <a:rPr lang="en-US" altLang="zh-CN" sz="5400" b="1" dirty="0">
                <a:solidFill>
                  <a:srgbClr val="FFFFFF"/>
                </a:solidFill>
                <a:latin typeface="Times New Roman"/>
                <a:ea typeface="宋体"/>
                <a:cs typeface="Times New Roman"/>
              </a:rPr>
              <a:t>Hayward Eden</a:t>
            </a:r>
            <a:r>
              <a:rPr lang="zh-CN" sz="5400" dirty="0">
                <a:solidFill>
                  <a:schemeClr val="lt1"/>
                </a:solidFill>
                <a:latin typeface="Times New Roman"/>
                <a:ea typeface="宋体"/>
                <a:cs typeface="Times New Roman"/>
                <a:sym typeface="IBM Plex Mono" panose="020B0509050203000203"/>
              </a:rPr>
              <a:t>区海岸线韧性合作组织 </a:t>
            </a:r>
            <a:endParaRPr lang="en-US" altLang="zh-CN">
              <a:solidFill>
                <a:schemeClr val="lt1"/>
              </a:solidFill>
              <a:sym typeface="IBM Plex Mono" panose="020B0509050203000203"/>
            </a:endParaRPr>
          </a:p>
          <a:p>
            <a:pPr lvl="0" algn="ctr">
              <a:buSzPts val="15347"/>
            </a:pPr>
            <a:r>
              <a:rPr lang="zh-CN" sz="5400">
                <a:solidFill>
                  <a:schemeClr val="lt1"/>
                </a:solidFill>
                <a:latin typeface="Times New Roman"/>
                <a:ea typeface="宋体"/>
                <a:cs typeface="Times New Roman"/>
                <a:sym typeface="IBM Plex Mono" panose="020B0509050203000203"/>
              </a:rPr>
              <a:t>(Hayward Eden Area Shoreline Resilience </a:t>
            </a:r>
            <a:r>
              <a:rPr lang="zh-CN" sz="5400" dirty="0">
                <a:solidFill>
                  <a:schemeClr val="lt1"/>
                </a:solidFill>
                <a:latin typeface="Times New Roman"/>
                <a:ea typeface="宋体"/>
                <a:cs typeface="Times New Roman"/>
                <a:sym typeface="IBM Plex Mono" panose="020B0509050203000203"/>
              </a:rPr>
              <a:t>Collaborative)</a:t>
            </a:r>
            <a:endParaRPr lang="zh-CN">
              <a:solidFill>
                <a:schemeClr val="lt1"/>
              </a:solidFill>
            </a:endParaRPr>
          </a:p>
        </p:txBody>
      </p:sp>
      <p:sp>
        <p:nvSpPr>
          <p:cNvPr id="331" name="Google Shape;331;g3ec2da671b7_12_0"/>
          <p:cNvSpPr txBox="1"/>
          <p:nvPr/>
        </p:nvSpPr>
        <p:spPr>
          <a:xfrm>
            <a:off x="1323527" y="5031657"/>
            <a:ext cx="13543509" cy="2697900"/>
          </a:xfrm>
          <a:prstGeom prst="rect">
            <a:avLst/>
          </a:prstGeom>
          <a:noFill/>
          <a:ln>
            <a:noFill/>
          </a:ln>
        </p:spPr>
        <p:txBody>
          <a:bodyPr spcFirstLastPara="1" wrap="square" lIns="158950" tIns="158950" rIns="158950" bIns="158950" anchor="t" anchorCtr="0">
            <a:noAutofit/>
          </a:bodyPr>
          <a:lstStyle/>
          <a:p>
            <a:pPr marL="0" marR="0" lvl="0" indent="0" algn="ctr">
              <a:lnSpc>
                <a:spcPct val="100000"/>
              </a:lnSpc>
              <a:spcBef>
                <a:spcPts val="0"/>
              </a:spcBef>
              <a:spcAft>
                <a:spcPts val="0"/>
              </a:spcAft>
              <a:buNone/>
            </a:pPr>
            <a:r>
              <a:rPr lang="zh-CN" altLang="en-US" sz="12500">
                <a:solidFill>
                  <a:schemeClr val="lt1"/>
                </a:solidFill>
                <a:latin typeface="Times New Roman"/>
                <a:ea typeface="宋体"/>
                <a:cs typeface="Times New Roman"/>
                <a:sym typeface="IBM Plex Mono" panose="020B0509050203000203"/>
              </a:rPr>
              <a:t>与</a:t>
            </a:r>
            <a:r>
              <a:rPr lang="zh-CN" sz="12500" b="0" i="0" u="none" strike="noStrike" cap="none">
                <a:solidFill>
                  <a:schemeClr val="lt1"/>
                </a:solidFill>
                <a:latin typeface="Times New Roman"/>
                <a:ea typeface="宋体"/>
                <a:cs typeface="Times New Roman"/>
                <a:sym typeface="IBM Plex Mono" panose="020B0509050203000203"/>
              </a:rPr>
              <a:t>原住民部落沟通 </a:t>
            </a:r>
            <a:endParaRPr lang="en-US" altLang="zh-CN" sz="12500">
              <a:solidFill>
                <a:schemeClr val="lt1"/>
              </a:solidFill>
              <a:latin typeface="Times New Roman"/>
              <a:ea typeface="宋体"/>
              <a:cs typeface="Times New Roman"/>
            </a:endParaRPr>
          </a:p>
        </p:txBody>
      </p:sp>
      <p:pic>
        <p:nvPicPr>
          <p:cNvPr id="332" name="Google Shape;332;g3ec2da671b7_12_0" title="MAIN-LOGO-DarkBG-Transparent-Safe-Margin-3440px.png"/>
          <p:cNvPicPr preferRelativeResize="0"/>
          <p:nvPr/>
        </p:nvPicPr>
        <p:blipFill>
          <a:blip r:embed="rId3"/>
          <a:stretch>
            <a:fillRect/>
          </a:stretch>
        </p:blipFill>
        <p:spPr>
          <a:xfrm>
            <a:off x="6559113" y="8303764"/>
            <a:ext cx="2426573" cy="1297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ec2da671b7_12_6"/>
          <p:cNvSpPr txBox="1"/>
          <p:nvPr/>
        </p:nvSpPr>
        <p:spPr>
          <a:xfrm>
            <a:off x="794849" y="2910452"/>
            <a:ext cx="6981316" cy="3467298"/>
          </a:xfrm>
          <a:prstGeom prst="rect">
            <a:avLst/>
          </a:prstGeom>
          <a:noFill/>
          <a:ln>
            <a:noFill/>
          </a:ln>
        </p:spPr>
        <p:txBody>
          <a:bodyPr spcFirstLastPara="1" wrap="square" lIns="166200" tIns="166200" rIns="166200" bIns="166200" anchor="t" anchorCtr="0">
            <a:noAutofit/>
          </a:bodyPr>
          <a:lstStyle/>
          <a:p>
            <a:pPr marL="0" marR="0" lvl="0" indent="0" algn="l">
              <a:lnSpc>
                <a:spcPct val="100000"/>
              </a:lnSpc>
              <a:spcBef>
                <a:spcPts val="0"/>
              </a:spcBef>
              <a:spcAft>
                <a:spcPts val="0"/>
              </a:spcAft>
              <a:buNone/>
            </a:pPr>
            <a:r>
              <a:rPr lang="zh-CN" altLang="en-US" sz="10000">
                <a:solidFill>
                  <a:srgbClr val="6D9EEB"/>
                </a:solidFill>
                <a:latin typeface="Times New Roman"/>
                <a:ea typeface="宋体"/>
                <a:cs typeface="Times New Roman"/>
                <a:sym typeface="IBM Plex Mono" panose="020B0509050203000203"/>
              </a:rPr>
              <a:t>与</a:t>
            </a:r>
            <a:r>
              <a:rPr lang="zh-CN" sz="10000" b="0" i="0" u="none" strike="noStrike" cap="none">
                <a:solidFill>
                  <a:srgbClr val="6D9EEB"/>
                </a:solidFill>
                <a:latin typeface="Times New Roman"/>
                <a:ea typeface="宋体"/>
                <a:cs typeface="Times New Roman"/>
                <a:sym typeface="IBM Plex Mono" panose="020B0509050203000203"/>
              </a:rPr>
              <a:t>原住民部落沟通目标</a:t>
            </a:r>
            <a:endParaRPr lang="en-US" altLang="zh-CN" sz="10000">
              <a:latin typeface="Times New Roman"/>
              <a:ea typeface="宋体"/>
              <a:cs typeface="Times New Roman"/>
            </a:endParaRPr>
          </a:p>
        </p:txBody>
      </p:sp>
      <p:sp>
        <p:nvSpPr>
          <p:cNvPr id="338" name="Google Shape;338;g3ec2da671b7_12_6"/>
          <p:cNvSpPr txBox="1"/>
          <p:nvPr/>
        </p:nvSpPr>
        <p:spPr>
          <a:xfrm>
            <a:off x="49550" y="8269314"/>
            <a:ext cx="3695400" cy="477300"/>
          </a:xfrm>
          <a:prstGeom prst="rect">
            <a:avLst/>
          </a:prstGeom>
          <a:noFill/>
          <a:ln>
            <a:noFill/>
          </a:ln>
        </p:spPr>
        <p:txBody>
          <a:bodyPr spcFirstLastPara="1" wrap="square" lIns="166200" tIns="166200" rIns="166200" bIns="166200" anchor="t" anchorCtr="0">
            <a:noAutofit/>
          </a:bodyPr>
          <a:lstStyle/>
          <a:p>
            <a:pPr marL="0" marR="0" lvl="0" indent="0" algn="l" rtl="0">
              <a:lnSpc>
                <a:spcPct val="100000"/>
              </a:lnSpc>
              <a:spcBef>
                <a:spcPts val="0"/>
              </a:spcBef>
              <a:spcAft>
                <a:spcPts val="0"/>
              </a:spcAft>
              <a:buClr>
                <a:srgbClr val="000000"/>
              </a:buClr>
              <a:buSzPts val="1454"/>
              <a:buFont typeface="Arial" panose="020B0604020202020204"/>
              <a:buNone/>
            </a:pPr>
            <a:endParaRPr sz="1455" b="0" i="0" u="none" strike="noStrike" cap="none">
              <a:solidFill>
                <a:srgbClr val="303030"/>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endParaRPr>
          </a:p>
        </p:txBody>
      </p:sp>
      <p:sp>
        <p:nvSpPr>
          <p:cNvPr id="339" name="Google Shape;339;g3ec2da671b7_12_6"/>
          <p:cNvSpPr txBox="1"/>
          <p:nvPr/>
        </p:nvSpPr>
        <p:spPr>
          <a:xfrm>
            <a:off x="8022297" y="1218087"/>
            <a:ext cx="6982203" cy="5977211"/>
          </a:xfrm>
          <a:prstGeom prst="rect">
            <a:avLst/>
          </a:prstGeom>
          <a:noFill/>
          <a:ln>
            <a:noFill/>
          </a:ln>
        </p:spPr>
        <p:txBody>
          <a:bodyPr spcFirstLastPara="1" wrap="square" lIns="0" tIns="0" rIns="0" bIns="0" anchor="b" anchorCtr="0">
            <a:noAutofit/>
          </a:bodyPr>
          <a:lstStyle/>
          <a:p>
            <a:pPr marL="0" marR="0" lvl="0" indent="0" algn="l" rtl="0">
              <a:lnSpc>
                <a:spcPct val="108000"/>
              </a:lnSpc>
              <a:spcBef>
                <a:spcPts val="600"/>
              </a:spcBef>
              <a:spcAft>
                <a:spcPts val="0"/>
              </a:spcAft>
              <a:buNone/>
            </a:pPr>
            <a:r>
              <a:rPr lang="zh-CN" sz="3350">
                <a:solidFill>
                  <a:schemeClr val="lt1"/>
                </a:solidFill>
                <a:latin typeface="Times New Roman"/>
                <a:ea typeface="宋体"/>
                <a:cs typeface="Times New Roman"/>
                <a:sym typeface="IBM Plex Mono" panose="020B0509050203000203"/>
              </a:rPr>
              <a:t>为原住民部落社群与项目规划团队搭建沟通渠道，以便：</a:t>
            </a:r>
            <a:endParaRPr lang="en-US" altLang="zh-CN" sz="3350">
              <a:solidFill>
                <a:schemeClr val="lt1"/>
              </a:solidFill>
              <a:latin typeface="Times New Roman"/>
              <a:ea typeface="宋体"/>
              <a:cs typeface="Times New Roman"/>
            </a:endParaRPr>
          </a:p>
          <a:p>
            <a:pPr marL="826770" marR="0" lvl="0" algn="l" rtl="0">
              <a:lnSpc>
                <a:spcPct val="108000"/>
              </a:lnSpc>
              <a:spcBef>
                <a:spcPts val="600"/>
              </a:spcBef>
              <a:spcAft>
                <a:spcPts val="0"/>
              </a:spcAft>
              <a:buClr>
                <a:schemeClr val="lt1"/>
              </a:buClr>
              <a:buSzPts val="3350"/>
              <a:buFont typeface="IBM Plex Mono" panose="020B0509050203000203"/>
              <a:buAutoNum type="arabicPeriod"/>
            </a:pPr>
            <a:r>
              <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为原住民部落社群创造机会，参与</a:t>
            </a:r>
            <a:r>
              <a:rPr lang="en-US" alt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Hayward</a:t>
            </a:r>
            <a:r>
              <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 SLRAP 项目工作并从中学习</a:t>
            </a:r>
            <a:endPar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a:p>
            <a:pPr marL="826770" marR="0" lvl="0" algn="l" rtl="0">
              <a:lnSpc>
                <a:spcPct val="108000"/>
              </a:lnSpc>
              <a:spcBef>
                <a:spcPts val="600"/>
              </a:spcBef>
              <a:spcAft>
                <a:spcPts val="0"/>
              </a:spcAft>
              <a:buClr>
                <a:schemeClr val="lt1"/>
              </a:buClr>
              <a:buSzPts val="3350"/>
              <a:buFont typeface="IBM Plex Mono" panose="020B0509050203000203"/>
              <a:buAutoNum type="arabicPeriod"/>
            </a:pPr>
            <a:r>
              <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发掘机会，在</a:t>
            </a:r>
            <a:r>
              <a:rPr lang="en-US" alt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Hayward</a:t>
            </a:r>
            <a:r>
              <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sym typeface="IBM Plex Mono" panose="020B0509050203000203"/>
              </a:rPr>
              <a:t> SLRAP 项目工作中纳入协同效益要素</a:t>
            </a:r>
            <a:endParaRPr lang="zh-CN" sz="3350" dirty="0">
              <a:solidFill>
                <a:schemeClr val="lt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40" name="Google Shape;340;g3ec2da671b7_12_6" title="MAIN-LOGO-DarkBG-Transparent-Safe-Margin-3440px.png"/>
          <p:cNvPicPr preferRelativeResize="0"/>
          <p:nvPr/>
        </p:nvPicPr>
        <p:blipFill rotWithShape="1">
          <a:blip r:embed="rId3"/>
          <a:srcRect t="-27016" r="-27016"/>
          <a:stretch>
            <a:fillRect/>
          </a:stretch>
        </p:blipFill>
        <p:spPr>
          <a:xfrm>
            <a:off x="252700" y="8634602"/>
            <a:ext cx="2426573" cy="1297424"/>
          </a:xfrm>
          <a:prstGeom prst="rect">
            <a:avLst/>
          </a:prstGeom>
          <a:noFill/>
          <a:ln>
            <a:noFill/>
          </a:ln>
        </p:spPr>
      </p:pic>
    </p:spTree>
  </p:cSld>
  <p:clrMapOvr>
    <a:masterClrMapping/>
  </p:clrMapOvr>
</p:sld>
</file>

<file path=ppt/theme/theme1.xml><?xml version="1.0" encoding="utf-8"?>
<a:theme xmlns:a="http://schemas.openxmlformats.org/drawingml/2006/main"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6574</Words>
  <Application>Microsoft Office PowerPoint</Application>
  <PresentationFormat>Custom</PresentationFormat>
  <Paragraphs>602</Paragraphs>
  <Slides>76</Slides>
  <Notes>50</Notes>
  <HiddenSlides>1</HiddenSlides>
  <MMClips>0</MMClips>
  <ScaleCrop>false</ScaleCrop>
  <HeadingPairs>
    <vt:vector size="4" baseType="variant">
      <vt:variant>
        <vt:lpstr>Theme</vt:lpstr>
      </vt:variant>
      <vt:variant>
        <vt:i4>4</vt:i4>
      </vt:variant>
      <vt:variant>
        <vt:lpstr>Slide Titles</vt:lpstr>
      </vt:variant>
      <vt:variant>
        <vt:i4>76</vt:i4>
      </vt:variant>
    </vt:vector>
  </HeadingPairs>
  <TitlesOfParts>
    <vt:vector size="80" baseType="lpstr">
      <vt:lpstr>HASPA Implementation Plan Branding</vt:lpstr>
      <vt:lpstr>HASPA Implementation Plan Branding</vt:lpstr>
      <vt:lpstr>HASPA Implementation Plan Branding</vt:lpstr>
      <vt:lpstr>1_HASPA Implementation Plan Branding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Hogan Edelberg</dc:creator>
  <cp:lastModifiedBy>Anna Liu</cp:lastModifiedBy>
  <cp:revision>166</cp:revision>
  <dcterms:created xsi:type="dcterms:W3CDTF">2025-08-14T17:25:00Z</dcterms:created>
  <dcterms:modified xsi:type="dcterms:W3CDTF">2026-06-25T23:50:50Z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0x010100C6EBC2A732729043B1FB54963A53AE06</vt:lpwstr>
  </property>
  <property fmtid="{D5CDD505-2E9C-101B-9397-08002B2CF9AE}" pid="3" name="MediaServiceImageTags">
    <vt:lpwstr/>
  </property>
  <property fmtid="{D5CDD505-2E9C-101B-9397-08002B2CF9AE}" pid="4" name="ICV">
    <vt:lpwstr>9BAC775019634BE4B1DDCEAADD8625E0_12</vt:lpwstr>
  </property>
  <property fmtid="{D5CDD505-2E9C-101B-9397-08002B2CF9AE}" pid="5" name="KSOProductBuildVer">
    <vt:lpwstr>2052-12.1.0.26895</vt:lpwstr>
  </property>
</Properties>
</file>