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73" r:id="rId2"/>
    <p:sldMasterId id="2147483687" r:id="rId3"/>
  </p:sldMasterIdLst>
  <p:notesMasterIdLst>
    <p:notesMasterId r:id="rId2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12192000" cy="6858000"/>
  <p:notesSz cx="6858000" cy="9144000"/>
  <p:embeddedFontLst>
    <p:embeddedFont>
      <p:font typeface="Trebuchet MS" panose="020B060302020202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Proxima Nova"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
          <p15:clr>
            <a:srgbClr val="A4A3A4"/>
          </p15:clr>
        </p15:guide>
        <p15:guide id="2" pos="686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uBWJV5XDEXcLQUK+e2BEyiEPQ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4" y="48"/>
      </p:cViewPr>
      <p:guideLst>
        <p:guide orient="horz" pos="1152"/>
        <p:guide pos="6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494" name="Google Shape;494;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February 22, 2023</a:t>
            </a:r>
            <a:endParaRPr/>
          </a:p>
        </p:txBody>
      </p:sp>
      <p:sp>
        <p:nvSpPr>
          <p:cNvPr id="495" name="Google Shape;495;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3ed0d6628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3ed0d6628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solidFill>
                  <a:srgbClr val="595959"/>
                </a:solidFill>
                <a:latin typeface="Proxima Nova"/>
                <a:ea typeface="Proxima Nova"/>
                <a:cs typeface="Proxima Nova"/>
                <a:sym typeface="Proxima Nova"/>
              </a:rPr>
              <a:t>Determine standardized polygon unit for analyses</a:t>
            </a:r>
            <a:endParaRPr sz="1400">
              <a:solidFill>
                <a:srgbClr val="595959"/>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US" sz="1400">
                <a:solidFill>
                  <a:srgbClr val="595959"/>
                </a:solidFill>
                <a:latin typeface="Proxima Nova"/>
                <a:ea typeface="Proxima Nova"/>
                <a:cs typeface="Proxima Nova"/>
                <a:sym typeface="Proxima Nova"/>
              </a:rPr>
              <a:t>Sp</a:t>
            </a:r>
            <a:endParaRPr sz="1400">
              <a:solidFill>
                <a:srgbClr val="595959"/>
              </a:solidFill>
              <a:latin typeface="Proxima Nova"/>
              <a:ea typeface="Proxima Nova"/>
              <a:cs typeface="Proxima Nova"/>
              <a:sym typeface="Proxima Nova"/>
            </a:endParaRPr>
          </a:p>
          <a:p>
            <a:pPr marL="457200" lvl="0" indent="-317500" algn="l" rtl="0">
              <a:lnSpc>
                <a:spcPct val="115000"/>
              </a:lnSpc>
              <a:spcBef>
                <a:spcPts val="1200"/>
              </a:spcBef>
              <a:spcAft>
                <a:spcPts val="0"/>
              </a:spcAft>
              <a:buClr>
                <a:srgbClr val="595959"/>
              </a:buClr>
              <a:buSzPts val="1400"/>
              <a:buFont typeface="Proxima Nova"/>
              <a:buChar char="●"/>
            </a:pPr>
            <a:r>
              <a:rPr lang="en-US" sz="1400">
                <a:solidFill>
                  <a:srgbClr val="595959"/>
                </a:solidFill>
                <a:latin typeface="Proxima Nova"/>
                <a:ea typeface="Proxima Nova"/>
                <a:cs typeface="Proxima Nova"/>
                <a:sym typeface="Proxima Nova"/>
              </a:rPr>
              <a:t>Calculate dimensionless elevation layer (Z*) = (Z- MSL)/(MHHW - MSL)</a:t>
            </a:r>
            <a:endParaRPr sz="1400">
              <a:solidFill>
                <a:srgbClr val="59595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595959"/>
              </a:buClr>
              <a:buSzPts val="1400"/>
              <a:buFont typeface="Proxima Nova"/>
              <a:buChar char="●"/>
            </a:pPr>
            <a:r>
              <a:rPr lang="en-US" sz="1400">
                <a:solidFill>
                  <a:srgbClr val="595959"/>
                </a:solidFill>
                <a:latin typeface="Proxima Nova"/>
                <a:ea typeface="Proxima Nova"/>
                <a:cs typeface="Proxima Nova"/>
                <a:sym typeface="Proxima Nova"/>
              </a:rPr>
              <a:t>Create histogram and hypsometric curve for each marsh unit</a:t>
            </a:r>
            <a:endParaRPr sz="1400">
              <a:solidFill>
                <a:srgbClr val="595959"/>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595959"/>
              </a:buClr>
              <a:buSzPts val="1400"/>
              <a:buFont typeface="Proxima Nova"/>
              <a:buChar char="●"/>
            </a:pPr>
            <a:r>
              <a:rPr lang="en-US" sz="1400">
                <a:solidFill>
                  <a:srgbClr val="595959"/>
                </a:solidFill>
                <a:latin typeface="Proxima Nova"/>
                <a:ea typeface="Proxima Nova"/>
                <a:cs typeface="Proxima Nova"/>
                <a:sym typeface="Proxima Nova"/>
              </a:rPr>
              <a:t>Also explore: Proportion of the marsh above MHW, inundation time</a:t>
            </a:r>
            <a:endParaRPr/>
          </a:p>
        </p:txBody>
      </p:sp>
      <p:sp>
        <p:nvSpPr>
          <p:cNvPr id="616" name="Google Shape;616;g23ed0d6628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7ce5e01008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7ce5e01008_0_2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Rapid assessment of condition that can be applied and understood for historic and restoring wetlands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7ccb16a023_0_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7ccb16a023_0_4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solidFill>
                  <a:srgbClr val="4E4E50"/>
                </a:solidFill>
                <a:highlight>
                  <a:srgbClr val="EDEBE9"/>
                </a:highlight>
                <a:latin typeface="Source Sans Pro"/>
                <a:ea typeface="Source Sans Pro"/>
                <a:cs typeface="Source Sans Pro"/>
                <a:sym typeface="Source Sans Pro"/>
              </a:rPr>
              <a:t>Site level assessments of accretion and elevation change Ultimately building out a network to relate to elevation change more broadly</a:t>
            </a:r>
            <a:endParaRPr sz="1100">
              <a:solidFill>
                <a:srgbClr val="4E4E50"/>
              </a:solidFill>
              <a:highlight>
                <a:srgbClr val="EDEBE9"/>
              </a:highlight>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US" sz="1100">
                <a:solidFill>
                  <a:srgbClr val="4E4E50"/>
                </a:solidFill>
                <a:highlight>
                  <a:srgbClr val="EDEBE9"/>
                </a:highlight>
                <a:latin typeface="Source Sans Pro"/>
                <a:ea typeface="Source Sans Pro"/>
                <a:cs typeface="Source Sans Pro"/>
                <a:sym typeface="Source Sans Pro"/>
              </a:rPr>
              <a:t>Partnering with USGS to monitor across a regional scale.  - funding them to monitor their stations and add to the existing network</a:t>
            </a:r>
            <a:endParaRPr sz="1100">
              <a:solidFill>
                <a:srgbClr val="4E4E50"/>
              </a:solidFill>
              <a:highlight>
                <a:srgbClr val="EDEBE9"/>
              </a:highlight>
              <a:latin typeface="Source Sans Pro"/>
              <a:ea typeface="Source Sans Pro"/>
              <a:cs typeface="Source Sans Pro"/>
              <a:sym typeface="Source Sans Pro"/>
            </a:endParaRPr>
          </a:p>
        </p:txBody>
      </p:sp>
      <p:sp>
        <p:nvSpPr>
          <p:cNvPr id="646" name="Google Shape;646;g27ccb16a023_0_4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7ccb16a023_0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7ccb16a023_0_4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100" b="1">
                <a:solidFill>
                  <a:srgbClr val="4E4E50"/>
                </a:solidFill>
              </a:rPr>
              <a:t>Transition Zone</a:t>
            </a:r>
            <a:r>
              <a:rPr lang="en-US" sz="1100">
                <a:solidFill>
                  <a:srgbClr val="4E4E50"/>
                </a:solidFill>
              </a:rPr>
              <a:t> (Indicator 3)</a:t>
            </a:r>
            <a:endParaRPr sz="1100">
              <a:solidFill>
                <a:srgbClr val="4E4E50"/>
              </a:solidFill>
            </a:endParaRPr>
          </a:p>
          <a:p>
            <a:pPr marL="457200" lvl="0" indent="-298450" algn="l" rtl="0">
              <a:lnSpc>
                <a:spcPct val="90000"/>
              </a:lnSpc>
              <a:spcBef>
                <a:spcPts val="1000"/>
              </a:spcBef>
              <a:spcAft>
                <a:spcPts val="0"/>
              </a:spcAft>
              <a:buClr>
                <a:srgbClr val="4E4E50"/>
              </a:buClr>
              <a:buSzPts val="1100"/>
              <a:buChar char="•"/>
            </a:pPr>
            <a:r>
              <a:rPr lang="en-US" sz="1100">
                <a:solidFill>
                  <a:srgbClr val="4E4E50"/>
                </a:solidFill>
              </a:rPr>
              <a:t>Upper Boundary method  (inclusive definition &amp; consistent with other efforts)</a:t>
            </a:r>
            <a:endParaRPr sz="1100">
              <a:solidFill>
                <a:srgbClr val="4E4E50"/>
              </a:solidFill>
            </a:endParaRPr>
          </a:p>
          <a:p>
            <a:pPr marL="0" lvl="0" indent="0" algn="l" rtl="0">
              <a:lnSpc>
                <a:spcPct val="90000"/>
              </a:lnSpc>
              <a:spcBef>
                <a:spcPts val="1000"/>
              </a:spcBef>
              <a:spcAft>
                <a:spcPts val="0"/>
              </a:spcAft>
              <a:buClr>
                <a:schemeClr val="dk1"/>
              </a:buClr>
              <a:buSzPts val="1100"/>
              <a:buFont typeface="Arial"/>
              <a:buNone/>
            </a:pPr>
            <a:r>
              <a:rPr lang="en-US" sz="1100" b="1">
                <a:solidFill>
                  <a:srgbClr val="4E4E50"/>
                </a:solidFill>
              </a:rPr>
              <a:t>Migration Space</a:t>
            </a:r>
            <a:r>
              <a:rPr lang="en-US" sz="1100">
                <a:solidFill>
                  <a:srgbClr val="4E4E50"/>
                </a:solidFill>
              </a:rPr>
              <a:t> (Indicator 3)</a:t>
            </a:r>
            <a:endParaRPr sz="1100">
              <a:solidFill>
                <a:srgbClr val="4E4E50"/>
              </a:solidFill>
            </a:endParaRPr>
          </a:p>
          <a:p>
            <a:pPr marL="457200" lvl="0" indent="-298450" algn="l" rtl="0">
              <a:lnSpc>
                <a:spcPct val="90000"/>
              </a:lnSpc>
              <a:spcBef>
                <a:spcPts val="1000"/>
              </a:spcBef>
              <a:spcAft>
                <a:spcPts val="0"/>
              </a:spcAft>
              <a:buClr>
                <a:srgbClr val="4E4E50"/>
              </a:buClr>
              <a:buSzPts val="1100"/>
              <a:buChar char="•"/>
            </a:pPr>
            <a:r>
              <a:rPr lang="en-US" sz="1100">
                <a:solidFill>
                  <a:srgbClr val="4E4E50"/>
                </a:solidFill>
              </a:rPr>
              <a:t>Undeveloped areas expected to be inundated with 2.0m SLR, above today’s highest astronomical tide (z* 1.34) (consistent with Adaptation Atlas)</a:t>
            </a:r>
            <a:endParaRPr sz="1100">
              <a:solidFill>
                <a:srgbClr val="4E4E50"/>
              </a:solidFill>
            </a:endParaRPr>
          </a:p>
          <a:p>
            <a:pPr marL="0" lvl="0" indent="0" algn="l" rtl="0">
              <a:lnSpc>
                <a:spcPct val="115000"/>
              </a:lnSpc>
              <a:spcBef>
                <a:spcPts val="1000"/>
              </a:spcBef>
              <a:spcAft>
                <a:spcPts val="0"/>
              </a:spcAft>
              <a:buNone/>
            </a:pPr>
            <a:endParaRPr sz="1100">
              <a:solidFill>
                <a:srgbClr val="4E4E50"/>
              </a:solidFill>
              <a:highlight>
                <a:srgbClr val="EDEBE9"/>
              </a:highlight>
              <a:latin typeface="Source Sans Pro"/>
              <a:ea typeface="Source Sans Pro"/>
              <a:cs typeface="Source Sans Pro"/>
              <a:sym typeface="Source Sans Pro"/>
            </a:endParaRPr>
          </a:p>
        </p:txBody>
      </p:sp>
      <p:sp>
        <p:nvSpPr>
          <p:cNvPr id="655" name="Google Shape;655;g27ccb16a023_0_4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3ed0d66282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23ed0d66282_0_7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g23ed0d66282_0_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7ce5e01008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7ce5e01008_0_2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27ce5e01008_0_2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7d1bd956a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g27d1bd956a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g27d1bd956a4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
        <p:nvSpPr>
          <p:cNvPr id="705" name="Google Shape;705;g27d1bd956a4_0_1: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May 27, 2020</a:t>
            </a:r>
            <a:endParaRPr/>
          </a:p>
        </p:txBody>
      </p:sp>
      <p:sp>
        <p:nvSpPr>
          <p:cNvPr id="706" name="Google Shape;706;g27d1bd956a4_0_1: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7c7f006b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27c7f006be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Establishing baselines</a:t>
            </a:r>
            <a:endParaRPr/>
          </a:p>
          <a:p>
            <a:pPr marL="0" lvl="0" indent="0" algn="l" rtl="0">
              <a:lnSpc>
                <a:spcPct val="100000"/>
              </a:lnSpc>
              <a:spcBef>
                <a:spcPts val="0"/>
              </a:spcBef>
              <a:spcAft>
                <a:spcPts val="0"/>
              </a:spcAft>
              <a:buSzPts val="1400"/>
              <a:buNone/>
            </a:pPr>
            <a:r>
              <a:rPr lang="en-US"/>
              <a:t>Seeing how historic wetland - Tzone change occurs as reference</a:t>
            </a:r>
            <a:endParaRPr/>
          </a:p>
          <a:p>
            <a:pPr marL="0" lvl="0" indent="0" algn="l" rtl="0">
              <a:lnSpc>
                <a:spcPct val="100000"/>
              </a:lnSpc>
              <a:spcBef>
                <a:spcPts val="0"/>
              </a:spcBef>
              <a:spcAft>
                <a:spcPts val="0"/>
              </a:spcAft>
              <a:buSzPts val="1400"/>
              <a:buNone/>
            </a:pPr>
            <a:r>
              <a:rPr lang="en-US"/>
              <a:t>convening regional experts in aligning around common terminology or understanding why we dont</a:t>
            </a:r>
            <a:endParaRPr/>
          </a:p>
        </p:txBody>
      </p:sp>
      <p:sp>
        <p:nvSpPr>
          <p:cNvPr id="508" name="Google Shape;508;g27c7f006beb_0_0: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February 22, 2023</a:t>
            </a:r>
            <a:endParaRPr/>
          </a:p>
        </p:txBody>
      </p:sp>
      <p:sp>
        <p:nvSpPr>
          <p:cNvPr id="509" name="Google Shape;509;g27c7f006beb_0_0: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10" name="Google Shape;510;g27c7f006be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3ed0d6628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3ed0d66282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Font typeface="Calibri"/>
              <a:buAutoNum type="arabicPeriod"/>
            </a:pPr>
            <a:r>
              <a:rPr lang="en-US" sz="1100">
                <a:latin typeface="Calibri"/>
                <a:ea typeface="Calibri"/>
                <a:cs typeface="Calibri"/>
                <a:sym typeface="Calibri"/>
              </a:rPr>
              <a:t>Regional monitoring to evaluate large scale drivers (climate change, watershed, restoration at scale) as well as context for project-level monitoring</a:t>
            </a:r>
            <a:endParaRPr sz="1100">
              <a:latin typeface="Calibri"/>
              <a:ea typeface="Calibri"/>
              <a:cs typeface="Calibri"/>
              <a:sym typeface="Calibri"/>
            </a:endParaRPr>
          </a:p>
          <a:p>
            <a:pPr marL="0" lvl="0" indent="457200" algn="l" rtl="0">
              <a:spcBef>
                <a:spcPts val="1000"/>
              </a:spcBef>
              <a:spcAft>
                <a:spcPts val="0"/>
              </a:spcAft>
              <a:buNone/>
            </a:pPr>
            <a:r>
              <a:rPr lang="en-US" sz="1100" b="1"/>
              <a:t>Develop a consistent approach for implementing and contextualizing permit-driven monitoring</a:t>
            </a:r>
            <a:r>
              <a:rPr lang="en-US" sz="1100"/>
              <a:t> of tidal wetland restoration projects</a:t>
            </a:r>
            <a:endParaRPr sz="1100"/>
          </a:p>
          <a:p>
            <a:pPr marL="0" lvl="0" indent="0" algn="l" rtl="0">
              <a:spcBef>
                <a:spcPts val="0"/>
              </a:spcBef>
              <a:spcAft>
                <a:spcPts val="0"/>
              </a:spcAft>
              <a:buNone/>
            </a:pPr>
            <a:endParaRPr sz="1100"/>
          </a:p>
          <a:p>
            <a:pPr marL="457200" lvl="0" indent="-298450" algn="l" rtl="0">
              <a:spcBef>
                <a:spcPts val="1000"/>
              </a:spcBef>
              <a:spcAft>
                <a:spcPts val="0"/>
              </a:spcAft>
              <a:buClr>
                <a:schemeClr val="dk1"/>
              </a:buClr>
              <a:buSzPts val="1100"/>
              <a:buChar char="●"/>
            </a:pPr>
            <a:r>
              <a:rPr lang="en-US" sz="1100" b="1"/>
              <a:t>Transform data into information</a:t>
            </a:r>
            <a:r>
              <a:rPr lang="en-US" sz="1100"/>
              <a:t> to support decision making </a:t>
            </a:r>
            <a:endParaRPr sz="1100">
              <a:latin typeface="Calibri"/>
              <a:ea typeface="Calibri"/>
              <a:cs typeface="Calibri"/>
              <a:sym typeface="Calibri"/>
            </a:endParaRPr>
          </a:p>
          <a:p>
            <a:pPr marL="0" lvl="0" indent="0" algn="l" rtl="0">
              <a:lnSpc>
                <a:spcPct val="100000"/>
              </a:lnSpc>
              <a:spcBef>
                <a:spcPts val="1000"/>
              </a:spcBef>
              <a:spcAft>
                <a:spcPts val="0"/>
              </a:spcAft>
              <a:buClr>
                <a:schemeClr val="dk1"/>
              </a:buClr>
              <a:buSzPts val="1200"/>
              <a:buFont typeface="Calibri"/>
              <a:buNone/>
            </a:pPr>
            <a:endParaRPr sz="1100">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US" sz="1100"/>
              <a:t>Establish a robust, sustainable program</a:t>
            </a:r>
            <a:endParaRPr sz="1100"/>
          </a:p>
          <a:p>
            <a:pPr marL="457200" lvl="0" indent="-298450" algn="l" rtl="0">
              <a:spcBef>
                <a:spcPts val="1000"/>
              </a:spcBef>
              <a:spcAft>
                <a:spcPts val="0"/>
              </a:spcAft>
              <a:buClr>
                <a:schemeClr val="dk1"/>
              </a:buClr>
              <a:buSzPts val="1100"/>
              <a:buChar char="●"/>
            </a:pPr>
            <a:r>
              <a:rPr lang="en-US" sz="1100"/>
              <a:t>More effectively and efficiently leverage ongoing and legacy monitoring data and programs to answer key questions</a:t>
            </a:r>
            <a:endParaRPr sz="1100"/>
          </a:p>
          <a:p>
            <a:pPr marL="457200" lvl="0" indent="-298450" algn="l" rtl="0">
              <a:spcBef>
                <a:spcPts val="1200"/>
              </a:spcBef>
              <a:spcAft>
                <a:spcPts val="0"/>
              </a:spcAft>
              <a:buClr>
                <a:schemeClr val="dk1"/>
              </a:buClr>
              <a:buSzPts val="1100"/>
              <a:buChar char="●"/>
            </a:pPr>
            <a:r>
              <a:rPr lang="en-US" sz="1100"/>
              <a:t>Maintain an inclusive, collaborative, transparent process </a:t>
            </a:r>
            <a:endParaRPr sz="1100">
              <a:solidFill>
                <a:srgbClr val="FF0000"/>
              </a:solidFill>
            </a:endParaRPr>
          </a:p>
          <a:p>
            <a:pPr marL="0" lvl="0" indent="0" algn="l" rtl="0">
              <a:lnSpc>
                <a:spcPct val="115000"/>
              </a:lnSpc>
              <a:spcBef>
                <a:spcPts val="1000"/>
              </a:spcBef>
              <a:spcAft>
                <a:spcPts val="0"/>
              </a:spcAft>
              <a:buNone/>
            </a:pPr>
            <a:endParaRPr sz="1900">
              <a:solidFill>
                <a:srgbClr val="4E4E50"/>
              </a:solidFill>
              <a:highlight>
                <a:srgbClr val="EDEBE9"/>
              </a:highlight>
              <a:latin typeface="Source Sans Pro"/>
              <a:ea typeface="Source Sans Pro"/>
              <a:cs typeface="Source Sans Pro"/>
              <a:sym typeface="Source Sans Pro"/>
            </a:endParaRPr>
          </a:p>
          <a:p>
            <a:pPr marL="0" lvl="0" indent="0" algn="l" rtl="0">
              <a:spcBef>
                <a:spcPts val="1200"/>
              </a:spcBef>
              <a:spcAft>
                <a:spcPts val="0"/>
              </a:spcAft>
              <a:buNone/>
            </a:pPr>
            <a:endParaRPr sz="200"/>
          </a:p>
          <a:p>
            <a:pPr marL="0" lvl="0" indent="0" algn="l" rtl="0">
              <a:lnSpc>
                <a:spcPct val="100000"/>
              </a:lnSpc>
              <a:spcBef>
                <a:spcPts val="1000"/>
              </a:spcBef>
              <a:spcAft>
                <a:spcPts val="0"/>
              </a:spcAft>
              <a:buClr>
                <a:schemeClr val="dk1"/>
              </a:buClr>
              <a:buSzPts val="1200"/>
              <a:buFont typeface="Calibri"/>
              <a:buNone/>
            </a:pPr>
            <a:endParaRPr sz="100">
              <a:latin typeface="Calibri"/>
              <a:ea typeface="Calibri"/>
              <a:cs typeface="Calibri"/>
              <a:sym typeface="Calibri"/>
            </a:endParaRPr>
          </a:p>
        </p:txBody>
      </p:sp>
      <p:sp>
        <p:nvSpPr>
          <p:cNvPr id="519" name="Google Shape;519;g23ed0d66282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Clr>
                <a:schemeClr val="dk1"/>
              </a:buClr>
              <a:buSzPts val="1200"/>
              <a:buFont typeface="Arial"/>
              <a:buNone/>
            </a:pPr>
            <a:r>
              <a:rPr lang="en-US"/>
              <a:t>Program in development since 2016 with funding from EPA</a:t>
            </a:r>
            <a:endParaRPr/>
          </a:p>
          <a:p>
            <a:pPr marL="0" lvl="0" indent="0" algn="l" rtl="0">
              <a:lnSpc>
                <a:spcPct val="100000"/>
              </a:lnSpc>
              <a:spcBef>
                <a:spcPts val="1000"/>
              </a:spcBef>
              <a:spcAft>
                <a:spcPts val="0"/>
              </a:spcAft>
              <a:buClr>
                <a:schemeClr val="dk1"/>
              </a:buClr>
              <a:buSzPts val="1200"/>
              <a:buFont typeface="Arial"/>
              <a:buNone/>
            </a:pPr>
            <a:r>
              <a:rPr lang="en-US"/>
              <a:t>supported by SC and TAC made up of many regional partner organizations</a:t>
            </a:r>
            <a:endParaRPr/>
          </a:p>
          <a:p>
            <a:pPr marL="0" lvl="0" indent="0" algn="l" rtl="0">
              <a:lnSpc>
                <a:spcPct val="100000"/>
              </a:lnSpc>
              <a:spcBef>
                <a:spcPts val="1000"/>
              </a:spcBef>
              <a:spcAft>
                <a:spcPts val="0"/>
              </a:spcAft>
              <a:buClr>
                <a:schemeClr val="dk1"/>
              </a:buClr>
              <a:buSzPts val="1200"/>
              <a:buFont typeface="Arial"/>
              <a:buNone/>
            </a:pPr>
            <a:r>
              <a:rPr lang="en-US"/>
              <a:t>Currently funded by SFBRA grant to SFEP and SFEI to move towards implementation of the program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7ce5e01008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7ce5e01008_0_3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3ed0d66282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3ed0d66282_0_8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chemeClr val="dk1"/>
                </a:solidFill>
              </a:rPr>
              <a:t>Monitoring framework is consistent with EPA Wetlands Monitoring and Assessment designed to establish baseline in extent, condition, and function to be able to detect change and characterize trends over space and time.</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US">
                <a:solidFill>
                  <a:schemeClr val="dk1"/>
                </a:solidFill>
              </a:rPr>
              <a:t>L1 -  GIS/remote sensed landscape assessment, coarse landscape level info - Mapping of habitat types and elements (tidal flats, channels, pannes, etc) including transition zones - which is what Our Baylands Change Basemap will capture</a:t>
            </a:r>
            <a:endParaRPr>
              <a:solidFill>
                <a:schemeClr val="dk1"/>
              </a:solidFill>
            </a:endParaRPr>
          </a:p>
          <a:p>
            <a:pPr marL="0" lvl="0" indent="0" algn="l" rtl="0">
              <a:spcBef>
                <a:spcPts val="0"/>
              </a:spcBef>
              <a:spcAft>
                <a:spcPts val="0"/>
              </a:spcAft>
              <a:buClr>
                <a:schemeClr val="dk1"/>
              </a:buClr>
              <a:buFont typeface="Arial"/>
              <a:buNone/>
            </a:pPr>
            <a:r>
              <a:rPr lang="en-US">
                <a:solidFill>
                  <a:schemeClr val="dk1"/>
                </a:solidFill>
              </a:rPr>
              <a:t>L2 rapid assessment - CRAM to provide a coarse scale rapid assessment of individual sites to compare to habitat development curves for a broader set of established sites. </a:t>
            </a:r>
            <a:endParaRPr>
              <a:solidFill>
                <a:schemeClr val="dk1"/>
              </a:solidFill>
            </a:endParaRPr>
          </a:p>
          <a:p>
            <a:pPr marL="0" lvl="0" indent="0" algn="l" rtl="0">
              <a:spcBef>
                <a:spcPts val="0"/>
              </a:spcBef>
              <a:spcAft>
                <a:spcPts val="0"/>
              </a:spcAft>
              <a:buClr>
                <a:schemeClr val="dk1"/>
              </a:buClr>
              <a:buFont typeface="Arial"/>
              <a:buNone/>
            </a:pPr>
            <a:r>
              <a:rPr lang="en-US">
                <a:solidFill>
                  <a:schemeClr val="dk1"/>
                </a:solidFill>
              </a:rPr>
              <a:t>L3 Intensive site assessment/biological assessments of function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3ed0d66282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3ed0d66282_0_2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Big success of the past year - establishing the WRMP Priority Monitoring Site Network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3ed0d6628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3ed0d66282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914400" lvl="0" indent="-298450" algn="l" rtl="0">
              <a:lnSpc>
                <a:spcPct val="115000"/>
              </a:lnSpc>
              <a:spcBef>
                <a:spcPts val="0"/>
              </a:spcBef>
              <a:spcAft>
                <a:spcPts val="0"/>
              </a:spcAft>
              <a:buClr>
                <a:schemeClr val="dk1"/>
              </a:buClr>
              <a:buSzPts val="1100"/>
              <a:buFont typeface="Arial"/>
              <a:buChar char="●"/>
            </a:pPr>
            <a:r>
              <a:rPr lang="en-US" sz="1100">
                <a:solidFill>
                  <a:srgbClr val="4E4E50"/>
                </a:solidFill>
                <a:highlight>
                  <a:srgbClr val="EDEBE9"/>
                </a:highlight>
                <a:latin typeface="Source Sans Pro"/>
                <a:ea typeface="Source Sans Pro"/>
                <a:cs typeface="Source Sans Pro"/>
                <a:sym typeface="Source Sans Pro"/>
              </a:rPr>
              <a:t>Track how much tidal marsh we have and how it connects across the landscape.  ​</a:t>
            </a:r>
            <a:endParaRPr sz="1100">
              <a:solidFill>
                <a:srgbClr val="4E4E50"/>
              </a:solidFill>
              <a:highlight>
                <a:srgbClr val="EDEBE9"/>
              </a:highlight>
              <a:latin typeface="Source Sans Pro"/>
              <a:ea typeface="Source Sans Pro"/>
              <a:cs typeface="Source Sans Pro"/>
              <a:sym typeface="Source Sans Pro"/>
            </a:endParaRPr>
          </a:p>
          <a:p>
            <a:pPr marL="914400" lvl="0" indent="-298450" algn="l" rtl="0">
              <a:lnSpc>
                <a:spcPct val="115000"/>
              </a:lnSpc>
              <a:spcBef>
                <a:spcPts val="0"/>
              </a:spcBef>
              <a:spcAft>
                <a:spcPts val="0"/>
              </a:spcAft>
              <a:buClr>
                <a:schemeClr val="dk1"/>
              </a:buClr>
              <a:buSzPts val="1100"/>
              <a:buFont typeface="Arial"/>
              <a:buChar char="●"/>
            </a:pPr>
            <a:r>
              <a:rPr lang="en-US" sz="1100">
                <a:solidFill>
                  <a:srgbClr val="4E4E50"/>
                </a:solidFill>
                <a:highlight>
                  <a:srgbClr val="EDEBE9"/>
                </a:highlight>
                <a:latin typeface="Source Sans Pro"/>
                <a:ea typeface="Source Sans Pro"/>
                <a:cs typeface="Source Sans Pro"/>
                <a:sym typeface="Source Sans Pro"/>
              </a:rPr>
              <a:t>Track how well restored marshes are functioning.  ​</a:t>
            </a:r>
            <a:endParaRPr sz="1100">
              <a:solidFill>
                <a:srgbClr val="4E4E50"/>
              </a:solidFill>
              <a:highlight>
                <a:srgbClr val="EDEBE9"/>
              </a:highlight>
              <a:latin typeface="Source Sans Pro"/>
              <a:ea typeface="Source Sans Pro"/>
              <a:cs typeface="Source Sans Pro"/>
              <a:sym typeface="Source Sans Pro"/>
            </a:endParaRPr>
          </a:p>
          <a:p>
            <a:pPr marL="914400" lvl="0" indent="-298450" algn="l" rtl="0">
              <a:lnSpc>
                <a:spcPct val="115000"/>
              </a:lnSpc>
              <a:spcBef>
                <a:spcPts val="0"/>
              </a:spcBef>
              <a:spcAft>
                <a:spcPts val="0"/>
              </a:spcAft>
              <a:buClr>
                <a:schemeClr val="dk1"/>
              </a:buClr>
              <a:buSzPts val="1100"/>
              <a:buFont typeface="Arial"/>
              <a:buChar char="●"/>
            </a:pPr>
            <a:r>
              <a:rPr lang="en-US" sz="1100">
                <a:solidFill>
                  <a:srgbClr val="4E4E50"/>
                </a:solidFill>
                <a:highlight>
                  <a:srgbClr val="EDEBE9"/>
                </a:highlight>
                <a:latin typeface="Source Sans Pro"/>
                <a:ea typeface="Source Sans Pro"/>
                <a:cs typeface="Source Sans Pro"/>
                <a:sym typeface="Source Sans Pro"/>
              </a:rPr>
              <a:t>Detect if marshes are beginning to drown.</a:t>
            </a:r>
            <a:endParaRPr sz="1100"/>
          </a:p>
        </p:txBody>
      </p:sp>
      <p:sp>
        <p:nvSpPr>
          <p:cNvPr id="593" name="Google Shape;593;g23ed0d66282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7ccb16a023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7ccb16a023_0_4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Landmark Baylands Maps (Indicator 1)</a:t>
            </a:r>
            <a:endParaRPr/>
          </a:p>
          <a:p>
            <a:pPr marL="457200" lvl="0" indent="-317500" algn="l" rtl="0">
              <a:spcBef>
                <a:spcPts val="0"/>
              </a:spcBef>
              <a:spcAft>
                <a:spcPts val="0"/>
              </a:spcAft>
              <a:buSzPts val="1400"/>
              <a:buChar char="•"/>
            </a:pPr>
            <a:r>
              <a:rPr lang="en-US"/>
              <a:t>Automated Object Based Image Analysis Classification with manual refinement  </a:t>
            </a:r>
            <a:endParaRPr/>
          </a:p>
          <a:p>
            <a:pPr marL="0" lvl="0" indent="0" algn="l" rtl="0">
              <a:spcBef>
                <a:spcPts val="0"/>
              </a:spcBef>
              <a:spcAft>
                <a:spcPts val="0"/>
              </a:spcAft>
              <a:buClr>
                <a:schemeClr val="dk1"/>
              </a:buClr>
              <a:buSzPts val="1100"/>
              <a:buFont typeface="Arial"/>
              <a:buNone/>
            </a:pPr>
            <a:r>
              <a:rPr lang="en-US"/>
              <a:t>Bayland Change Update Maps (Indicator 1)</a:t>
            </a:r>
            <a:endParaRPr/>
          </a:p>
          <a:p>
            <a:pPr marL="457200" lvl="0" indent="-317500" algn="l" rtl="0">
              <a:spcBef>
                <a:spcPts val="0"/>
              </a:spcBef>
              <a:spcAft>
                <a:spcPts val="0"/>
              </a:spcAft>
              <a:buSzPts val="1400"/>
              <a:buChar char="•"/>
            </a:pPr>
            <a:r>
              <a:rPr lang="en-US"/>
              <a:t>Change Detection -remap update areas of change from previous Landmark Baylands Map</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Refined/Clarified Classification Scheme</a:t>
            </a:r>
            <a:endParaRPr/>
          </a:p>
          <a:p>
            <a:pPr marL="457200" lvl="0" indent="-317500" algn="l" rtl="0">
              <a:spcBef>
                <a:spcPts val="0"/>
              </a:spcBef>
              <a:spcAft>
                <a:spcPts val="0"/>
              </a:spcAft>
              <a:buSzPts val="1400"/>
              <a:buChar char="•"/>
            </a:pPr>
            <a:r>
              <a:rPr lang="en-US"/>
              <a:t>Obtained and compiled 60cm NAIP 2020 Imagery (4-Band)</a:t>
            </a:r>
            <a:endParaRPr/>
          </a:p>
          <a:p>
            <a:pPr marL="457200" lvl="0" indent="-317500" algn="l" rtl="0">
              <a:spcBef>
                <a:spcPts val="0"/>
              </a:spcBef>
              <a:spcAft>
                <a:spcPts val="0"/>
              </a:spcAft>
              <a:buSzPts val="1400"/>
              <a:buChar char="•"/>
            </a:pPr>
            <a:r>
              <a:rPr lang="en-US"/>
              <a:t>Compiled most-up-to-date DEMs (contractor provided)</a:t>
            </a:r>
            <a:endParaRPr/>
          </a:p>
          <a:p>
            <a:pPr marL="914400" lvl="1" indent="-317500" algn="l" rtl="0">
              <a:spcBef>
                <a:spcPts val="0"/>
              </a:spcBef>
              <a:spcAft>
                <a:spcPts val="0"/>
              </a:spcAft>
              <a:buSzPts val="1400"/>
              <a:buChar char="•"/>
            </a:pPr>
            <a:r>
              <a:rPr lang="en-US"/>
              <a:t>No Vegetation-Correction (except using LEAN-Corrected for Suisun)</a:t>
            </a:r>
            <a:endParaRPr/>
          </a:p>
          <a:p>
            <a:pPr marL="914400" lvl="1" indent="-317500" algn="l" rtl="0">
              <a:spcBef>
                <a:spcPts val="0"/>
              </a:spcBef>
              <a:spcAft>
                <a:spcPts val="0"/>
              </a:spcAft>
              <a:buSzPts val="1400"/>
              <a:buChar char="•"/>
            </a:pPr>
            <a:r>
              <a:rPr lang="en-US"/>
              <a:t>Updated nearshore to remove hydro-flattened areas</a:t>
            </a:r>
            <a:endParaRPr/>
          </a:p>
          <a:p>
            <a:pPr marL="914400" lvl="1" indent="-317500" algn="l" rtl="0">
              <a:spcBef>
                <a:spcPts val="0"/>
              </a:spcBef>
              <a:spcAft>
                <a:spcPts val="0"/>
              </a:spcAft>
              <a:buSzPts val="1400"/>
              <a:buChar char="•"/>
            </a:pPr>
            <a:r>
              <a:rPr lang="en-US"/>
              <a:t>Resampled to 60cm to match NAIP resolution</a:t>
            </a:r>
            <a:endParaRPr/>
          </a:p>
          <a:p>
            <a:pPr marL="914400" lvl="1" indent="-317500" algn="l" rtl="0">
              <a:spcBef>
                <a:spcPts val="0"/>
              </a:spcBef>
              <a:spcAft>
                <a:spcPts val="0"/>
              </a:spcAft>
              <a:buSzPts val="1400"/>
              <a:buChar char="•"/>
            </a:pPr>
            <a:r>
              <a:rPr lang="en-US"/>
              <a:t>Processed derivatives (Slope, Curvature, Flow Accumulation, etc.)</a:t>
            </a:r>
            <a:endParaRPr/>
          </a:p>
          <a:p>
            <a:pPr marL="457200" lvl="0" indent="-317500" algn="l" rtl="0">
              <a:spcBef>
                <a:spcPts val="0"/>
              </a:spcBef>
              <a:spcAft>
                <a:spcPts val="0"/>
              </a:spcAft>
              <a:buSzPts val="1400"/>
              <a:buChar char="•"/>
            </a:pPr>
            <a:r>
              <a:rPr lang="en-US"/>
              <a:t>Built enhanced tidal datum surfaces leveraging AECOM/VDatum/Other</a:t>
            </a:r>
            <a:endParaRPr/>
          </a:p>
          <a:p>
            <a:pPr marL="457200" lvl="0" indent="-317500" algn="l" rtl="0">
              <a:spcBef>
                <a:spcPts val="0"/>
              </a:spcBef>
              <a:spcAft>
                <a:spcPts val="0"/>
              </a:spcAft>
              <a:buSzPts val="1400"/>
              <a:buChar char="•"/>
            </a:pPr>
            <a:r>
              <a:rPr lang="en-US"/>
              <a:t>Begun modifying Shoreline Inventory to incorporate changes</a:t>
            </a:r>
            <a:endParaRPr/>
          </a:p>
          <a:p>
            <a:pPr marL="457200" lvl="0" indent="-317500" algn="l" rtl="0">
              <a:spcBef>
                <a:spcPts val="0"/>
              </a:spcBef>
              <a:spcAft>
                <a:spcPts val="0"/>
              </a:spcAft>
              <a:buSzPts val="1400"/>
              <a:buChar char="•"/>
            </a:pPr>
            <a:r>
              <a:rPr lang="en-US"/>
              <a:t>Begun eCognition ruleset development/testing</a:t>
            </a:r>
            <a:endParaRPr/>
          </a:p>
          <a:p>
            <a:pPr marL="914400" lvl="1" indent="-317500" algn="l" rtl="0">
              <a:spcBef>
                <a:spcPts val="0"/>
              </a:spcBef>
              <a:spcAft>
                <a:spcPts val="0"/>
              </a:spcAft>
              <a:buSzPts val="1400"/>
              <a:buChar char="•"/>
            </a:pPr>
            <a:r>
              <a:rPr lang="en-US"/>
              <a:t>Met with experts to guide further classification decisions and eCognition techniques</a:t>
            </a:r>
            <a:endParaRPr/>
          </a:p>
          <a:p>
            <a:pPr marL="914400" lvl="1" indent="-317500" algn="l" rtl="0">
              <a:spcBef>
                <a:spcPts val="0"/>
              </a:spcBef>
              <a:spcAft>
                <a:spcPts val="0"/>
              </a:spcAft>
              <a:buSzPts val="1400"/>
              <a:buChar char="•"/>
            </a:pPr>
            <a:r>
              <a:rPr lang="en-US"/>
              <a:t>Subdivided Study Extent by OLU (avoid tiling issues and renting eCognition Server)</a:t>
            </a:r>
            <a:endParaRPr/>
          </a:p>
          <a:p>
            <a:pPr marL="0" lvl="0" indent="0" algn="l" rtl="0">
              <a:spcBef>
                <a:spcPts val="0"/>
              </a:spcBef>
              <a:spcAft>
                <a:spcPts val="0"/>
              </a:spcAft>
              <a:buNone/>
            </a:pPr>
            <a:endParaRPr/>
          </a:p>
        </p:txBody>
      </p:sp>
      <p:sp>
        <p:nvSpPr>
          <p:cNvPr id="603" name="Google Shape;603;g27ccb16a023_0_4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2"/>
        <p:cNvGrpSpPr/>
        <p:nvPr/>
      </p:nvGrpSpPr>
      <p:grpSpPr>
        <a:xfrm>
          <a:off x="0" y="0"/>
          <a:ext cx="0" cy="0"/>
          <a:chOff x="0" y="0"/>
          <a:chExt cx="0" cy="0"/>
        </a:xfrm>
      </p:grpSpPr>
      <p:pic>
        <p:nvPicPr>
          <p:cNvPr id="23" name="Google Shape;23;p33"/>
          <p:cNvPicPr preferRelativeResize="0"/>
          <p:nvPr/>
        </p:nvPicPr>
        <p:blipFill rotWithShape="1">
          <a:blip r:embed="rId2">
            <a:alphaModFix/>
          </a:blip>
          <a:srcRect/>
          <a:stretch/>
        </p:blipFill>
        <p:spPr>
          <a:xfrm>
            <a:off x="0" y="0"/>
            <a:ext cx="12192000" cy="5943600"/>
          </a:xfrm>
          <a:prstGeom prst="rect">
            <a:avLst/>
          </a:prstGeom>
          <a:noFill/>
          <a:ln>
            <a:noFill/>
          </a:ln>
        </p:spPr>
      </p:pic>
      <p:pic>
        <p:nvPicPr>
          <p:cNvPr id="24" name="Google Shape;24;p33"/>
          <p:cNvPicPr preferRelativeResize="0"/>
          <p:nvPr/>
        </p:nvPicPr>
        <p:blipFill rotWithShape="1">
          <a:blip r:embed="rId3">
            <a:alphaModFix/>
          </a:blip>
          <a:srcRect/>
          <a:stretch/>
        </p:blipFill>
        <p:spPr>
          <a:xfrm>
            <a:off x="0" y="1371600"/>
            <a:ext cx="12192000" cy="4572000"/>
          </a:xfrm>
          <a:prstGeom prst="rect">
            <a:avLst/>
          </a:prstGeom>
          <a:noFill/>
          <a:ln>
            <a:noFill/>
          </a:ln>
          <a:effectLst>
            <a:outerShdw blurRad="127000" algn="bl" rotWithShape="0">
              <a:srgbClr val="000000">
                <a:alpha val="40000"/>
              </a:srgbClr>
            </a:outerShdw>
          </a:effectLst>
        </p:spPr>
      </p:pic>
      <p:sp>
        <p:nvSpPr>
          <p:cNvPr id="25" name="Google Shape;2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28B9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 name="Google Shape;27;p33"/>
          <p:cNvPicPr preferRelativeResize="0"/>
          <p:nvPr/>
        </p:nvPicPr>
        <p:blipFill rotWithShape="1">
          <a:blip r:embed="rId4">
            <a:alphaModFix/>
          </a:blip>
          <a:srcRect/>
          <a:stretch/>
        </p:blipFill>
        <p:spPr>
          <a:xfrm>
            <a:off x="696174" y="3359150"/>
            <a:ext cx="1981200" cy="1981200"/>
          </a:xfrm>
          <a:prstGeom prst="rect">
            <a:avLst/>
          </a:prstGeom>
          <a:noFill/>
          <a:ln>
            <a:noFill/>
          </a:ln>
        </p:spPr>
      </p:pic>
      <p:pic>
        <p:nvPicPr>
          <p:cNvPr id="28" name="Google Shape;28;p33"/>
          <p:cNvPicPr preferRelativeResize="0"/>
          <p:nvPr/>
        </p:nvPicPr>
        <p:blipFill rotWithShape="1">
          <a:blip r:embed="rId5">
            <a:alphaModFix/>
          </a:blip>
          <a:srcRect/>
          <a:stretch/>
        </p:blipFill>
        <p:spPr>
          <a:xfrm>
            <a:off x="10196847" y="2197100"/>
            <a:ext cx="1460500" cy="1460500"/>
          </a:xfrm>
          <a:prstGeom prst="rect">
            <a:avLst/>
          </a:prstGeom>
          <a:noFill/>
          <a:ln>
            <a:noFill/>
          </a:ln>
          <a:effectLst>
            <a:outerShdw blurRad="88900" sx="102000" sy="102000" algn="ctr" rotWithShape="0">
              <a:srgbClr val="000000"/>
            </a:outerShdw>
          </a:effectLst>
        </p:spPr>
      </p:pic>
      <p:sp>
        <p:nvSpPr>
          <p:cNvPr id="29" name="Google Shape;29;p33"/>
          <p:cNvSpPr txBox="1">
            <a:spLocks noGrp="1"/>
          </p:cNvSpPr>
          <p:nvPr>
            <p:ph type="sldNum" idx="12"/>
          </p:nvPr>
        </p:nvSpPr>
        <p:spPr>
          <a:xfrm>
            <a:off x="11557000" y="5950038"/>
            <a:ext cx="304800" cy="914399"/>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33"/>
          <p:cNvSpPr txBox="1">
            <a:spLocks noGrp="1"/>
          </p:cNvSpPr>
          <p:nvPr>
            <p:ph type="dt" idx="10"/>
          </p:nvPr>
        </p:nvSpPr>
        <p:spPr>
          <a:xfrm>
            <a:off x="9968744" y="5950038"/>
            <a:ext cx="1377650" cy="9079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2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93"/>
        <p:cNvGrpSpPr/>
        <p:nvPr/>
      </p:nvGrpSpPr>
      <p:grpSpPr>
        <a:xfrm>
          <a:off x="0" y="0"/>
          <a:ext cx="0" cy="0"/>
          <a:chOff x="0" y="0"/>
          <a:chExt cx="0" cy="0"/>
        </a:xfrm>
      </p:grpSpPr>
      <p:grpSp>
        <p:nvGrpSpPr>
          <p:cNvPr id="94" name="Google Shape;94;p42"/>
          <p:cNvGrpSpPr/>
          <p:nvPr/>
        </p:nvGrpSpPr>
        <p:grpSpPr>
          <a:xfrm>
            <a:off x="0" y="0"/>
            <a:ext cx="12192000" cy="5950039"/>
            <a:chOff x="0" y="0"/>
            <a:chExt cx="12192000" cy="5950039"/>
          </a:xfrm>
        </p:grpSpPr>
        <p:sp>
          <p:nvSpPr>
            <p:cNvPr id="95" name="Google Shape;95;p42"/>
            <p:cNvSpPr/>
            <p:nvPr/>
          </p:nvSpPr>
          <p:spPr>
            <a:xfrm>
              <a:off x="0" y="0"/>
              <a:ext cx="12192000" cy="5950039"/>
            </a:xfrm>
            <a:prstGeom prst="rect">
              <a:avLst/>
            </a:prstGeom>
            <a:solidFill>
              <a:srgbClr val="9866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96" name="Google Shape;96;p42"/>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97" name="Google Shape;97;p42"/>
            <p:cNvPicPr preferRelativeResize="0"/>
            <p:nvPr/>
          </p:nvPicPr>
          <p:blipFill rotWithShape="1">
            <a:blip r:embed="rId3">
              <a:alphaModFix/>
            </a:blip>
            <a:srcRect/>
            <a:stretch/>
          </p:blipFill>
          <p:spPr>
            <a:xfrm>
              <a:off x="710184" y="3377184"/>
              <a:ext cx="1956816" cy="1956816"/>
            </a:xfrm>
            <a:prstGeom prst="ellipse">
              <a:avLst/>
            </a:prstGeom>
            <a:noFill/>
            <a:ln>
              <a:noFill/>
            </a:ln>
          </p:spPr>
        </p:pic>
      </p:grpSp>
      <p:sp>
        <p:nvSpPr>
          <p:cNvPr id="98" name="Google Shape;98;p42"/>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2"/>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2"/>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1" name="Google Shape;101;p42"/>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02" name="Google Shape;102;p42"/>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3"/>
        <p:cNvGrpSpPr/>
        <p:nvPr/>
      </p:nvGrpSpPr>
      <p:grpSpPr>
        <a:xfrm>
          <a:off x="0" y="0"/>
          <a:ext cx="0" cy="0"/>
          <a:chOff x="0" y="0"/>
          <a:chExt cx="0" cy="0"/>
        </a:xfrm>
      </p:grpSpPr>
      <p:sp>
        <p:nvSpPr>
          <p:cNvPr id="104" name="Google Shape;104;p43"/>
          <p:cNvSpPr/>
          <p:nvPr/>
        </p:nvSpPr>
        <p:spPr>
          <a:xfrm>
            <a:off x="0" y="0"/>
            <a:ext cx="12192000" cy="5950039"/>
          </a:xfrm>
          <a:prstGeom prst="rect">
            <a:avLst/>
          </a:prstGeom>
          <a:solidFill>
            <a:srgbClr val="C7D8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05" name="Google Shape;105;p43"/>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106" name="Google Shape;106;p43"/>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107" name="Google Shape;107;p43"/>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3"/>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43"/>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0" name="Google Shape;110;p43"/>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11" name="Google Shape;111;p43"/>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12"/>
        <p:cNvGrpSpPr/>
        <p:nvPr/>
      </p:nvGrpSpPr>
      <p:grpSpPr>
        <a:xfrm>
          <a:off x="0" y="0"/>
          <a:ext cx="0" cy="0"/>
          <a:chOff x="0" y="0"/>
          <a:chExt cx="0" cy="0"/>
        </a:xfrm>
      </p:grpSpPr>
      <p:sp>
        <p:nvSpPr>
          <p:cNvPr id="113" name="Google Shape;113;p44"/>
          <p:cNvSpPr/>
          <p:nvPr/>
        </p:nvSpPr>
        <p:spPr>
          <a:xfrm>
            <a:off x="0" y="0"/>
            <a:ext cx="12192000" cy="5950039"/>
          </a:xfrm>
          <a:prstGeom prst="rect">
            <a:avLst/>
          </a:prstGeom>
          <a:solidFill>
            <a:srgbClr val="3793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14" name="Google Shape;114;p44"/>
          <p:cNvPicPr preferRelativeResize="0"/>
          <p:nvPr/>
        </p:nvPicPr>
        <p:blipFill rotWithShape="1">
          <a:blip r:embed="rId2">
            <a:alphaModFix/>
          </a:blip>
          <a:srcRect/>
          <a:stretch/>
        </p:blipFill>
        <p:spPr>
          <a:xfrm>
            <a:off x="0" y="1378039"/>
            <a:ext cx="12192000" cy="4572000"/>
          </a:xfrm>
          <a:prstGeom prst="rect">
            <a:avLst/>
          </a:prstGeom>
          <a:noFill/>
          <a:ln>
            <a:noFill/>
          </a:ln>
        </p:spPr>
      </p:pic>
      <p:sp>
        <p:nvSpPr>
          <p:cNvPr id="115" name="Google Shape;115;p44"/>
          <p:cNvSpPr txBox="1">
            <a:spLocks noGrp="1"/>
          </p:cNvSpPr>
          <p:nvPr>
            <p:ph type="ctrTitle"/>
          </p:nvPr>
        </p:nvSpPr>
        <p:spPr>
          <a:xfrm>
            <a:off x="2667000" y="1253947"/>
            <a:ext cx="7924800" cy="69166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4"/>
          <p:cNvSpPr txBox="1">
            <a:spLocks noGrp="1"/>
          </p:cNvSpPr>
          <p:nvPr>
            <p:ph type="subTitle" idx="1"/>
          </p:nvPr>
        </p:nvSpPr>
        <p:spPr>
          <a:xfrm>
            <a:off x="2667000" y="2123393"/>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7" name="Google Shape;117;p44"/>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118" name="Google Shape;118;p44"/>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4"/>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20" name="Google Shape;120;p44"/>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21"/>
        <p:cNvGrpSpPr/>
        <p:nvPr/>
      </p:nvGrpSpPr>
      <p:grpSpPr>
        <a:xfrm>
          <a:off x="0" y="0"/>
          <a:ext cx="0" cy="0"/>
          <a:chOff x="0" y="0"/>
          <a:chExt cx="0" cy="0"/>
        </a:xfrm>
      </p:grpSpPr>
      <p:sp>
        <p:nvSpPr>
          <p:cNvPr id="122" name="Google Shape;122;p45"/>
          <p:cNvSpPr/>
          <p:nvPr/>
        </p:nvSpPr>
        <p:spPr>
          <a:xfrm>
            <a:off x="0" y="0"/>
            <a:ext cx="12192000" cy="5950039"/>
          </a:xfrm>
          <a:prstGeom prst="rect">
            <a:avLst/>
          </a:prstGeom>
          <a:solidFill>
            <a:srgbClr val="00A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23" name="Google Shape;123;p45"/>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124" name="Google Shape;124;p45"/>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125" name="Google Shape;125;p45"/>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5"/>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5"/>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8" name="Google Shape;128;p45"/>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29" name="Google Shape;129;p45"/>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30"/>
        <p:cNvGrpSpPr/>
        <p:nvPr/>
      </p:nvGrpSpPr>
      <p:grpSpPr>
        <a:xfrm>
          <a:off x="0" y="0"/>
          <a:ext cx="0" cy="0"/>
          <a:chOff x="0" y="0"/>
          <a:chExt cx="0" cy="0"/>
        </a:xfrm>
      </p:grpSpPr>
      <p:sp>
        <p:nvSpPr>
          <p:cNvPr id="131" name="Google Shape;131;p46"/>
          <p:cNvSpPr/>
          <p:nvPr/>
        </p:nvSpPr>
        <p:spPr>
          <a:xfrm>
            <a:off x="0" y="0"/>
            <a:ext cx="12192000" cy="5950039"/>
          </a:xfrm>
          <a:prstGeom prst="rect">
            <a:avLst/>
          </a:prstGeom>
          <a:solidFill>
            <a:srgbClr val="3C51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32" name="Google Shape;132;p46"/>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133" name="Google Shape;133;p46"/>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134" name="Google Shape;134;p46"/>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6"/>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6"/>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7" name="Google Shape;137;p46"/>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38" name="Google Shape;138;p46"/>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39"/>
        <p:cNvGrpSpPr/>
        <p:nvPr/>
      </p:nvGrpSpPr>
      <p:grpSpPr>
        <a:xfrm>
          <a:off x="0" y="0"/>
          <a:ext cx="0" cy="0"/>
          <a:chOff x="0" y="0"/>
          <a:chExt cx="0" cy="0"/>
        </a:xfrm>
      </p:grpSpPr>
      <p:sp>
        <p:nvSpPr>
          <p:cNvPr id="140" name="Google Shape;140;p47"/>
          <p:cNvSpPr/>
          <p:nvPr/>
        </p:nvSpPr>
        <p:spPr>
          <a:xfrm>
            <a:off x="0" y="0"/>
            <a:ext cx="12192000" cy="5950039"/>
          </a:xfrm>
          <a:prstGeom prst="rect">
            <a:avLst/>
          </a:prstGeom>
          <a:solidFill>
            <a:srgbClr val="929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41" name="Google Shape;141;p47"/>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142" name="Google Shape;142;p47"/>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143" name="Google Shape;143;p47"/>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47"/>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7"/>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6" name="Google Shape;146;p47"/>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47" name="Google Shape;147;p47"/>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148"/>
        <p:cNvGrpSpPr/>
        <p:nvPr/>
      </p:nvGrpSpPr>
      <p:grpSpPr>
        <a:xfrm>
          <a:off x="0" y="0"/>
          <a:ext cx="0" cy="0"/>
          <a:chOff x="0" y="0"/>
          <a:chExt cx="0" cy="0"/>
        </a:xfrm>
      </p:grpSpPr>
      <p:sp>
        <p:nvSpPr>
          <p:cNvPr id="149" name="Google Shape;149;p48"/>
          <p:cNvSpPr/>
          <p:nvPr/>
        </p:nvSpPr>
        <p:spPr>
          <a:xfrm>
            <a:off x="0" y="0"/>
            <a:ext cx="12192000" cy="5950039"/>
          </a:xfrm>
          <a:prstGeom prst="rect">
            <a:avLst/>
          </a:prstGeom>
          <a:solidFill>
            <a:srgbClr val="D66B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50" name="Google Shape;150;p48"/>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151" name="Google Shape;151;p48"/>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152" name="Google Shape;152;p48"/>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48"/>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48"/>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5" name="Google Shape;155;p48"/>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56" name="Google Shape;156;p48"/>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57"/>
        <p:cNvGrpSpPr/>
        <p:nvPr/>
      </p:nvGrpSpPr>
      <p:grpSpPr>
        <a:xfrm>
          <a:off x="0" y="0"/>
          <a:ext cx="0" cy="0"/>
          <a:chOff x="0" y="0"/>
          <a:chExt cx="0" cy="0"/>
        </a:xfrm>
      </p:grpSpPr>
      <p:grpSp>
        <p:nvGrpSpPr>
          <p:cNvPr id="158" name="Google Shape;158;p49"/>
          <p:cNvGrpSpPr/>
          <p:nvPr/>
        </p:nvGrpSpPr>
        <p:grpSpPr>
          <a:xfrm>
            <a:off x="0" y="0"/>
            <a:ext cx="12192000" cy="5950039"/>
            <a:chOff x="0" y="0"/>
            <a:chExt cx="12192000" cy="5950039"/>
          </a:xfrm>
        </p:grpSpPr>
        <p:sp>
          <p:nvSpPr>
            <p:cNvPr id="159" name="Google Shape;159;p49"/>
            <p:cNvSpPr/>
            <p:nvPr/>
          </p:nvSpPr>
          <p:spPr>
            <a:xfrm>
              <a:off x="0" y="0"/>
              <a:ext cx="12192000" cy="5950039"/>
            </a:xfrm>
            <a:prstGeom prst="rect">
              <a:avLst/>
            </a:prstGeom>
            <a:solidFill>
              <a:srgbClr val="9685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60" name="Google Shape;160;p49"/>
            <p:cNvPicPr preferRelativeResize="0"/>
            <p:nvPr/>
          </p:nvPicPr>
          <p:blipFill rotWithShape="1">
            <a:blip r:embed="rId2">
              <a:alphaModFix/>
            </a:blip>
            <a:srcRect/>
            <a:stretch/>
          </p:blipFill>
          <p:spPr>
            <a:xfrm>
              <a:off x="0" y="1378039"/>
              <a:ext cx="12192000" cy="4572000"/>
            </a:xfrm>
            <a:prstGeom prst="rect">
              <a:avLst/>
            </a:prstGeom>
            <a:noFill/>
            <a:ln>
              <a:noFill/>
            </a:ln>
          </p:spPr>
        </p:pic>
      </p:grpSp>
      <p:pic>
        <p:nvPicPr>
          <p:cNvPr id="161" name="Google Shape;161;p49"/>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162" name="Google Shape;162;p49"/>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49"/>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49"/>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5" name="Google Shape;165;p49"/>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66" name="Google Shape;166;p49"/>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67"/>
        <p:cNvGrpSpPr/>
        <p:nvPr/>
      </p:nvGrpSpPr>
      <p:grpSpPr>
        <a:xfrm>
          <a:off x="0" y="0"/>
          <a:ext cx="0" cy="0"/>
          <a:chOff x="0" y="0"/>
          <a:chExt cx="0" cy="0"/>
        </a:xfrm>
      </p:grpSpPr>
      <p:sp>
        <p:nvSpPr>
          <p:cNvPr id="168" name="Google Shape;168;p50"/>
          <p:cNvSpPr/>
          <p:nvPr/>
        </p:nvSpPr>
        <p:spPr>
          <a:xfrm>
            <a:off x="0" y="0"/>
            <a:ext cx="12192000" cy="5950039"/>
          </a:xfrm>
          <a:prstGeom prst="rect">
            <a:avLst/>
          </a:prstGeom>
          <a:solidFill>
            <a:srgbClr val="664D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69" name="Google Shape;169;p50"/>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170" name="Google Shape;170;p50"/>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171" name="Google Shape;171;p50"/>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50"/>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50"/>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4" name="Google Shape;174;p50"/>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75" name="Google Shape;175;p50"/>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6"/>
        <p:cNvGrpSpPr/>
        <p:nvPr/>
      </p:nvGrpSpPr>
      <p:grpSpPr>
        <a:xfrm>
          <a:off x="0" y="0"/>
          <a:ext cx="0" cy="0"/>
          <a:chOff x="0" y="0"/>
          <a:chExt cx="0" cy="0"/>
        </a:xfrm>
      </p:grpSpPr>
      <p:sp>
        <p:nvSpPr>
          <p:cNvPr id="177" name="Google Shape;177;p51"/>
          <p:cNvSpPr>
            <a:spLocks noGrp="1"/>
          </p:cNvSpPr>
          <p:nvPr>
            <p:ph type="pic" idx="2"/>
          </p:nvPr>
        </p:nvSpPr>
        <p:spPr>
          <a:xfrm>
            <a:off x="5184774" y="1"/>
            <a:ext cx="7007225" cy="5950038"/>
          </a:xfrm>
          <a:prstGeom prst="rect">
            <a:avLst/>
          </a:prstGeom>
          <a:noFill/>
          <a:ln>
            <a:noFill/>
          </a:ln>
        </p:spPr>
      </p:sp>
      <p:sp>
        <p:nvSpPr>
          <p:cNvPr id="178" name="Google Shape;178;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228B9C"/>
              </a:buClr>
              <a:buSzPts val="3200"/>
              <a:buFont typeface="Arial"/>
              <a:buNone/>
              <a:defRPr sz="3200">
                <a:solidFill>
                  <a:srgbClr val="228B9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E4E50"/>
              </a:buClr>
              <a:buSzPts val="1600"/>
              <a:buNone/>
              <a:defRPr sz="1600">
                <a:solidFill>
                  <a:srgbClr val="4E4E50"/>
                </a:solidFill>
              </a:defRPr>
            </a:lvl1pPr>
            <a:lvl2pPr marL="914400" lvl="1" indent="-228600" algn="l">
              <a:lnSpc>
                <a:spcPct val="90000"/>
              </a:lnSpc>
              <a:spcBef>
                <a:spcPts val="500"/>
              </a:spcBef>
              <a:spcAft>
                <a:spcPts val="0"/>
              </a:spcAft>
              <a:buClr>
                <a:srgbClr val="4E4E50"/>
              </a:buClr>
              <a:buSzPts val="1400"/>
              <a:buNone/>
              <a:defRPr sz="1400"/>
            </a:lvl2pPr>
            <a:lvl3pPr marL="1371600" lvl="2" indent="-228600" algn="l">
              <a:lnSpc>
                <a:spcPct val="90000"/>
              </a:lnSpc>
              <a:spcBef>
                <a:spcPts val="500"/>
              </a:spcBef>
              <a:spcAft>
                <a:spcPts val="0"/>
              </a:spcAft>
              <a:buClr>
                <a:srgbClr val="4E4E50"/>
              </a:buClr>
              <a:buSzPts val="1200"/>
              <a:buNone/>
              <a:defRPr sz="1200"/>
            </a:lvl3pPr>
            <a:lvl4pPr marL="1828800" lvl="3" indent="-228600" algn="l">
              <a:lnSpc>
                <a:spcPct val="90000"/>
              </a:lnSpc>
              <a:spcBef>
                <a:spcPts val="500"/>
              </a:spcBef>
              <a:spcAft>
                <a:spcPts val="0"/>
              </a:spcAft>
              <a:buClr>
                <a:srgbClr val="4E4E50"/>
              </a:buClr>
              <a:buSzPts val="1000"/>
              <a:buNone/>
              <a:defRPr sz="1000"/>
            </a:lvl4pPr>
            <a:lvl5pPr marL="2286000" lvl="4" indent="-228600" algn="l">
              <a:lnSpc>
                <a:spcPct val="90000"/>
              </a:lnSpc>
              <a:spcBef>
                <a:spcPts val="500"/>
              </a:spcBef>
              <a:spcAft>
                <a:spcPts val="0"/>
              </a:spcAft>
              <a:buClr>
                <a:srgbClr val="4E4E5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0" name="Google Shape;180;p51"/>
          <p:cNvSpPr/>
          <p:nvPr/>
        </p:nvSpPr>
        <p:spPr>
          <a:xfrm rot="-5400000">
            <a:off x="6073141" y="-168822"/>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 name="Google Shape;181;p51"/>
          <p:cNvSpPr/>
          <p:nvPr/>
        </p:nvSpPr>
        <p:spPr>
          <a:xfrm rot="-5400000">
            <a:off x="6073139" y="-168822"/>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p51"/>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51"/>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84" name="Google Shape;184;p51"/>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34"/>
          <p:cNvSpPr/>
          <p:nvPr/>
        </p:nvSpPr>
        <p:spPr>
          <a:xfrm rot="-5400000">
            <a:off x="6073141" y="-168822"/>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34"/>
          <p:cNvSpPr txBox="1">
            <a:spLocks noGrp="1"/>
          </p:cNvSpPr>
          <p:nvPr>
            <p:ph type="ftr" idx="11"/>
          </p:nvPr>
        </p:nvSpPr>
        <p:spPr>
          <a:xfrm>
            <a:off x="2667000" y="5950039"/>
            <a:ext cx="599948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4"/>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35" name="Google Shape;35;p34"/>
          <p:cNvSpPr txBox="1"/>
          <p:nvPr/>
        </p:nvSpPr>
        <p:spPr>
          <a:xfrm>
            <a:off x="9352578" y="5950050"/>
            <a:ext cx="1993800" cy="90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a:solidFill>
                  <a:schemeClr val="lt1"/>
                </a:solidFill>
              </a:rPr>
              <a:t>September 19, </a:t>
            </a:r>
            <a:r>
              <a:rPr lang="en-US" sz="1200" b="1" i="0" u="none" strike="noStrike" cap="none">
                <a:solidFill>
                  <a:schemeClr val="lt1"/>
                </a:solidFill>
                <a:latin typeface="Arial"/>
                <a:ea typeface="Arial"/>
                <a:cs typeface="Arial"/>
                <a:sym typeface="Arial"/>
              </a:rPr>
              <a:t>2023</a:t>
            </a:r>
            <a:endParaRPr sz="1200" b="1" i="0" u="none" strike="noStrike" cap="none">
              <a:solidFill>
                <a:schemeClr val="lt1"/>
              </a:solidFill>
              <a:latin typeface="Arial"/>
              <a:ea typeface="Arial"/>
              <a:cs typeface="Arial"/>
              <a:sym typeface="Arial"/>
            </a:endParaRPr>
          </a:p>
        </p:txBody>
      </p:sp>
      <p:sp>
        <p:nvSpPr>
          <p:cNvPr id="36" name="Google Shape;36;p34"/>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28B9C"/>
              </a:buClr>
              <a:buSzPts val="3600"/>
              <a:buFont typeface="Arial"/>
              <a:buNone/>
              <a:defRPr>
                <a:solidFill>
                  <a:srgbClr val="228B9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5"/>
        <p:cNvGrpSpPr/>
        <p:nvPr/>
      </p:nvGrpSpPr>
      <p:grpSpPr>
        <a:xfrm>
          <a:off x="0" y="0"/>
          <a:ext cx="0" cy="0"/>
          <a:chOff x="0" y="0"/>
          <a:chExt cx="0" cy="0"/>
        </a:xfrm>
      </p:grpSpPr>
      <p:sp>
        <p:nvSpPr>
          <p:cNvPr id="186" name="Google Shape;186;p52"/>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28B9C"/>
              </a:buClr>
              <a:buSzPts val="3600"/>
              <a:buFont typeface="Arial"/>
              <a:buNone/>
              <a:defRPr>
                <a:solidFill>
                  <a:srgbClr val="228B9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52"/>
          <p:cNvSpPr txBox="1">
            <a:spLocks noGrp="1"/>
          </p:cNvSpPr>
          <p:nvPr>
            <p:ph type="body" idx="1"/>
          </p:nvPr>
        </p:nvSpPr>
        <p:spPr>
          <a:xfrm>
            <a:off x="838200" y="1825625"/>
            <a:ext cx="5181600" cy="410527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E4E50"/>
              </a:buClr>
              <a:buSzPts val="2800"/>
              <a:buChar char="•"/>
              <a:defRPr>
                <a:solidFill>
                  <a:srgbClr val="4E4E50"/>
                </a:solidFill>
              </a:defRPr>
            </a:lvl1pPr>
            <a:lvl2pPr marL="914400" lvl="1" indent="-381000" algn="l">
              <a:lnSpc>
                <a:spcPct val="90000"/>
              </a:lnSpc>
              <a:spcBef>
                <a:spcPts val="500"/>
              </a:spcBef>
              <a:spcAft>
                <a:spcPts val="0"/>
              </a:spcAft>
              <a:buClr>
                <a:srgbClr val="4E4E50"/>
              </a:buClr>
              <a:buSzPts val="2400"/>
              <a:buChar char="•"/>
              <a:defRPr>
                <a:solidFill>
                  <a:srgbClr val="4E4E50"/>
                </a:solidFill>
              </a:defRPr>
            </a:lvl2pPr>
            <a:lvl3pPr marL="1371600" lvl="2" indent="-355600" algn="l">
              <a:lnSpc>
                <a:spcPct val="90000"/>
              </a:lnSpc>
              <a:spcBef>
                <a:spcPts val="500"/>
              </a:spcBef>
              <a:spcAft>
                <a:spcPts val="0"/>
              </a:spcAft>
              <a:buClr>
                <a:srgbClr val="4E4E50"/>
              </a:buClr>
              <a:buSzPts val="2000"/>
              <a:buChar char="•"/>
              <a:defRPr>
                <a:solidFill>
                  <a:srgbClr val="4E4E50"/>
                </a:solidFill>
              </a:defRPr>
            </a:lvl3pPr>
            <a:lvl4pPr marL="1828800" lvl="3" indent="-342900" algn="l">
              <a:lnSpc>
                <a:spcPct val="90000"/>
              </a:lnSpc>
              <a:spcBef>
                <a:spcPts val="500"/>
              </a:spcBef>
              <a:spcAft>
                <a:spcPts val="0"/>
              </a:spcAft>
              <a:buClr>
                <a:srgbClr val="4E4E50"/>
              </a:buClr>
              <a:buSzPts val="1800"/>
              <a:buChar char="•"/>
              <a:defRPr>
                <a:solidFill>
                  <a:srgbClr val="4E4E50"/>
                </a:solidFill>
              </a:defRPr>
            </a:lvl4pPr>
            <a:lvl5pPr marL="2286000" lvl="4" indent="-342900" algn="l">
              <a:lnSpc>
                <a:spcPct val="90000"/>
              </a:lnSpc>
              <a:spcBef>
                <a:spcPts val="500"/>
              </a:spcBef>
              <a:spcAft>
                <a:spcPts val="0"/>
              </a:spcAft>
              <a:buClr>
                <a:srgbClr val="4E4E50"/>
              </a:buClr>
              <a:buSzPts val="1800"/>
              <a:buChar char="•"/>
              <a:defRPr>
                <a:solidFill>
                  <a:srgbClr val="4E4E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2"/>
          <p:cNvSpPr txBox="1">
            <a:spLocks noGrp="1"/>
          </p:cNvSpPr>
          <p:nvPr>
            <p:ph type="body" idx="2"/>
          </p:nvPr>
        </p:nvSpPr>
        <p:spPr>
          <a:xfrm>
            <a:off x="6172200" y="1825625"/>
            <a:ext cx="5181600" cy="410527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E4E50"/>
              </a:buClr>
              <a:buSzPts val="2800"/>
              <a:buChar char="•"/>
              <a:defRPr>
                <a:solidFill>
                  <a:srgbClr val="4E4E50"/>
                </a:solidFill>
              </a:defRPr>
            </a:lvl1pPr>
            <a:lvl2pPr marL="914400" lvl="1" indent="-381000" algn="l">
              <a:lnSpc>
                <a:spcPct val="90000"/>
              </a:lnSpc>
              <a:spcBef>
                <a:spcPts val="500"/>
              </a:spcBef>
              <a:spcAft>
                <a:spcPts val="0"/>
              </a:spcAft>
              <a:buClr>
                <a:srgbClr val="4E4E50"/>
              </a:buClr>
              <a:buSzPts val="2400"/>
              <a:buChar char="•"/>
              <a:defRPr>
                <a:solidFill>
                  <a:srgbClr val="4E4E50"/>
                </a:solidFill>
              </a:defRPr>
            </a:lvl2pPr>
            <a:lvl3pPr marL="1371600" lvl="2" indent="-355600" algn="l">
              <a:lnSpc>
                <a:spcPct val="90000"/>
              </a:lnSpc>
              <a:spcBef>
                <a:spcPts val="500"/>
              </a:spcBef>
              <a:spcAft>
                <a:spcPts val="0"/>
              </a:spcAft>
              <a:buClr>
                <a:srgbClr val="4E4E50"/>
              </a:buClr>
              <a:buSzPts val="2000"/>
              <a:buChar char="•"/>
              <a:defRPr>
                <a:solidFill>
                  <a:srgbClr val="4E4E50"/>
                </a:solidFill>
              </a:defRPr>
            </a:lvl3pPr>
            <a:lvl4pPr marL="1828800" lvl="3" indent="-342900" algn="l">
              <a:lnSpc>
                <a:spcPct val="90000"/>
              </a:lnSpc>
              <a:spcBef>
                <a:spcPts val="500"/>
              </a:spcBef>
              <a:spcAft>
                <a:spcPts val="0"/>
              </a:spcAft>
              <a:buClr>
                <a:srgbClr val="4E4E50"/>
              </a:buClr>
              <a:buSzPts val="1800"/>
              <a:buChar char="•"/>
              <a:defRPr>
                <a:solidFill>
                  <a:srgbClr val="4E4E50"/>
                </a:solidFill>
              </a:defRPr>
            </a:lvl4pPr>
            <a:lvl5pPr marL="2286000" lvl="4" indent="-342900" algn="l">
              <a:lnSpc>
                <a:spcPct val="90000"/>
              </a:lnSpc>
              <a:spcBef>
                <a:spcPts val="500"/>
              </a:spcBef>
              <a:spcAft>
                <a:spcPts val="0"/>
              </a:spcAft>
              <a:buClr>
                <a:srgbClr val="4E4E50"/>
              </a:buClr>
              <a:buSzPts val="1800"/>
              <a:buChar char="•"/>
              <a:defRPr>
                <a:solidFill>
                  <a:srgbClr val="4E4E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2"/>
          <p:cNvSpPr/>
          <p:nvPr/>
        </p:nvSpPr>
        <p:spPr>
          <a:xfrm rot="-5400000">
            <a:off x="6073141" y="-168822"/>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 name="Google Shape;190;p52"/>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52"/>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92" name="Google Shape;192;p52"/>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93"/>
        <p:cNvGrpSpPr/>
        <p:nvPr/>
      </p:nvGrpSpPr>
      <p:grpSpPr>
        <a:xfrm>
          <a:off x="0" y="0"/>
          <a:ext cx="0" cy="0"/>
          <a:chOff x="0" y="0"/>
          <a:chExt cx="0" cy="0"/>
        </a:xfrm>
      </p:grpSpPr>
      <p:sp>
        <p:nvSpPr>
          <p:cNvPr id="194" name="Google Shape;194;p53"/>
          <p:cNvSpPr txBox="1">
            <a:spLocks noGrp="1"/>
          </p:cNvSpPr>
          <p:nvPr>
            <p:ph type="body" idx="1"/>
          </p:nvPr>
        </p:nvSpPr>
        <p:spPr>
          <a:xfrm>
            <a:off x="839788" y="1837086"/>
            <a:ext cx="5157787" cy="513596"/>
          </a:xfrm>
          <a:prstGeom prst="rect">
            <a:avLst/>
          </a:prstGeom>
          <a:noFill/>
          <a:ln>
            <a:noFill/>
          </a:ln>
        </p:spPr>
        <p:txBody>
          <a:bodyPr spcFirstLastPara="1" wrap="square" lIns="0" tIns="0" rIns="0" bIns="45700" anchor="t" anchorCtr="0">
            <a:noAutofit/>
          </a:bodyPr>
          <a:lstStyle>
            <a:lvl1pPr marL="457200" lvl="0" indent="-228600" algn="l">
              <a:lnSpc>
                <a:spcPct val="90000"/>
              </a:lnSpc>
              <a:spcBef>
                <a:spcPts val="1000"/>
              </a:spcBef>
              <a:spcAft>
                <a:spcPts val="0"/>
              </a:spcAft>
              <a:buClr>
                <a:srgbClr val="4E4E50"/>
              </a:buClr>
              <a:buSzPts val="2400"/>
              <a:buNone/>
              <a:defRPr sz="2400" b="1" i="0">
                <a:latin typeface="Arial"/>
                <a:ea typeface="Arial"/>
                <a:cs typeface="Arial"/>
                <a:sym typeface="Arial"/>
              </a:defRPr>
            </a:lvl1pPr>
            <a:lvl2pPr marL="914400" lvl="1" indent="-228600" algn="l">
              <a:lnSpc>
                <a:spcPct val="90000"/>
              </a:lnSpc>
              <a:spcBef>
                <a:spcPts val="500"/>
              </a:spcBef>
              <a:spcAft>
                <a:spcPts val="0"/>
              </a:spcAft>
              <a:buClr>
                <a:srgbClr val="4E4E50"/>
              </a:buClr>
              <a:buSzPts val="2000"/>
              <a:buNone/>
              <a:defRPr sz="2000" b="1"/>
            </a:lvl2pPr>
            <a:lvl3pPr marL="1371600" lvl="2" indent="-228600" algn="l">
              <a:lnSpc>
                <a:spcPct val="90000"/>
              </a:lnSpc>
              <a:spcBef>
                <a:spcPts val="500"/>
              </a:spcBef>
              <a:spcAft>
                <a:spcPts val="0"/>
              </a:spcAft>
              <a:buClr>
                <a:srgbClr val="4E4E50"/>
              </a:buClr>
              <a:buSzPts val="1800"/>
              <a:buNone/>
              <a:defRPr sz="1800" b="1"/>
            </a:lvl3pPr>
            <a:lvl4pPr marL="1828800" lvl="3" indent="-228600" algn="l">
              <a:lnSpc>
                <a:spcPct val="90000"/>
              </a:lnSpc>
              <a:spcBef>
                <a:spcPts val="500"/>
              </a:spcBef>
              <a:spcAft>
                <a:spcPts val="0"/>
              </a:spcAft>
              <a:buClr>
                <a:srgbClr val="4E4E50"/>
              </a:buClr>
              <a:buSzPts val="1600"/>
              <a:buNone/>
              <a:defRPr sz="1600" b="1"/>
            </a:lvl4pPr>
            <a:lvl5pPr marL="2286000" lvl="4" indent="-228600" algn="l">
              <a:lnSpc>
                <a:spcPct val="90000"/>
              </a:lnSpc>
              <a:spcBef>
                <a:spcPts val="500"/>
              </a:spcBef>
              <a:spcAft>
                <a:spcPts val="0"/>
              </a:spcAft>
              <a:buClr>
                <a:srgbClr val="4E4E5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53"/>
          <p:cNvSpPr txBox="1">
            <a:spLocks noGrp="1"/>
          </p:cNvSpPr>
          <p:nvPr>
            <p:ph type="body" idx="2"/>
          </p:nvPr>
        </p:nvSpPr>
        <p:spPr>
          <a:xfrm>
            <a:off x="839788" y="2413000"/>
            <a:ext cx="5157787" cy="33369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4E4E50"/>
              </a:buClr>
              <a:buSzPts val="2400"/>
              <a:buChar char="•"/>
              <a:defRPr sz="2400">
                <a:solidFill>
                  <a:srgbClr val="4E4E50"/>
                </a:solidFill>
              </a:defRPr>
            </a:lvl1pPr>
            <a:lvl2pPr marL="914400" lvl="1" indent="-355600" algn="l">
              <a:lnSpc>
                <a:spcPct val="90000"/>
              </a:lnSpc>
              <a:spcBef>
                <a:spcPts val="500"/>
              </a:spcBef>
              <a:spcAft>
                <a:spcPts val="0"/>
              </a:spcAft>
              <a:buClr>
                <a:srgbClr val="4E4E50"/>
              </a:buClr>
              <a:buSzPts val="2000"/>
              <a:buChar char="•"/>
              <a:defRPr sz="2000">
                <a:solidFill>
                  <a:srgbClr val="4E4E50"/>
                </a:solidFill>
              </a:defRPr>
            </a:lvl2pPr>
            <a:lvl3pPr marL="1371600" lvl="2" indent="-342900" algn="l">
              <a:lnSpc>
                <a:spcPct val="90000"/>
              </a:lnSpc>
              <a:spcBef>
                <a:spcPts val="500"/>
              </a:spcBef>
              <a:spcAft>
                <a:spcPts val="0"/>
              </a:spcAft>
              <a:buClr>
                <a:srgbClr val="4E4E50"/>
              </a:buClr>
              <a:buSzPts val="1800"/>
              <a:buChar char="•"/>
              <a:defRPr sz="1800">
                <a:solidFill>
                  <a:srgbClr val="4E4E50"/>
                </a:solidFill>
              </a:defRPr>
            </a:lvl3pPr>
            <a:lvl4pPr marL="1828800" lvl="3" indent="-330200" algn="l">
              <a:lnSpc>
                <a:spcPct val="90000"/>
              </a:lnSpc>
              <a:spcBef>
                <a:spcPts val="500"/>
              </a:spcBef>
              <a:spcAft>
                <a:spcPts val="0"/>
              </a:spcAft>
              <a:buClr>
                <a:srgbClr val="4E4E50"/>
              </a:buClr>
              <a:buSzPts val="1600"/>
              <a:buChar char="•"/>
              <a:defRPr sz="1600">
                <a:solidFill>
                  <a:srgbClr val="4E4E50"/>
                </a:solidFill>
              </a:defRPr>
            </a:lvl4pPr>
            <a:lvl5pPr marL="2286000" lvl="4" indent="-342900" algn="l">
              <a:lnSpc>
                <a:spcPct val="90000"/>
              </a:lnSpc>
              <a:spcBef>
                <a:spcPts val="500"/>
              </a:spcBef>
              <a:spcAft>
                <a:spcPts val="0"/>
              </a:spcAft>
              <a:buClr>
                <a:srgbClr val="4E4E50"/>
              </a:buClr>
              <a:buSzPts val="1800"/>
              <a:buChar char="•"/>
              <a:defRPr>
                <a:solidFill>
                  <a:srgbClr val="4E4E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3"/>
          <p:cNvSpPr txBox="1">
            <a:spLocks noGrp="1"/>
          </p:cNvSpPr>
          <p:nvPr>
            <p:ph type="body" idx="3"/>
          </p:nvPr>
        </p:nvSpPr>
        <p:spPr>
          <a:xfrm>
            <a:off x="6172200" y="1837086"/>
            <a:ext cx="5183188" cy="513596"/>
          </a:xfrm>
          <a:prstGeom prst="rect">
            <a:avLst/>
          </a:prstGeom>
          <a:noFill/>
          <a:ln>
            <a:noFill/>
          </a:ln>
        </p:spPr>
        <p:txBody>
          <a:bodyPr spcFirstLastPara="1" wrap="square" lIns="0" tIns="0" rIns="0" bIns="45700" anchor="t" anchorCtr="0">
            <a:noAutofit/>
          </a:bodyPr>
          <a:lstStyle>
            <a:lvl1pPr marL="457200" lvl="0" indent="-228600" algn="l">
              <a:lnSpc>
                <a:spcPct val="90000"/>
              </a:lnSpc>
              <a:spcBef>
                <a:spcPts val="1000"/>
              </a:spcBef>
              <a:spcAft>
                <a:spcPts val="0"/>
              </a:spcAft>
              <a:buClr>
                <a:srgbClr val="4E4E50"/>
              </a:buClr>
              <a:buSzPts val="2400"/>
              <a:buNone/>
              <a:defRPr sz="2400" b="1" i="0">
                <a:solidFill>
                  <a:srgbClr val="4E4E50"/>
                </a:solidFill>
                <a:latin typeface="Arial"/>
                <a:ea typeface="Arial"/>
                <a:cs typeface="Arial"/>
                <a:sym typeface="Arial"/>
              </a:defRPr>
            </a:lvl1pPr>
            <a:lvl2pPr marL="914400" lvl="1" indent="-228600" algn="l">
              <a:lnSpc>
                <a:spcPct val="90000"/>
              </a:lnSpc>
              <a:spcBef>
                <a:spcPts val="500"/>
              </a:spcBef>
              <a:spcAft>
                <a:spcPts val="0"/>
              </a:spcAft>
              <a:buClr>
                <a:srgbClr val="4E4E50"/>
              </a:buClr>
              <a:buSzPts val="2000"/>
              <a:buNone/>
              <a:defRPr sz="2000" b="1"/>
            </a:lvl2pPr>
            <a:lvl3pPr marL="1371600" lvl="2" indent="-228600" algn="l">
              <a:lnSpc>
                <a:spcPct val="90000"/>
              </a:lnSpc>
              <a:spcBef>
                <a:spcPts val="500"/>
              </a:spcBef>
              <a:spcAft>
                <a:spcPts val="0"/>
              </a:spcAft>
              <a:buClr>
                <a:srgbClr val="4E4E50"/>
              </a:buClr>
              <a:buSzPts val="1800"/>
              <a:buNone/>
              <a:defRPr sz="1800" b="1"/>
            </a:lvl3pPr>
            <a:lvl4pPr marL="1828800" lvl="3" indent="-228600" algn="l">
              <a:lnSpc>
                <a:spcPct val="90000"/>
              </a:lnSpc>
              <a:spcBef>
                <a:spcPts val="500"/>
              </a:spcBef>
              <a:spcAft>
                <a:spcPts val="0"/>
              </a:spcAft>
              <a:buClr>
                <a:srgbClr val="4E4E50"/>
              </a:buClr>
              <a:buSzPts val="1600"/>
              <a:buNone/>
              <a:defRPr sz="1600" b="1"/>
            </a:lvl4pPr>
            <a:lvl5pPr marL="2286000" lvl="4" indent="-228600" algn="l">
              <a:lnSpc>
                <a:spcPct val="90000"/>
              </a:lnSpc>
              <a:spcBef>
                <a:spcPts val="500"/>
              </a:spcBef>
              <a:spcAft>
                <a:spcPts val="0"/>
              </a:spcAft>
              <a:buClr>
                <a:srgbClr val="4E4E5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7" name="Google Shape;197;p53"/>
          <p:cNvSpPr txBox="1">
            <a:spLocks noGrp="1"/>
          </p:cNvSpPr>
          <p:nvPr>
            <p:ph type="body" idx="4"/>
          </p:nvPr>
        </p:nvSpPr>
        <p:spPr>
          <a:xfrm>
            <a:off x="6172200" y="2413000"/>
            <a:ext cx="5183188" cy="33369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4E4E50"/>
              </a:buClr>
              <a:buSzPts val="2400"/>
              <a:buChar char="•"/>
              <a:defRPr sz="2400"/>
            </a:lvl1pPr>
            <a:lvl2pPr marL="914400" lvl="1" indent="-355600" algn="l">
              <a:lnSpc>
                <a:spcPct val="90000"/>
              </a:lnSpc>
              <a:spcBef>
                <a:spcPts val="500"/>
              </a:spcBef>
              <a:spcAft>
                <a:spcPts val="0"/>
              </a:spcAft>
              <a:buClr>
                <a:srgbClr val="4E4E50"/>
              </a:buClr>
              <a:buSzPts val="2000"/>
              <a:buChar char="•"/>
              <a:defRPr sz="2000">
                <a:solidFill>
                  <a:srgbClr val="4E4E50"/>
                </a:solidFill>
              </a:defRPr>
            </a:lvl2pPr>
            <a:lvl3pPr marL="1371600" lvl="2" indent="-342900" algn="l">
              <a:lnSpc>
                <a:spcPct val="90000"/>
              </a:lnSpc>
              <a:spcBef>
                <a:spcPts val="500"/>
              </a:spcBef>
              <a:spcAft>
                <a:spcPts val="0"/>
              </a:spcAft>
              <a:buClr>
                <a:srgbClr val="4E4E50"/>
              </a:buClr>
              <a:buSzPts val="1800"/>
              <a:buChar char="•"/>
              <a:defRPr sz="1800">
                <a:solidFill>
                  <a:srgbClr val="4E4E50"/>
                </a:solidFill>
              </a:defRPr>
            </a:lvl3pPr>
            <a:lvl4pPr marL="1828800" lvl="3" indent="-330200" algn="l">
              <a:lnSpc>
                <a:spcPct val="90000"/>
              </a:lnSpc>
              <a:spcBef>
                <a:spcPts val="500"/>
              </a:spcBef>
              <a:spcAft>
                <a:spcPts val="0"/>
              </a:spcAft>
              <a:buClr>
                <a:srgbClr val="4E4E50"/>
              </a:buClr>
              <a:buSzPts val="1600"/>
              <a:buChar char="•"/>
              <a:defRPr sz="1600">
                <a:solidFill>
                  <a:srgbClr val="4E4E50"/>
                </a:solidFill>
              </a:defRPr>
            </a:lvl4pPr>
            <a:lvl5pPr marL="2286000" lvl="4" indent="-342900" algn="l">
              <a:lnSpc>
                <a:spcPct val="90000"/>
              </a:lnSpc>
              <a:spcBef>
                <a:spcPts val="500"/>
              </a:spcBef>
              <a:spcAft>
                <a:spcPts val="0"/>
              </a:spcAft>
              <a:buClr>
                <a:srgbClr val="4E4E50"/>
              </a:buClr>
              <a:buSzPts val="1800"/>
              <a:buChar char="•"/>
              <a:defRPr>
                <a:solidFill>
                  <a:srgbClr val="4E4E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53"/>
          <p:cNvSpPr/>
          <p:nvPr/>
        </p:nvSpPr>
        <p:spPr>
          <a:xfrm rot="-5400000">
            <a:off x="6073141" y="-168822"/>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9" name="Google Shape;199;p53"/>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53"/>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01" name="Google Shape;201;p53"/>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
        <p:nvSpPr>
          <p:cNvPr id="202" name="Google Shape;202;p53"/>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28B9C"/>
              </a:buClr>
              <a:buSzPts val="3600"/>
              <a:buFont typeface="Arial"/>
              <a:buNone/>
              <a:defRPr>
                <a:solidFill>
                  <a:srgbClr val="228B9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3"/>
        <p:cNvGrpSpPr/>
        <p:nvPr/>
      </p:nvGrpSpPr>
      <p:grpSpPr>
        <a:xfrm>
          <a:off x="0" y="0"/>
          <a:ext cx="0" cy="0"/>
          <a:chOff x="0" y="0"/>
          <a:chExt cx="0" cy="0"/>
        </a:xfrm>
      </p:grpSpPr>
      <p:sp>
        <p:nvSpPr>
          <p:cNvPr id="204" name="Google Shape;204;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228B9C"/>
              </a:buClr>
              <a:buSzPts val="3200"/>
              <a:buFont typeface="Arial"/>
              <a:buNone/>
              <a:defRPr sz="3200">
                <a:solidFill>
                  <a:srgbClr val="228B9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54"/>
          <p:cNvSpPr txBox="1">
            <a:spLocks noGrp="1"/>
          </p:cNvSpPr>
          <p:nvPr>
            <p:ph type="body" idx="1"/>
          </p:nvPr>
        </p:nvSpPr>
        <p:spPr>
          <a:xfrm>
            <a:off x="5183188" y="457201"/>
            <a:ext cx="6172200" cy="540385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E4E50"/>
              </a:buClr>
              <a:buSzPts val="2800"/>
              <a:buChar char="•"/>
              <a:defRPr sz="2800">
                <a:solidFill>
                  <a:srgbClr val="4E4E50"/>
                </a:solidFill>
              </a:defRPr>
            </a:lvl1pPr>
            <a:lvl2pPr marL="914400" lvl="1" indent="-381000" algn="l">
              <a:lnSpc>
                <a:spcPct val="90000"/>
              </a:lnSpc>
              <a:spcBef>
                <a:spcPts val="500"/>
              </a:spcBef>
              <a:spcAft>
                <a:spcPts val="0"/>
              </a:spcAft>
              <a:buClr>
                <a:srgbClr val="4E4E50"/>
              </a:buClr>
              <a:buSzPts val="2400"/>
              <a:buChar char="•"/>
              <a:defRPr sz="2400">
                <a:solidFill>
                  <a:srgbClr val="4E4E50"/>
                </a:solidFill>
              </a:defRPr>
            </a:lvl2pPr>
            <a:lvl3pPr marL="1371600" lvl="2" indent="-355600" algn="l">
              <a:lnSpc>
                <a:spcPct val="90000"/>
              </a:lnSpc>
              <a:spcBef>
                <a:spcPts val="500"/>
              </a:spcBef>
              <a:spcAft>
                <a:spcPts val="0"/>
              </a:spcAft>
              <a:buClr>
                <a:srgbClr val="4E4E50"/>
              </a:buClr>
              <a:buSzPts val="2000"/>
              <a:buChar char="•"/>
              <a:defRPr sz="2000">
                <a:solidFill>
                  <a:srgbClr val="4E4E50"/>
                </a:solidFill>
              </a:defRPr>
            </a:lvl3pPr>
            <a:lvl4pPr marL="1828800" lvl="3" indent="-342900" algn="l">
              <a:lnSpc>
                <a:spcPct val="90000"/>
              </a:lnSpc>
              <a:spcBef>
                <a:spcPts val="500"/>
              </a:spcBef>
              <a:spcAft>
                <a:spcPts val="0"/>
              </a:spcAft>
              <a:buClr>
                <a:srgbClr val="4E4E50"/>
              </a:buClr>
              <a:buSzPts val="1800"/>
              <a:buChar char="•"/>
              <a:defRPr sz="1800">
                <a:solidFill>
                  <a:srgbClr val="4E4E50"/>
                </a:solidFill>
              </a:defRPr>
            </a:lvl4pPr>
            <a:lvl5pPr marL="2286000" lvl="4" indent="-330200" algn="l">
              <a:lnSpc>
                <a:spcPct val="90000"/>
              </a:lnSpc>
              <a:spcBef>
                <a:spcPts val="500"/>
              </a:spcBef>
              <a:spcAft>
                <a:spcPts val="0"/>
              </a:spcAft>
              <a:buClr>
                <a:srgbClr val="4E4E50"/>
              </a:buClr>
              <a:buSzPts val="1600"/>
              <a:buChar char="•"/>
              <a:defRPr sz="1600">
                <a:solidFill>
                  <a:srgbClr val="4E4E50"/>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6" name="Google Shape;206;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E4E50"/>
              </a:buClr>
              <a:buSzPts val="1600"/>
              <a:buNone/>
              <a:defRPr sz="1600">
                <a:solidFill>
                  <a:srgbClr val="4E4E50"/>
                </a:solidFill>
              </a:defRPr>
            </a:lvl1pPr>
            <a:lvl2pPr marL="914400" lvl="1" indent="-228600" algn="l">
              <a:lnSpc>
                <a:spcPct val="90000"/>
              </a:lnSpc>
              <a:spcBef>
                <a:spcPts val="500"/>
              </a:spcBef>
              <a:spcAft>
                <a:spcPts val="0"/>
              </a:spcAft>
              <a:buClr>
                <a:srgbClr val="4E4E50"/>
              </a:buClr>
              <a:buSzPts val="1400"/>
              <a:buNone/>
              <a:defRPr sz="1400"/>
            </a:lvl2pPr>
            <a:lvl3pPr marL="1371600" lvl="2" indent="-228600" algn="l">
              <a:lnSpc>
                <a:spcPct val="90000"/>
              </a:lnSpc>
              <a:spcBef>
                <a:spcPts val="500"/>
              </a:spcBef>
              <a:spcAft>
                <a:spcPts val="0"/>
              </a:spcAft>
              <a:buClr>
                <a:srgbClr val="4E4E50"/>
              </a:buClr>
              <a:buSzPts val="1200"/>
              <a:buNone/>
              <a:defRPr sz="1200"/>
            </a:lvl3pPr>
            <a:lvl4pPr marL="1828800" lvl="3" indent="-228600" algn="l">
              <a:lnSpc>
                <a:spcPct val="90000"/>
              </a:lnSpc>
              <a:spcBef>
                <a:spcPts val="500"/>
              </a:spcBef>
              <a:spcAft>
                <a:spcPts val="0"/>
              </a:spcAft>
              <a:buClr>
                <a:srgbClr val="4E4E50"/>
              </a:buClr>
              <a:buSzPts val="1000"/>
              <a:buNone/>
              <a:defRPr sz="1000"/>
            </a:lvl4pPr>
            <a:lvl5pPr marL="2286000" lvl="4" indent="-228600" algn="l">
              <a:lnSpc>
                <a:spcPct val="90000"/>
              </a:lnSpc>
              <a:spcBef>
                <a:spcPts val="500"/>
              </a:spcBef>
              <a:spcAft>
                <a:spcPts val="0"/>
              </a:spcAft>
              <a:buClr>
                <a:srgbClr val="4E4E5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7" name="Google Shape;207;p54"/>
          <p:cNvSpPr/>
          <p:nvPr/>
        </p:nvSpPr>
        <p:spPr>
          <a:xfrm rot="-5400000">
            <a:off x="6073141" y="-168822"/>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 name="Google Shape;208;p54"/>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54"/>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10" name="Google Shape;210;p54"/>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11"/>
        <p:cNvGrpSpPr/>
        <p:nvPr/>
      </p:nvGrpSpPr>
      <p:grpSpPr>
        <a:xfrm>
          <a:off x="0" y="0"/>
          <a:ext cx="0" cy="0"/>
          <a:chOff x="0" y="0"/>
          <a:chExt cx="0" cy="0"/>
        </a:xfrm>
      </p:grpSpPr>
      <p:sp>
        <p:nvSpPr>
          <p:cNvPr id="212" name="Google Shape;212;p55"/>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55"/>
          <p:cNvSpPr txBox="1"/>
          <p:nvPr/>
        </p:nvSpPr>
        <p:spPr>
          <a:xfrm>
            <a:off x="2812211" y="5555411"/>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55"/>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15" name="Google Shape;215;p55"/>
          <p:cNvSpPr txBox="1"/>
          <p:nvPr/>
        </p:nvSpPr>
        <p:spPr>
          <a:xfrm>
            <a:off x="9834626" y="5950050"/>
            <a:ext cx="1511700" cy="90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a:solidFill>
                  <a:schemeClr val="lt1"/>
                </a:solidFill>
              </a:rPr>
              <a:t>September 19</a:t>
            </a:r>
            <a:r>
              <a:rPr lang="en-US" sz="1200" b="1" i="0" u="none" strike="noStrike" cap="none">
                <a:solidFill>
                  <a:schemeClr val="lt1"/>
                </a:solidFill>
                <a:latin typeface="Arial"/>
                <a:ea typeface="Arial"/>
                <a:cs typeface="Arial"/>
                <a:sym typeface="Arial"/>
              </a:rPr>
              <a:t>,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6"/>
        <p:cNvGrpSpPr/>
        <p:nvPr/>
      </p:nvGrpSpPr>
      <p:grpSpPr>
        <a:xfrm>
          <a:off x="0" y="0"/>
          <a:ext cx="0" cy="0"/>
          <a:chOff x="0" y="0"/>
          <a:chExt cx="0" cy="0"/>
        </a:xfrm>
      </p:grpSpPr>
      <p:sp>
        <p:nvSpPr>
          <p:cNvPr id="217" name="Google Shape;217;g23ed0d66282_0_4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8" name="Google Shape;218;g23ed0d66282_0_4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9" name="Google Shape;219;g23ed0d66282_0_4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4"/>
        <p:cNvGrpSpPr/>
        <p:nvPr/>
      </p:nvGrpSpPr>
      <p:grpSpPr>
        <a:xfrm>
          <a:off x="0" y="0"/>
          <a:ext cx="0" cy="0"/>
          <a:chOff x="0" y="0"/>
          <a:chExt cx="0" cy="0"/>
        </a:xfrm>
      </p:grpSpPr>
      <p:sp>
        <p:nvSpPr>
          <p:cNvPr id="225" name="Google Shape;225;g23ed0d66282_0_258"/>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226" name="Google Shape;226;g23ed0d66282_0_258"/>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27" name="Google Shape;227;g23ed0d66282_0_25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8"/>
        <p:cNvGrpSpPr/>
        <p:nvPr/>
      </p:nvGrpSpPr>
      <p:grpSpPr>
        <a:xfrm>
          <a:off x="0" y="0"/>
          <a:ext cx="0" cy="0"/>
          <a:chOff x="0" y="0"/>
          <a:chExt cx="0" cy="0"/>
        </a:xfrm>
      </p:grpSpPr>
      <p:sp>
        <p:nvSpPr>
          <p:cNvPr id="229" name="Google Shape;229;g23ed0d66282_0_26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30" name="Google Shape;230;g23ed0d66282_0_26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g23ed0d66282_0_26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33" name="Google Shape;233;g23ed0d66282_0_26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34" name="Google Shape;234;g23ed0d66282_0_26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5"/>
        <p:cNvGrpSpPr/>
        <p:nvPr/>
      </p:nvGrpSpPr>
      <p:grpSpPr>
        <a:xfrm>
          <a:off x="0" y="0"/>
          <a:ext cx="0" cy="0"/>
          <a:chOff x="0" y="0"/>
          <a:chExt cx="0" cy="0"/>
        </a:xfrm>
      </p:grpSpPr>
      <p:sp>
        <p:nvSpPr>
          <p:cNvPr id="236" name="Google Shape;236;g23ed0d66282_0_26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37" name="Google Shape;237;g23ed0d66282_0_269"/>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38" name="Google Shape;238;g23ed0d66282_0_269"/>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39" name="Google Shape;239;g23ed0d66282_0_26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0"/>
        <p:cNvGrpSpPr/>
        <p:nvPr/>
      </p:nvGrpSpPr>
      <p:grpSpPr>
        <a:xfrm>
          <a:off x="0" y="0"/>
          <a:ext cx="0" cy="0"/>
          <a:chOff x="0" y="0"/>
          <a:chExt cx="0" cy="0"/>
        </a:xfrm>
      </p:grpSpPr>
      <p:sp>
        <p:nvSpPr>
          <p:cNvPr id="241" name="Google Shape;241;g23ed0d66282_0_27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42" name="Google Shape;242;g23ed0d66282_0_27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35"/>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28B9C"/>
              </a:buClr>
              <a:buSzPts val="3600"/>
              <a:buFont typeface="Arial"/>
              <a:buNone/>
              <a:defRPr>
                <a:solidFill>
                  <a:srgbClr val="228B9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5"/>
          <p:cNvSpPr txBox="1">
            <a:spLocks noGrp="1"/>
          </p:cNvSpPr>
          <p:nvPr>
            <p:ph type="body" idx="1"/>
          </p:nvPr>
        </p:nvSpPr>
        <p:spPr>
          <a:xfrm>
            <a:off x="838200" y="1825625"/>
            <a:ext cx="10515600" cy="388937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E4E50"/>
              </a:buClr>
              <a:buSzPts val="2800"/>
              <a:buChar char="•"/>
              <a:defRPr>
                <a:solidFill>
                  <a:srgbClr val="4E4E50"/>
                </a:solidFill>
              </a:defRPr>
            </a:lvl1pPr>
            <a:lvl2pPr marL="914400" lvl="1" indent="-381000" algn="l">
              <a:lnSpc>
                <a:spcPct val="90000"/>
              </a:lnSpc>
              <a:spcBef>
                <a:spcPts val="500"/>
              </a:spcBef>
              <a:spcAft>
                <a:spcPts val="0"/>
              </a:spcAft>
              <a:buClr>
                <a:srgbClr val="4E4E50"/>
              </a:buClr>
              <a:buSzPts val="2400"/>
              <a:buChar char="•"/>
              <a:defRPr>
                <a:solidFill>
                  <a:srgbClr val="4E4E50"/>
                </a:solidFill>
              </a:defRPr>
            </a:lvl2pPr>
            <a:lvl3pPr marL="1371600" lvl="2" indent="-355600" algn="l">
              <a:lnSpc>
                <a:spcPct val="90000"/>
              </a:lnSpc>
              <a:spcBef>
                <a:spcPts val="500"/>
              </a:spcBef>
              <a:spcAft>
                <a:spcPts val="0"/>
              </a:spcAft>
              <a:buClr>
                <a:srgbClr val="4E4E50"/>
              </a:buClr>
              <a:buSzPts val="2000"/>
              <a:buChar char="•"/>
              <a:defRPr>
                <a:solidFill>
                  <a:srgbClr val="4E4E50"/>
                </a:solidFill>
              </a:defRPr>
            </a:lvl3pPr>
            <a:lvl4pPr marL="1828800" lvl="3" indent="-342900" algn="l">
              <a:lnSpc>
                <a:spcPct val="90000"/>
              </a:lnSpc>
              <a:spcBef>
                <a:spcPts val="500"/>
              </a:spcBef>
              <a:spcAft>
                <a:spcPts val="0"/>
              </a:spcAft>
              <a:buClr>
                <a:srgbClr val="4E4E50"/>
              </a:buClr>
              <a:buSzPts val="1800"/>
              <a:buChar char="•"/>
              <a:defRPr>
                <a:solidFill>
                  <a:srgbClr val="4E4E50"/>
                </a:solidFill>
              </a:defRPr>
            </a:lvl4pPr>
            <a:lvl5pPr marL="2286000" lvl="4" indent="-342900" algn="l">
              <a:lnSpc>
                <a:spcPct val="90000"/>
              </a:lnSpc>
              <a:spcBef>
                <a:spcPts val="500"/>
              </a:spcBef>
              <a:spcAft>
                <a:spcPts val="0"/>
              </a:spcAft>
              <a:buClr>
                <a:srgbClr val="4E4E50"/>
              </a:buClr>
              <a:buSzPts val="1800"/>
              <a:buChar char="•"/>
              <a:defRPr>
                <a:solidFill>
                  <a:srgbClr val="4E4E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p:nvPr/>
        </p:nvSpPr>
        <p:spPr>
          <a:xfrm rot="-5400000">
            <a:off x="6073141" y="-168822"/>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 name="Google Shape;41;p35"/>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43" name="Google Shape;43;p35"/>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3"/>
        <p:cNvGrpSpPr/>
        <p:nvPr/>
      </p:nvGrpSpPr>
      <p:grpSpPr>
        <a:xfrm>
          <a:off x="0" y="0"/>
          <a:ext cx="0" cy="0"/>
          <a:chOff x="0" y="0"/>
          <a:chExt cx="0" cy="0"/>
        </a:xfrm>
      </p:grpSpPr>
      <p:sp>
        <p:nvSpPr>
          <p:cNvPr id="244" name="Google Shape;244;g23ed0d66282_0_27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45" name="Google Shape;245;g23ed0d66282_0_27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46" name="Google Shape;246;g23ed0d66282_0_27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7"/>
        <p:cNvGrpSpPr/>
        <p:nvPr/>
      </p:nvGrpSpPr>
      <p:grpSpPr>
        <a:xfrm>
          <a:off x="0" y="0"/>
          <a:ext cx="0" cy="0"/>
          <a:chOff x="0" y="0"/>
          <a:chExt cx="0" cy="0"/>
        </a:xfrm>
      </p:grpSpPr>
      <p:sp>
        <p:nvSpPr>
          <p:cNvPr id="248" name="Google Shape;248;g23ed0d66282_0_281"/>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49" name="Google Shape;249;g23ed0d66282_0_28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51" name="Google Shape;251;g23ed0d66282_0_28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g23ed0d66282_0_284"/>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53" name="Google Shape;253;g23ed0d66282_0_284"/>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4" name="Google Shape;254;g23ed0d66282_0_284"/>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55" name="Google Shape;255;g23ed0d66282_0_2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
        <p:cNvGrpSpPr/>
        <p:nvPr/>
      </p:nvGrpSpPr>
      <p:grpSpPr>
        <a:xfrm>
          <a:off x="0" y="0"/>
          <a:ext cx="0" cy="0"/>
          <a:chOff x="0" y="0"/>
          <a:chExt cx="0" cy="0"/>
        </a:xfrm>
      </p:grpSpPr>
      <p:sp>
        <p:nvSpPr>
          <p:cNvPr id="257" name="Google Shape;257;g23ed0d66282_0_29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258" name="Google Shape;258;g23ed0d66282_0_29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9"/>
        <p:cNvGrpSpPr/>
        <p:nvPr/>
      </p:nvGrpSpPr>
      <p:grpSpPr>
        <a:xfrm>
          <a:off x="0" y="0"/>
          <a:ext cx="0" cy="0"/>
          <a:chOff x="0" y="0"/>
          <a:chExt cx="0" cy="0"/>
        </a:xfrm>
      </p:grpSpPr>
      <p:sp>
        <p:nvSpPr>
          <p:cNvPr id="260" name="Google Shape;260;g23ed0d66282_0_293"/>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61" name="Google Shape;261;g23ed0d66282_0_293"/>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262" name="Google Shape;262;g23ed0d66282_0_29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3"/>
        <p:cNvGrpSpPr/>
        <p:nvPr/>
      </p:nvGrpSpPr>
      <p:grpSpPr>
        <a:xfrm>
          <a:off x="0" y="0"/>
          <a:ext cx="0" cy="0"/>
          <a:chOff x="0" y="0"/>
          <a:chExt cx="0" cy="0"/>
        </a:xfrm>
      </p:grpSpPr>
      <p:sp>
        <p:nvSpPr>
          <p:cNvPr id="264" name="Google Shape;264;g23ed0d66282_0_2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5"/>
        <p:cNvGrpSpPr/>
        <p:nvPr/>
      </p:nvGrpSpPr>
      <p:grpSpPr>
        <a:xfrm>
          <a:off x="0" y="0"/>
          <a:ext cx="0" cy="0"/>
          <a:chOff x="0" y="0"/>
          <a:chExt cx="0" cy="0"/>
        </a:xfrm>
      </p:grpSpPr>
      <p:sp>
        <p:nvSpPr>
          <p:cNvPr id="266" name="Google Shape;266;g23ed0d66282_0_299"/>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3600"/>
              <a:buFont typeface="Source Sans Pro"/>
              <a:buNone/>
              <a:defRPr>
                <a:solidFill>
                  <a:srgbClr val="228B9C"/>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7" name="Google Shape;267;g23ed0d66282_0_299"/>
          <p:cNvSpPr txBox="1">
            <a:spLocks noGrp="1"/>
          </p:cNvSpPr>
          <p:nvPr>
            <p:ph type="body" idx="1"/>
          </p:nvPr>
        </p:nvSpPr>
        <p:spPr>
          <a:xfrm>
            <a:off x="838200" y="1825625"/>
            <a:ext cx="10515600" cy="38895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rgbClr val="4E4E50"/>
              </a:buClr>
              <a:buSzPts val="2800"/>
              <a:buChar char="•"/>
              <a:defRPr>
                <a:solidFill>
                  <a:srgbClr val="4E4E50"/>
                </a:solidFill>
              </a:defRPr>
            </a:lvl1pPr>
            <a:lvl2pPr marL="914400" lvl="1" indent="-381000" algn="l" rtl="0">
              <a:lnSpc>
                <a:spcPct val="90000"/>
              </a:lnSpc>
              <a:spcBef>
                <a:spcPts val="500"/>
              </a:spcBef>
              <a:spcAft>
                <a:spcPts val="0"/>
              </a:spcAft>
              <a:buClr>
                <a:srgbClr val="4E4E50"/>
              </a:buClr>
              <a:buSzPts val="2400"/>
              <a:buChar char="•"/>
              <a:defRPr>
                <a:solidFill>
                  <a:srgbClr val="4E4E50"/>
                </a:solidFill>
              </a:defRPr>
            </a:lvl2pPr>
            <a:lvl3pPr marL="1371600" lvl="2" indent="-355600" algn="l" rtl="0">
              <a:lnSpc>
                <a:spcPct val="90000"/>
              </a:lnSpc>
              <a:spcBef>
                <a:spcPts val="500"/>
              </a:spcBef>
              <a:spcAft>
                <a:spcPts val="0"/>
              </a:spcAft>
              <a:buClr>
                <a:srgbClr val="4E4E50"/>
              </a:buClr>
              <a:buSzPts val="2000"/>
              <a:buChar char="•"/>
              <a:defRPr>
                <a:solidFill>
                  <a:srgbClr val="4E4E50"/>
                </a:solidFill>
              </a:defRPr>
            </a:lvl3pPr>
            <a:lvl4pPr marL="1828800" lvl="3" indent="-349250" algn="l" rtl="0">
              <a:lnSpc>
                <a:spcPct val="90000"/>
              </a:lnSpc>
              <a:spcBef>
                <a:spcPts val="500"/>
              </a:spcBef>
              <a:spcAft>
                <a:spcPts val="0"/>
              </a:spcAft>
              <a:buClr>
                <a:srgbClr val="4E4E50"/>
              </a:buClr>
              <a:buSzPts val="1900"/>
              <a:buChar char="•"/>
              <a:defRPr>
                <a:solidFill>
                  <a:srgbClr val="4E4E50"/>
                </a:solidFill>
              </a:defRPr>
            </a:lvl4pPr>
            <a:lvl5pPr marL="2286000" lvl="4" indent="-349250" algn="l" rtl="0">
              <a:lnSpc>
                <a:spcPct val="90000"/>
              </a:lnSpc>
              <a:spcBef>
                <a:spcPts val="500"/>
              </a:spcBef>
              <a:spcAft>
                <a:spcPts val="0"/>
              </a:spcAft>
              <a:buClr>
                <a:srgbClr val="4E4E50"/>
              </a:buClr>
              <a:buSzPts val="1900"/>
              <a:buChar char="•"/>
              <a:defRPr>
                <a:solidFill>
                  <a:srgbClr val="4E4E50"/>
                </a:solidFil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68" name="Google Shape;268;g23ed0d66282_0_299"/>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Source Sans Pro"/>
              <a:ea typeface="Source Sans Pro"/>
              <a:cs typeface="Source Sans Pro"/>
              <a:sym typeface="Source Sans Pro"/>
            </a:endParaRPr>
          </a:p>
        </p:txBody>
      </p:sp>
      <p:sp>
        <p:nvSpPr>
          <p:cNvPr id="269" name="Google Shape;269;g23ed0d66282_0_299"/>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270" name="Google Shape;270;g23ed0d66282_0_299"/>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271" name="Google Shape;271;g23ed0d66282_0_299"/>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Source Sans Pro"/>
                <a:ea typeface="Source Sans Pro"/>
                <a:cs typeface="Source Sans Pro"/>
                <a:sym typeface="Source Sans Pro"/>
              </a:rPr>
              <a:t>September 29, 2022</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2"/>
        <p:cNvGrpSpPr/>
        <p:nvPr/>
      </p:nvGrpSpPr>
      <p:grpSpPr>
        <a:xfrm>
          <a:off x="0" y="0"/>
          <a:ext cx="0" cy="0"/>
          <a:chOff x="0" y="0"/>
          <a:chExt cx="0" cy="0"/>
        </a:xfrm>
      </p:grpSpPr>
      <p:sp>
        <p:nvSpPr>
          <p:cNvPr id="273" name="Google Shape;273;g23ed0d66282_0_1066"/>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274" name="Google Shape;274;g23ed0d66282_0_1066"/>
          <p:cNvSpPr txBox="1">
            <a:spLocks noGrp="1"/>
          </p:cNvSpPr>
          <p:nvPr>
            <p:ph type="ftr" idx="11"/>
          </p:nvPr>
        </p:nvSpPr>
        <p:spPr>
          <a:xfrm>
            <a:off x="2667000" y="5950039"/>
            <a:ext cx="59997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900"/>
              <a:buNone/>
              <a:defRPr sz="1200">
                <a:solidFill>
                  <a:schemeClr val="lt1"/>
                </a:solidFill>
              </a:defRPr>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275" name="Google Shape;275;g23ed0d66282_0_1066"/>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276" name="Google Shape;276;g23ed0d66282_0_1066"/>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3600"/>
              <a:buFont typeface="Source Sans Pro"/>
              <a:buNone/>
              <a:defRPr>
                <a:solidFill>
                  <a:srgbClr val="228B9C"/>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0"/>
        <p:cNvGrpSpPr/>
        <p:nvPr/>
      </p:nvGrpSpPr>
      <p:grpSpPr>
        <a:xfrm>
          <a:off x="0" y="0"/>
          <a:ext cx="0" cy="0"/>
          <a:chOff x="0" y="0"/>
          <a:chExt cx="0" cy="0"/>
        </a:xfrm>
      </p:grpSpPr>
      <p:pic>
        <p:nvPicPr>
          <p:cNvPr id="291" name="Google Shape;291;g27ccb16a023_0_730"/>
          <p:cNvPicPr preferRelativeResize="0"/>
          <p:nvPr/>
        </p:nvPicPr>
        <p:blipFill rotWithShape="1">
          <a:blip r:embed="rId2">
            <a:alphaModFix/>
          </a:blip>
          <a:srcRect/>
          <a:stretch/>
        </p:blipFill>
        <p:spPr>
          <a:xfrm>
            <a:off x="0" y="0"/>
            <a:ext cx="12192000" cy="5943603"/>
          </a:xfrm>
          <a:prstGeom prst="rect">
            <a:avLst/>
          </a:prstGeom>
          <a:noFill/>
          <a:ln>
            <a:noFill/>
          </a:ln>
        </p:spPr>
      </p:pic>
      <p:pic>
        <p:nvPicPr>
          <p:cNvPr id="292" name="Google Shape;292;g27ccb16a023_0_730"/>
          <p:cNvPicPr preferRelativeResize="0"/>
          <p:nvPr/>
        </p:nvPicPr>
        <p:blipFill rotWithShape="1">
          <a:blip r:embed="rId3">
            <a:alphaModFix/>
          </a:blip>
          <a:srcRect/>
          <a:stretch/>
        </p:blipFill>
        <p:spPr>
          <a:xfrm>
            <a:off x="0" y="1371600"/>
            <a:ext cx="12191999" cy="4572000"/>
          </a:xfrm>
          <a:prstGeom prst="rect">
            <a:avLst/>
          </a:prstGeom>
          <a:noFill/>
          <a:ln>
            <a:noFill/>
          </a:ln>
          <a:effectLst>
            <a:outerShdw blurRad="127000" algn="bl" rotWithShape="0">
              <a:srgbClr val="000000">
                <a:alpha val="40000"/>
              </a:srgbClr>
            </a:outerShdw>
          </a:effectLst>
        </p:spPr>
      </p:pic>
      <p:sp>
        <p:nvSpPr>
          <p:cNvPr id="293" name="Google Shape;293;g27ccb16a023_0_7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228B9C"/>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94" name="Google Shape;294;g27ccb16a023_0_730"/>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b="1" i="0">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95" name="Google Shape;295;g27ccb16a023_0_730"/>
          <p:cNvPicPr preferRelativeResize="0"/>
          <p:nvPr/>
        </p:nvPicPr>
        <p:blipFill rotWithShape="1">
          <a:blip r:embed="rId4">
            <a:alphaModFix/>
          </a:blip>
          <a:srcRect/>
          <a:stretch/>
        </p:blipFill>
        <p:spPr>
          <a:xfrm>
            <a:off x="696174" y="3359150"/>
            <a:ext cx="1981200" cy="1981200"/>
          </a:xfrm>
          <a:prstGeom prst="rect">
            <a:avLst/>
          </a:prstGeom>
          <a:noFill/>
          <a:ln>
            <a:noFill/>
          </a:ln>
        </p:spPr>
      </p:pic>
      <p:pic>
        <p:nvPicPr>
          <p:cNvPr id="296" name="Google Shape;296;g27ccb16a023_0_730"/>
          <p:cNvPicPr preferRelativeResize="0"/>
          <p:nvPr/>
        </p:nvPicPr>
        <p:blipFill rotWithShape="1">
          <a:blip r:embed="rId5">
            <a:alphaModFix/>
          </a:blip>
          <a:srcRect/>
          <a:stretch/>
        </p:blipFill>
        <p:spPr>
          <a:xfrm>
            <a:off x="10196847" y="2197100"/>
            <a:ext cx="1460500" cy="1460500"/>
          </a:xfrm>
          <a:prstGeom prst="rect">
            <a:avLst/>
          </a:prstGeom>
          <a:noFill/>
          <a:ln>
            <a:noFill/>
          </a:ln>
          <a:effectLst>
            <a:outerShdw blurRad="88900" sx="102000" sy="102000" algn="ctr" rotWithShape="0">
              <a:srgbClr val="000000"/>
            </a:outerShdw>
          </a:effectLst>
        </p:spPr>
      </p:pic>
      <p:sp>
        <p:nvSpPr>
          <p:cNvPr id="297" name="Google Shape;297;g27ccb16a023_0_730"/>
          <p:cNvSpPr txBox="1">
            <a:spLocks noGrp="1"/>
          </p:cNvSpPr>
          <p:nvPr>
            <p:ph type="sldNum" idx="12"/>
          </p:nvPr>
        </p:nvSpPr>
        <p:spPr>
          <a:xfrm>
            <a:off x="11557000" y="5950038"/>
            <a:ext cx="304800" cy="9144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1200" b="1" i="0" u="none" strike="noStrike" cap="none">
                <a:solidFill>
                  <a:schemeClr val="lt1"/>
                </a:solidFill>
                <a:latin typeface="Source Sans Pro"/>
                <a:ea typeface="Source Sans Pro"/>
                <a:cs typeface="Source Sans Pro"/>
                <a:sym typeface="Source Sans Pro"/>
              </a:defRPr>
            </a:lvl1pPr>
            <a:lvl2pPr marL="0" lvl="1" indent="0" algn="l" rtl="0">
              <a:spcBef>
                <a:spcPts val="0"/>
              </a:spcBef>
              <a:buNone/>
              <a:defRPr sz="1200" b="1" i="0" u="none" strike="noStrike" cap="none">
                <a:solidFill>
                  <a:schemeClr val="lt1"/>
                </a:solidFill>
                <a:latin typeface="Source Sans Pro"/>
                <a:ea typeface="Source Sans Pro"/>
                <a:cs typeface="Source Sans Pro"/>
                <a:sym typeface="Source Sans Pro"/>
              </a:defRPr>
            </a:lvl2pPr>
            <a:lvl3pPr marL="0" lvl="2" indent="0" algn="l" rtl="0">
              <a:spcBef>
                <a:spcPts val="0"/>
              </a:spcBef>
              <a:buNone/>
              <a:defRPr sz="1200" b="1" i="0" u="none" strike="noStrike" cap="none">
                <a:solidFill>
                  <a:schemeClr val="lt1"/>
                </a:solidFill>
                <a:latin typeface="Source Sans Pro"/>
                <a:ea typeface="Source Sans Pro"/>
                <a:cs typeface="Source Sans Pro"/>
                <a:sym typeface="Source Sans Pro"/>
              </a:defRPr>
            </a:lvl3pPr>
            <a:lvl4pPr marL="0" lvl="3" indent="0" algn="l" rtl="0">
              <a:spcBef>
                <a:spcPts val="0"/>
              </a:spcBef>
              <a:buNone/>
              <a:defRPr sz="1200" b="1" i="0" u="none" strike="noStrike" cap="none">
                <a:solidFill>
                  <a:schemeClr val="lt1"/>
                </a:solidFill>
                <a:latin typeface="Source Sans Pro"/>
                <a:ea typeface="Source Sans Pro"/>
                <a:cs typeface="Source Sans Pro"/>
                <a:sym typeface="Source Sans Pro"/>
              </a:defRPr>
            </a:lvl4pPr>
            <a:lvl5pPr marL="0" lvl="4" indent="0" algn="l" rtl="0">
              <a:spcBef>
                <a:spcPts val="0"/>
              </a:spcBef>
              <a:buNone/>
              <a:defRPr sz="1200" b="1" i="0" u="none" strike="noStrike" cap="none">
                <a:solidFill>
                  <a:schemeClr val="lt1"/>
                </a:solidFill>
                <a:latin typeface="Source Sans Pro"/>
                <a:ea typeface="Source Sans Pro"/>
                <a:cs typeface="Source Sans Pro"/>
                <a:sym typeface="Source Sans Pro"/>
              </a:defRPr>
            </a:lvl5pPr>
            <a:lvl6pPr marL="0" lvl="5" indent="0" algn="l" rtl="0">
              <a:spcBef>
                <a:spcPts val="0"/>
              </a:spcBef>
              <a:buNone/>
              <a:defRPr sz="1200" b="1" i="0" u="none" strike="noStrike" cap="none">
                <a:solidFill>
                  <a:schemeClr val="lt1"/>
                </a:solidFill>
                <a:latin typeface="Source Sans Pro"/>
                <a:ea typeface="Source Sans Pro"/>
                <a:cs typeface="Source Sans Pro"/>
                <a:sym typeface="Source Sans Pro"/>
              </a:defRPr>
            </a:lvl6pPr>
            <a:lvl7pPr marL="0" lvl="6" indent="0" algn="l" rtl="0">
              <a:spcBef>
                <a:spcPts val="0"/>
              </a:spcBef>
              <a:buNone/>
              <a:defRPr sz="1200" b="1" i="0" u="none" strike="noStrike" cap="none">
                <a:solidFill>
                  <a:schemeClr val="lt1"/>
                </a:solidFill>
                <a:latin typeface="Source Sans Pro"/>
                <a:ea typeface="Source Sans Pro"/>
                <a:cs typeface="Source Sans Pro"/>
                <a:sym typeface="Source Sans Pro"/>
              </a:defRPr>
            </a:lvl7pPr>
            <a:lvl8pPr marL="0" lvl="7" indent="0" algn="l" rtl="0">
              <a:spcBef>
                <a:spcPts val="0"/>
              </a:spcBef>
              <a:buNone/>
              <a:defRPr sz="1200" b="1" i="0" u="none" strike="noStrike" cap="none">
                <a:solidFill>
                  <a:schemeClr val="lt1"/>
                </a:solidFill>
                <a:latin typeface="Source Sans Pro"/>
                <a:ea typeface="Source Sans Pro"/>
                <a:cs typeface="Source Sans Pro"/>
                <a:sym typeface="Source Sans Pro"/>
              </a:defRPr>
            </a:lvl8pPr>
            <a:lvl9pPr marL="0" lvl="8" indent="0" algn="l" rtl="0">
              <a:spcBef>
                <a:spcPts val="0"/>
              </a:spcBef>
              <a:buNone/>
              <a:defRPr sz="1200" b="1" i="0" u="none" strike="noStrike" cap="none">
                <a:solidFill>
                  <a:schemeClr val="lt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US"/>
              <a:t>‹#›</a:t>
            </a:fld>
            <a:endParaRPr/>
          </a:p>
        </p:txBody>
      </p:sp>
      <p:sp>
        <p:nvSpPr>
          <p:cNvPr id="298" name="Google Shape;298;g27ccb16a023_0_730"/>
          <p:cNvSpPr txBox="1">
            <a:spLocks noGrp="1"/>
          </p:cNvSpPr>
          <p:nvPr>
            <p:ph type="dt" idx="10"/>
          </p:nvPr>
        </p:nvSpPr>
        <p:spPr>
          <a:xfrm>
            <a:off x="9968744" y="5950038"/>
            <a:ext cx="1377600" cy="9081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sz="1200" b="1" i="0">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299"/>
        <p:cNvGrpSpPr/>
        <p:nvPr/>
      </p:nvGrpSpPr>
      <p:grpSpPr>
        <a:xfrm>
          <a:off x="0" y="0"/>
          <a:ext cx="0" cy="0"/>
          <a:chOff x="0" y="0"/>
          <a:chExt cx="0" cy="0"/>
        </a:xfrm>
      </p:grpSpPr>
      <p:sp>
        <p:nvSpPr>
          <p:cNvPr id="300" name="Google Shape;300;g27ccb16a023_0_739"/>
          <p:cNvSpPr/>
          <p:nvPr/>
        </p:nvSpPr>
        <p:spPr>
          <a:xfrm>
            <a:off x="0" y="0"/>
            <a:ext cx="12192000" cy="5949900"/>
          </a:xfrm>
          <a:prstGeom prst="rect">
            <a:avLst/>
          </a:prstGeom>
          <a:solidFill>
            <a:srgbClr val="92BB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301" name="Google Shape;301;g27ccb16a023_0_739"/>
          <p:cNvPicPr preferRelativeResize="0"/>
          <p:nvPr/>
        </p:nvPicPr>
        <p:blipFill rotWithShape="1">
          <a:blip r:embed="rId2">
            <a:alphaModFix/>
          </a:blip>
          <a:srcRect/>
          <a:stretch/>
        </p:blipFill>
        <p:spPr>
          <a:xfrm>
            <a:off x="0" y="1378039"/>
            <a:ext cx="12191999" cy="4572000"/>
          </a:xfrm>
          <a:prstGeom prst="rect">
            <a:avLst/>
          </a:prstGeom>
          <a:noFill/>
          <a:ln>
            <a:noFill/>
          </a:ln>
        </p:spPr>
      </p:pic>
      <p:sp>
        <p:nvSpPr>
          <p:cNvPr id="302" name="Google Shape;302;g27ccb16a023_0_739"/>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3" name="Google Shape;303;g27ccb16a023_0_739"/>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304" name="Google Shape;304;g27ccb16a023_0_739"/>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305" name="Google Shape;305;g27ccb16a023_0_739"/>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06" name="Google Shape;306;g27ccb16a023_0_739"/>
          <p:cNvSpPr txBox="1">
            <a:spLocks noGrp="1"/>
          </p:cNvSpPr>
          <p:nvPr>
            <p:ph type="sldNum" idx="12"/>
          </p:nvPr>
        </p:nvSpPr>
        <p:spPr>
          <a:xfrm>
            <a:off x="11557000" y="5950038"/>
            <a:ext cx="304800" cy="9144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1200" b="1" i="0" u="none" strike="noStrike" cap="none">
                <a:solidFill>
                  <a:schemeClr val="lt1"/>
                </a:solidFill>
                <a:latin typeface="Source Sans Pro"/>
                <a:ea typeface="Source Sans Pro"/>
                <a:cs typeface="Source Sans Pro"/>
                <a:sym typeface="Source Sans Pro"/>
              </a:defRPr>
            </a:lvl1pPr>
            <a:lvl2pPr marL="0" lvl="1" indent="0" algn="l" rtl="0">
              <a:spcBef>
                <a:spcPts val="0"/>
              </a:spcBef>
              <a:buNone/>
              <a:defRPr sz="1200" b="1" i="0" u="none" strike="noStrike" cap="none">
                <a:solidFill>
                  <a:schemeClr val="lt1"/>
                </a:solidFill>
                <a:latin typeface="Source Sans Pro"/>
                <a:ea typeface="Source Sans Pro"/>
                <a:cs typeface="Source Sans Pro"/>
                <a:sym typeface="Source Sans Pro"/>
              </a:defRPr>
            </a:lvl2pPr>
            <a:lvl3pPr marL="0" lvl="2" indent="0" algn="l" rtl="0">
              <a:spcBef>
                <a:spcPts val="0"/>
              </a:spcBef>
              <a:buNone/>
              <a:defRPr sz="1200" b="1" i="0" u="none" strike="noStrike" cap="none">
                <a:solidFill>
                  <a:schemeClr val="lt1"/>
                </a:solidFill>
                <a:latin typeface="Source Sans Pro"/>
                <a:ea typeface="Source Sans Pro"/>
                <a:cs typeface="Source Sans Pro"/>
                <a:sym typeface="Source Sans Pro"/>
              </a:defRPr>
            </a:lvl3pPr>
            <a:lvl4pPr marL="0" lvl="3" indent="0" algn="l" rtl="0">
              <a:spcBef>
                <a:spcPts val="0"/>
              </a:spcBef>
              <a:buNone/>
              <a:defRPr sz="1200" b="1" i="0" u="none" strike="noStrike" cap="none">
                <a:solidFill>
                  <a:schemeClr val="lt1"/>
                </a:solidFill>
                <a:latin typeface="Source Sans Pro"/>
                <a:ea typeface="Source Sans Pro"/>
                <a:cs typeface="Source Sans Pro"/>
                <a:sym typeface="Source Sans Pro"/>
              </a:defRPr>
            </a:lvl4pPr>
            <a:lvl5pPr marL="0" lvl="4" indent="0" algn="l" rtl="0">
              <a:spcBef>
                <a:spcPts val="0"/>
              </a:spcBef>
              <a:buNone/>
              <a:defRPr sz="1200" b="1" i="0" u="none" strike="noStrike" cap="none">
                <a:solidFill>
                  <a:schemeClr val="lt1"/>
                </a:solidFill>
                <a:latin typeface="Source Sans Pro"/>
                <a:ea typeface="Source Sans Pro"/>
                <a:cs typeface="Source Sans Pro"/>
                <a:sym typeface="Source Sans Pro"/>
              </a:defRPr>
            </a:lvl5pPr>
            <a:lvl6pPr marL="0" lvl="5" indent="0" algn="l" rtl="0">
              <a:spcBef>
                <a:spcPts val="0"/>
              </a:spcBef>
              <a:buNone/>
              <a:defRPr sz="1200" b="1" i="0" u="none" strike="noStrike" cap="none">
                <a:solidFill>
                  <a:schemeClr val="lt1"/>
                </a:solidFill>
                <a:latin typeface="Source Sans Pro"/>
                <a:ea typeface="Source Sans Pro"/>
                <a:cs typeface="Source Sans Pro"/>
                <a:sym typeface="Source Sans Pro"/>
              </a:defRPr>
            </a:lvl6pPr>
            <a:lvl7pPr marL="0" lvl="6" indent="0" algn="l" rtl="0">
              <a:spcBef>
                <a:spcPts val="0"/>
              </a:spcBef>
              <a:buNone/>
              <a:defRPr sz="1200" b="1" i="0" u="none" strike="noStrike" cap="none">
                <a:solidFill>
                  <a:schemeClr val="lt1"/>
                </a:solidFill>
                <a:latin typeface="Source Sans Pro"/>
                <a:ea typeface="Source Sans Pro"/>
                <a:cs typeface="Source Sans Pro"/>
                <a:sym typeface="Source Sans Pro"/>
              </a:defRPr>
            </a:lvl7pPr>
            <a:lvl8pPr marL="0" lvl="7" indent="0" algn="l" rtl="0">
              <a:spcBef>
                <a:spcPts val="0"/>
              </a:spcBef>
              <a:buNone/>
              <a:defRPr sz="1200" b="1" i="0" u="none" strike="noStrike" cap="none">
                <a:solidFill>
                  <a:schemeClr val="lt1"/>
                </a:solidFill>
                <a:latin typeface="Source Sans Pro"/>
                <a:ea typeface="Source Sans Pro"/>
                <a:cs typeface="Source Sans Pro"/>
                <a:sym typeface="Source Sans Pro"/>
              </a:defRPr>
            </a:lvl8pPr>
            <a:lvl9pPr marL="0" lvl="8" indent="0" algn="l" rtl="0">
              <a:spcBef>
                <a:spcPts val="0"/>
              </a:spcBef>
              <a:buNone/>
              <a:defRPr sz="1200" b="1" i="0" u="none" strike="noStrike" cap="none">
                <a:solidFill>
                  <a:schemeClr val="lt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US"/>
              <a:t>‹#›</a:t>
            </a:fld>
            <a:endParaRPr/>
          </a:p>
        </p:txBody>
      </p:sp>
      <p:sp>
        <p:nvSpPr>
          <p:cNvPr id="307" name="Google Shape;307;g27ccb16a023_0_739"/>
          <p:cNvSpPr txBox="1">
            <a:spLocks noGrp="1"/>
          </p:cNvSpPr>
          <p:nvPr>
            <p:ph type="dt" idx="10"/>
          </p:nvPr>
        </p:nvSpPr>
        <p:spPr>
          <a:xfrm>
            <a:off x="9968744" y="5950038"/>
            <a:ext cx="1377600" cy="9081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sz="1200" b="1" i="0">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4"/>
        <p:cNvGrpSpPr/>
        <p:nvPr/>
      </p:nvGrpSpPr>
      <p:grpSpPr>
        <a:xfrm>
          <a:off x="0" y="0"/>
          <a:ext cx="0" cy="0"/>
          <a:chOff x="0" y="0"/>
          <a:chExt cx="0" cy="0"/>
        </a:xfrm>
      </p:grpSpPr>
      <p:sp>
        <p:nvSpPr>
          <p:cNvPr id="45" name="Google Shape;45;p36"/>
          <p:cNvSpPr/>
          <p:nvPr/>
        </p:nvSpPr>
        <p:spPr>
          <a:xfrm rot="-5400000">
            <a:off x="6073200"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67"/>
              <a:buFont typeface="Calibri"/>
              <a:buNone/>
            </a:pPr>
            <a:endParaRPr sz="1867" b="0" i="0" u="none" strike="noStrike" cap="none">
              <a:solidFill>
                <a:schemeClr val="lt1"/>
              </a:solidFill>
              <a:latin typeface="Arial"/>
              <a:ea typeface="Arial"/>
              <a:cs typeface="Arial"/>
              <a:sym typeface="Arial"/>
            </a:endParaRPr>
          </a:p>
        </p:txBody>
      </p:sp>
      <p:sp>
        <p:nvSpPr>
          <p:cNvPr id="46" name="Google Shape;46;p36"/>
          <p:cNvSpPr txBox="1">
            <a:spLocks noGrp="1"/>
          </p:cNvSpPr>
          <p:nvPr>
            <p:ph type="ftr" idx="11"/>
          </p:nvPr>
        </p:nvSpPr>
        <p:spPr>
          <a:xfrm>
            <a:off x="2667000" y="5950039"/>
            <a:ext cx="5999600" cy="908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Font typeface="Arial"/>
              <a:buNone/>
              <a:defRPr sz="1200">
                <a:solidFill>
                  <a:schemeClr val="lt1"/>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7" name="Google Shape;47;p36"/>
          <p:cNvSpPr txBox="1"/>
          <p:nvPr/>
        </p:nvSpPr>
        <p:spPr>
          <a:xfrm>
            <a:off x="11557000" y="5950037"/>
            <a:ext cx="304800" cy="914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48" name="Google Shape;48;p36"/>
          <p:cNvSpPr txBox="1">
            <a:spLocks noGrp="1"/>
          </p:cNvSpPr>
          <p:nvPr>
            <p:ph type="title"/>
          </p:nvPr>
        </p:nvSpPr>
        <p:spPr>
          <a:xfrm>
            <a:off x="838200" y="365125"/>
            <a:ext cx="10515600" cy="1325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28B9C"/>
              </a:buClr>
              <a:buSzPts val="2700"/>
              <a:buFont typeface="Arial"/>
              <a:buNone/>
              <a:defRPr>
                <a:solidFill>
                  <a:srgbClr val="228B9C"/>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8"/>
        <p:cNvGrpSpPr/>
        <p:nvPr/>
      </p:nvGrpSpPr>
      <p:grpSpPr>
        <a:xfrm>
          <a:off x="0" y="0"/>
          <a:ext cx="0" cy="0"/>
          <a:chOff x="0" y="0"/>
          <a:chExt cx="0" cy="0"/>
        </a:xfrm>
      </p:grpSpPr>
      <p:sp>
        <p:nvSpPr>
          <p:cNvPr id="309" name="Google Shape;309;g27ccb16a023_0_748"/>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310" name="Google Shape;310;g27ccb16a023_0_748"/>
          <p:cNvSpPr txBox="1">
            <a:spLocks noGrp="1"/>
          </p:cNvSpPr>
          <p:nvPr>
            <p:ph type="ftr" idx="11"/>
          </p:nvPr>
        </p:nvSpPr>
        <p:spPr>
          <a:xfrm>
            <a:off x="2667000" y="5950039"/>
            <a:ext cx="59991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11" name="Google Shape;311;g27ccb16a023_0_748"/>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12" name="Google Shape;312;g27ccb16a023_0_748"/>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
        <p:nvSpPr>
          <p:cNvPr id="313" name="Google Shape;313;g27ccb16a023_0_748"/>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3600"/>
              <a:buFont typeface="Source Sans Pro"/>
              <a:buNone/>
              <a:defRPr>
                <a:solidFill>
                  <a:srgbClr val="228B9C"/>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4"/>
        <p:cNvGrpSpPr/>
        <p:nvPr/>
      </p:nvGrpSpPr>
      <p:grpSpPr>
        <a:xfrm>
          <a:off x="0" y="0"/>
          <a:ext cx="0" cy="0"/>
          <a:chOff x="0" y="0"/>
          <a:chExt cx="0" cy="0"/>
        </a:xfrm>
      </p:grpSpPr>
      <p:sp>
        <p:nvSpPr>
          <p:cNvPr id="315" name="Google Shape;315;g27ccb16a023_0_754"/>
          <p:cNvSpPr/>
          <p:nvPr/>
        </p:nvSpPr>
        <p:spPr>
          <a:xfrm>
            <a:off x="0" y="0"/>
            <a:ext cx="12192000" cy="5949900"/>
          </a:xfrm>
          <a:prstGeom prst="rect">
            <a:avLst/>
          </a:prstGeom>
          <a:solidFill>
            <a:srgbClr val="9BC0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316" name="Google Shape;316;g27ccb16a023_0_754"/>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317" name="Google Shape;317;g27ccb16a023_0_754"/>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318" name="Google Shape;318;g27ccb16a023_0_754"/>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19" name="Google Shape;319;g27ccb16a023_0_754"/>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20" name="Google Shape;320;g27ccb16a023_0_754"/>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21" name="Google Shape;321;g27ccb16a023_0_754"/>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22" name="Google Shape;322;g27ccb16a023_0_754"/>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3"/>
        <p:cNvGrpSpPr/>
        <p:nvPr/>
      </p:nvGrpSpPr>
      <p:grpSpPr>
        <a:xfrm>
          <a:off x="0" y="0"/>
          <a:ext cx="0" cy="0"/>
          <a:chOff x="0" y="0"/>
          <a:chExt cx="0" cy="0"/>
        </a:xfrm>
      </p:grpSpPr>
      <p:sp>
        <p:nvSpPr>
          <p:cNvPr id="324" name="Google Shape;324;g27ccb16a023_0_763"/>
          <p:cNvSpPr>
            <a:spLocks noGrp="1"/>
          </p:cNvSpPr>
          <p:nvPr>
            <p:ph type="pic" idx="2"/>
          </p:nvPr>
        </p:nvSpPr>
        <p:spPr>
          <a:xfrm>
            <a:off x="5184774" y="1"/>
            <a:ext cx="7007100" cy="5949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rgbClr val="4E4E50"/>
              </a:buClr>
              <a:buSzPts val="3200"/>
              <a:buFont typeface="Arial"/>
              <a:buNone/>
              <a:defRPr sz="3200" b="0" i="0" u="none" strike="noStrike" cap="none">
                <a:solidFill>
                  <a:srgbClr val="4E4E50"/>
                </a:solidFill>
                <a:latin typeface="Source Sans Pro"/>
                <a:ea typeface="Source Sans Pro"/>
                <a:cs typeface="Source Sans Pro"/>
                <a:sym typeface="Source Sans Pro"/>
              </a:defRPr>
            </a:lvl1pPr>
            <a:lvl2pPr marR="0" lvl="1" algn="l" rtl="0">
              <a:lnSpc>
                <a:spcPct val="90000"/>
              </a:lnSpc>
              <a:spcBef>
                <a:spcPts val="500"/>
              </a:spcBef>
              <a:spcAft>
                <a:spcPts val="0"/>
              </a:spcAft>
              <a:buClr>
                <a:srgbClr val="4E4E50"/>
              </a:buClr>
              <a:buSzPts val="2800"/>
              <a:buFont typeface="Arial"/>
              <a:buNone/>
              <a:defRPr sz="2800" b="0" i="0" u="none" strike="noStrike" cap="none">
                <a:solidFill>
                  <a:srgbClr val="4E4E50"/>
                </a:solidFill>
                <a:latin typeface="Source Sans Pro"/>
                <a:ea typeface="Source Sans Pro"/>
                <a:cs typeface="Source Sans Pro"/>
                <a:sym typeface="Source Sans Pro"/>
              </a:defRPr>
            </a:lvl2pPr>
            <a:lvl3pPr marR="0" lvl="2" algn="l" rtl="0">
              <a:lnSpc>
                <a:spcPct val="90000"/>
              </a:lnSpc>
              <a:spcBef>
                <a:spcPts val="500"/>
              </a:spcBef>
              <a:spcAft>
                <a:spcPts val="0"/>
              </a:spcAft>
              <a:buClr>
                <a:srgbClr val="4E4E50"/>
              </a:buClr>
              <a:buSzPts val="2400"/>
              <a:buFont typeface="Arial"/>
              <a:buNone/>
              <a:defRPr sz="2400" b="0" i="0" u="none" strike="noStrike" cap="none">
                <a:solidFill>
                  <a:srgbClr val="4E4E50"/>
                </a:solidFill>
                <a:latin typeface="Source Sans Pro"/>
                <a:ea typeface="Source Sans Pro"/>
                <a:cs typeface="Source Sans Pro"/>
                <a:sym typeface="Source Sans Pro"/>
              </a:defRPr>
            </a:lvl3pPr>
            <a:lvl4pPr marR="0" lvl="3" algn="l" rtl="0">
              <a:lnSpc>
                <a:spcPct val="90000"/>
              </a:lnSpc>
              <a:spcBef>
                <a:spcPts val="500"/>
              </a:spcBef>
              <a:spcAft>
                <a:spcPts val="0"/>
              </a:spcAft>
              <a:buClr>
                <a:srgbClr val="4E4E50"/>
              </a:buClr>
              <a:buSzPts val="2000"/>
              <a:buFont typeface="Arial"/>
              <a:buNone/>
              <a:defRPr sz="2000" b="0" i="0" u="none" strike="noStrike" cap="none">
                <a:solidFill>
                  <a:srgbClr val="4E4E50"/>
                </a:solidFill>
                <a:latin typeface="Source Sans Pro"/>
                <a:ea typeface="Source Sans Pro"/>
                <a:cs typeface="Source Sans Pro"/>
                <a:sym typeface="Source Sans Pro"/>
              </a:defRPr>
            </a:lvl4pPr>
            <a:lvl5pPr marR="0" lvl="4" algn="l" rtl="0">
              <a:lnSpc>
                <a:spcPct val="90000"/>
              </a:lnSpc>
              <a:spcBef>
                <a:spcPts val="500"/>
              </a:spcBef>
              <a:spcAft>
                <a:spcPts val="0"/>
              </a:spcAft>
              <a:buClr>
                <a:srgbClr val="4E4E50"/>
              </a:buClr>
              <a:buSzPts val="2000"/>
              <a:buFont typeface="Arial"/>
              <a:buNone/>
              <a:defRPr sz="2000" b="0" i="0" u="none" strike="noStrike" cap="none">
                <a:solidFill>
                  <a:srgbClr val="4E4E50"/>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5" name="Google Shape;325;g27ccb16a023_0_763"/>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228B9C"/>
              </a:buClr>
              <a:buSzPts val="3200"/>
              <a:buFont typeface="Source Sans Pro"/>
              <a:buNone/>
              <a:defRPr sz="3200">
                <a:solidFill>
                  <a:srgbClr val="228B9C"/>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26" name="Google Shape;326;g27ccb16a023_0_76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rgbClr val="4E4E50"/>
              </a:buClr>
              <a:buSzPts val="1600"/>
              <a:buNone/>
              <a:defRPr sz="1600">
                <a:solidFill>
                  <a:srgbClr val="4E4E50"/>
                </a:solidFill>
              </a:defRPr>
            </a:lvl1pPr>
            <a:lvl2pPr marL="914400" lvl="1" indent="-228600" algn="l" rtl="0">
              <a:lnSpc>
                <a:spcPct val="90000"/>
              </a:lnSpc>
              <a:spcBef>
                <a:spcPts val="500"/>
              </a:spcBef>
              <a:spcAft>
                <a:spcPts val="0"/>
              </a:spcAft>
              <a:buClr>
                <a:srgbClr val="4E4E50"/>
              </a:buClr>
              <a:buSzPts val="1500"/>
              <a:buNone/>
              <a:defRPr sz="1500"/>
            </a:lvl2pPr>
            <a:lvl3pPr marL="1371600" lvl="2" indent="-228600" algn="l" rtl="0">
              <a:lnSpc>
                <a:spcPct val="90000"/>
              </a:lnSpc>
              <a:spcBef>
                <a:spcPts val="500"/>
              </a:spcBef>
              <a:spcAft>
                <a:spcPts val="0"/>
              </a:spcAft>
              <a:buClr>
                <a:srgbClr val="4E4E50"/>
              </a:buClr>
              <a:buSzPts val="1200"/>
              <a:buNone/>
              <a:defRPr sz="1200"/>
            </a:lvl3pPr>
            <a:lvl4pPr marL="1828800" lvl="3" indent="-228600" algn="l" rtl="0">
              <a:lnSpc>
                <a:spcPct val="90000"/>
              </a:lnSpc>
              <a:spcBef>
                <a:spcPts val="500"/>
              </a:spcBef>
              <a:spcAft>
                <a:spcPts val="0"/>
              </a:spcAft>
              <a:buClr>
                <a:srgbClr val="4E4E50"/>
              </a:buClr>
              <a:buSzPts val="1100"/>
              <a:buNone/>
              <a:defRPr sz="1100"/>
            </a:lvl4pPr>
            <a:lvl5pPr marL="2286000" lvl="4" indent="-228600" algn="l" rtl="0">
              <a:lnSpc>
                <a:spcPct val="90000"/>
              </a:lnSpc>
              <a:spcBef>
                <a:spcPts val="500"/>
              </a:spcBef>
              <a:spcAft>
                <a:spcPts val="0"/>
              </a:spcAft>
              <a:buClr>
                <a:srgbClr val="4E4E50"/>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327" name="Google Shape;327;g27ccb16a023_0_763"/>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328" name="Google Shape;328;g27ccb16a023_0_763"/>
          <p:cNvSpPr/>
          <p:nvPr/>
        </p:nvSpPr>
        <p:spPr>
          <a:xfrm rot="-5400000">
            <a:off x="6073199"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329" name="Google Shape;329;g27ccb16a023_0_763"/>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30" name="Google Shape;330;g27ccb16a023_0_763"/>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31" name="Google Shape;331;g27ccb16a023_0_763"/>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2"/>
        <p:cNvGrpSpPr/>
        <p:nvPr/>
      </p:nvGrpSpPr>
      <p:grpSpPr>
        <a:xfrm>
          <a:off x="0" y="0"/>
          <a:ext cx="0" cy="0"/>
          <a:chOff x="0" y="0"/>
          <a:chExt cx="0" cy="0"/>
        </a:xfrm>
      </p:grpSpPr>
      <p:sp>
        <p:nvSpPr>
          <p:cNvPr id="333" name="Google Shape;333;g27ccb16a023_0_772"/>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228B9C"/>
              </a:buClr>
              <a:buSzPts val="3200"/>
              <a:buFont typeface="Source Sans Pro"/>
              <a:buNone/>
              <a:defRPr sz="3200">
                <a:solidFill>
                  <a:srgbClr val="228B9C"/>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34" name="Google Shape;334;g27ccb16a023_0_772"/>
          <p:cNvSpPr txBox="1">
            <a:spLocks noGrp="1"/>
          </p:cNvSpPr>
          <p:nvPr>
            <p:ph type="body" idx="1"/>
          </p:nvPr>
        </p:nvSpPr>
        <p:spPr>
          <a:xfrm>
            <a:off x="5183188" y="457201"/>
            <a:ext cx="6172500" cy="54039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rgbClr val="4E4E50"/>
              </a:buClr>
              <a:buSzPts val="2800"/>
              <a:buChar char="•"/>
              <a:defRPr sz="2800">
                <a:solidFill>
                  <a:srgbClr val="4E4E50"/>
                </a:solidFill>
              </a:defRPr>
            </a:lvl1pPr>
            <a:lvl2pPr marL="914400" lvl="1" indent="-381000" algn="l" rtl="0">
              <a:lnSpc>
                <a:spcPct val="90000"/>
              </a:lnSpc>
              <a:spcBef>
                <a:spcPts val="500"/>
              </a:spcBef>
              <a:spcAft>
                <a:spcPts val="0"/>
              </a:spcAft>
              <a:buClr>
                <a:srgbClr val="4E4E50"/>
              </a:buClr>
              <a:buSzPts val="2400"/>
              <a:buChar char="•"/>
              <a:defRPr sz="2400">
                <a:solidFill>
                  <a:srgbClr val="4E4E50"/>
                </a:solidFill>
              </a:defRPr>
            </a:lvl2pPr>
            <a:lvl3pPr marL="1371600" lvl="2" indent="-355600" algn="l" rtl="0">
              <a:lnSpc>
                <a:spcPct val="90000"/>
              </a:lnSpc>
              <a:spcBef>
                <a:spcPts val="500"/>
              </a:spcBef>
              <a:spcAft>
                <a:spcPts val="0"/>
              </a:spcAft>
              <a:buClr>
                <a:srgbClr val="4E4E50"/>
              </a:buClr>
              <a:buSzPts val="2000"/>
              <a:buChar char="•"/>
              <a:defRPr sz="2000">
                <a:solidFill>
                  <a:srgbClr val="4E4E50"/>
                </a:solidFill>
              </a:defRPr>
            </a:lvl3pPr>
            <a:lvl4pPr marL="1828800" lvl="3" indent="-349250" algn="l" rtl="0">
              <a:lnSpc>
                <a:spcPct val="90000"/>
              </a:lnSpc>
              <a:spcBef>
                <a:spcPts val="500"/>
              </a:spcBef>
              <a:spcAft>
                <a:spcPts val="0"/>
              </a:spcAft>
              <a:buClr>
                <a:srgbClr val="4E4E50"/>
              </a:buClr>
              <a:buSzPts val="1900"/>
              <a:buChar char="•"/>
              <a:defRPr sz="1900">
                <a:solidFill>
                  <a:srgbClr val="4E4E50"/>
                </a:solidFill>
              </a:defRPr>
            </a:lvl4pPr>
            <a:lvl5pPr marL="2286000" lvl="4" indent="-330200" algn="l" rtl="0">
              <a:lnSpc>
                <a:spcPct val="90000"/>
              </a:lnSpc>
              <a:spcBef>
                <a:spcPts val="500"/>
              </a:spcBef>
              <a:spcAft>
                <a:spcPts val="0"/>
              </a:spcAft>
              <a:buClr>
                <a:srgbClr val="4E4E50"/>
              </a:buClr>
              <a:buSzPts val="1600"/>
              <a:buChar char="•"/>
              <a:defRPr sz="1600">
                <a:solidFill>
                  <a:srgbClr val="4E4E50"/>
                </a:solidFill>
              </a:defRPr>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35" name="Google Shape;335;g27ccb16a023_0_77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rgbClr val="4E4E50"/>
              </a:buClr>
              <a:buSzPts val="1600"/>
              <a:buNone/>
              <a:defRPr sz="1600">
                <a:solidFill>
                  <a:srgbClr val="4E4E50"/>
                </a:solidFill>
              </a:defRPr>
            </a:lvl1pPr>
            <a:lvl2pPr marL="914400" lvl="1" indent="-228600" algn="l" rtl="0">
              <a:lnSpc>
                <a:spcPct val="90000"/>
              </a:lnSpc>
              <a:spcBef>
                <a:spcPts val="500"/>
              </a:spcBef>
              <a:spcAft>
                <a:spcPts val="0"/>
              </a:spcAft>
              <a:buClr>
                <a:srgbClr val="4E4E50"/>
              </a:buClr>
              <a:buSzPts val="1500"/>
              <a:buNone/>
              <a:defRPr sz="1500"/>
            </a:lvl2pPr>
            <a:lvl3pPr marL="1371600" lvl="2" indent="-228600" algn="l" rtl="0">
              <a:lnSpc>
                <a:spcPct val="90000"/>
              </a:lnSpc>
              <a:spcBef>
                <a:spcPts val="500"/>
              </a:spcBef>
              <a:spcAft>
                <a:spcPts val="0"/>
              </a:spcAft>
              <a:buClr>
                <a:srgbClr val="4E4E50"/>
              </a:buClr>
              <a:buSzPts val="1200"/>
              <a:buNone/>
              <a:defRPr sz="1200"/>
            </a:lvl3pPr>
            <a:lvl4pPr marL="1828800" lvl="3" indent="-228600" algn="l" rtl="0">
              <a:lnSpc>
                <a:spcPct val="90000"/>
              </a:lnSpc>
              <a:spcBef>
                <a:spcPts val="500"/>
              </a:spcBef>
              <a:spcAft>
                <a:spcPts val="0"/>
              </a:spcAft>
              <a:buClr>
                <a:srgbClr val="4E4E50"/>
              </a:buClr>
              <a:buSzPts val="1100"/>
              <a:buNone/>
              <a:defRPr sz="1100"/>
            </a:lvl4pPr>
            <a:lvl5pPr marL="2286000" lvl="4" indent="-228600" algn="l" rtl="0">
              <a:lnSpc>
                <a:spcPct val="90000"/>
              </a:lnSpc>
              <a:spcBef>
                <a:spcPts val="500"/>
              </a:spcBef>
              <a:spcAft>
                <a:spcPts val="0"/>
              </a:spcAft>
              <a:buClr>
                <a:srgbClr val="4E4E50"/>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336" name="Google Shape;336;g27ccb16a023_0_772"/>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337" name="Google Shape;337;g27ccb16a023_0_772"/>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38" name="Google Shape;338;g27ccb16a023_0_772"/>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39" name="Google Shape;339;g27ccb16a023_0_772"/>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40"/>
        <p:cNvGrpSpPr/>
        <p:nvPr/>
      </p:nvGrpSpPr>
      <p:grpSpPr>
        <a:xfrm>
          <a:off x="0" y="0"/>
          <a:ext cx="0" cy="0"/>
          <a:chOff x="0" y="0"/>
          <a:chExt cx="0" cy="0"/>
        </a:xfrm>
      </p:grpSpPr>
      <p:sp>
        <p:nvSpPr>
          <p:cNvPr id="341" name="Google Shape;341;g27ccb16a023_0_780"/>
          <p:cNvSpPr/>
          <p:nvPr/>
        </p:nvSpPr>
        <p:spPr>
          <a:xfrm>
            <a:off x="0" y="0"/>
            <a:ext cx="12192000" cy="5949900"/>
          </a:xfrm>
          <a:prstGeom prst="rect">
            <a:avLst/>
          </a:prstGeom>
          <a:solidFill>
            <a:srgbClr val="E093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342" name="Google Shape;342;g27ccb16a023_0_780"/>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343" name="Google Shape;343;g27ccb16a023_0_780"/>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344" name="Google Shape;344;g27ccb16a023_0_780"/>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45" name="Google Shape;345;g27ccb16a023_0_780"/>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46" name="Google Shape;346;g27ccb16a023_0_780"/>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47" name="Google Shape;347;g27ccb16a023_0_780"/>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48" name="Google Shape;348;g27ccb16a023_0_780"/>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9"/>
        <p:cNvGrpSpPr/>
        <p:nvPr/>
      </p:nvGrpSpPr>
      <p:grpSpPr>
        <a:xfrm>
          <a:off x="0" y="0"/>
          <a:ext cx="0" cy="0"/>
          <a:chOff x="0" y="0"/>
          <a:chExt cx="0" cy="0"/>
        </a:xfrm>
      </p:grpSpPr>
      <p:sp>
        <p:nvSpPr>
          <p:cNvPr id="350" name="Google Shape;350;g27ccb16a023_0_789"/>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3600"/>
              <a:buFont typeface="Source Sans Pro"/>
              <a:buNone/>
              <a:defRPr>
                <a:solidFill>
                  <a:srgbClr val="228B9C"/>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51" name="Google Shape;351;g27ccb16a023_0_789"/>
          <p:cNvSpPr txBox="1">
            <a:spLocks noGrp="1"/>
          </p:cNvSpPr>
          <p:nvPr>
            <p:ph type="body" idx="1"/>
          </p:nvPr>
        </p:nvSpPr>
        <p:spPr>
          <a:xfrm>
            <a:off x="838200" y="1825625"/>
            <a:ext cx="10515600" cy="38895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rgbClr val="4E4E50"/>
              </a:buClr>
              <a:buSzPts val="2800"/>
              <a:buChar char="•"/>
              <a:defRPr>
                <a:solidFill>
                  <a:srgbClr val="4E4E50"/>
                </a:solidFill>
              </a:defRPr>
            </a:lvl1pPr>
            <a:lvl2pPr marL="914400" lvl="1" indent="-381000" algn="l" rtl="0">
              <a:lnSpc>
                <a:spcPct val="90000"/>
              </a:lnSpc>
              <a:spcBef>
                <a:spcPts val="500"/>
              </a:spcBef>
              <a:spcAft>
                <a:spcPts val="0"/>
              </a:spcAft>
              <a:buClr>
                <a:srgbClr val="4E4E50"/>
              </a:buClr>
              <a:buSzPts val="2400"/>
              <a:buChar char="•"/>
              <a:defRPr>
                <a:solidFill>
                  <a:srgbClr val="4E4E50"/>
                </a:solidFill>
              </a:defRPr>
            </a:lvl2pPr>
            <a:lvl3pPr marL="1371600" lvl="2" indent="-355600" algn="l" rtl="0">
              <a:lnSpc>
                <a:spcPct val="90000"/>
              </a:lnSpc>
              <a:spcBef>
                <a:spcPts val="500"/>
              </a:spcBef>
              <a:spcAft>
                <a:spcPts val="0"/>
              </a:spcAft>
              <a:buClr>
                <a:srgbClr val="4E4E50"/>
              </a:buClr>
              <a:buSzPts val="2000"/>
              <a:buChar char="•"/>
              <a:defRPr>
                <a:solidFill>
                  <a:srgbClr val="4E4E50"/>
                </a:solidFill>
              </a:defRPr>
            </a:lvl3pPr>
            <a:lvl4pPr marL="1828800" lvl="3" indent="-349250" algn="l" rtl="0">
              <a:lnSpc>
                <a:spcPct val="90000"/>
              </a:lnSpc>
              <a:spcBef>
                <a:spcPts val="500"/>
              </a:spcBef>
              <a:spcAft>
                <a:spcPts val="0"/>
              </a:spcAft>
              <a:buClr>
                <a:srgbClr val="4E4E50"/>
              </a:buClr>
              <a:buSzPts val="1900"/>
              <a:buChar char="•"/>
              <a:defRPr>
                <a:solidFill>
                  <a:srgbClr val="4E4E50"/>
                </a:solidFill>
              </a:defRPr>
            </a:lvl4pPr>
            <a:lvl5pPr marL="2286000" lvl="4" indent="-349250" algn="l" rtl="0">
              <a:lnSpc>
                <a:spcPct val="90000"/>
              </a:lnSpc>
              <a:spcBef>
                <a:spcPts val="500"/>
              </a:spcBef>
              <a:spcAft>
                <a:spcPts val="0"/>
              </a:spcAft>
              <a:buClr>
                <a:srgbClr val="4E4E50"/>
              </a:buClr>
              <a:buSzPts val="1900"/>
              <a:buChar char="•"/>
              <a:defRPr>
                <a:solidFill>
                  <a:srgbClr val="4E4E50"/>
                </a:solidFil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52" name="Google Shape;352;g27ccb16a023_0_789"/>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353" name="Google Shape;353;g27ccb16a023_0_789"/>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54" name="Google Shape;354;g27ccb16a023_0_789"/>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55" name="Google Shape;355;g27ccb16a023_0_789"/>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6"/>
        <p:cNvGrpSpPr/>
        <p:nvPr/>
      </p:nvGrpSpPr>
      <p:grpSpPr>
        <a:xfrm>
          <a:off x="0" y="0"/>
          <a:ext cx="0" cy="0"/>
          <a:chOff x="0" y="0"/>
          <a:chExt cx="0" cy="0"/>
        </a:xfrm>
      </p:grpSpPr>
      <p:sp>
        <p:nvSpPr>
          <p:cNvPr id="357" name="Google Shape;357;g27ccb16a023_0_796"/>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3600"/>
              <a:buFont typeface="Source Sans Pro"/>
              <a:buNone/>
              <a:defRPr>
                <a:solidFill>
                  <a:srgbClr val="228B9C"/>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58" name="Google Shape;358;g27ccb16a023_0_796"/>
          <p:cNvSpPr txBox="1">
            <a:spLocks noGrp="1"/>
          </p:cNvSpPr>
          <p:nvPr>
            <p:ph type="body" idx="1"/>
          </p:nvPr>
        </p:nvSpPr>
        <p:spPr>
          <a:xfrm>
            <a:off x="838200" y="1825625"/>
            <a:ext cx="5181600" cy="41052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rgbClr val="4E4E50"/>
              </a:buClr>
              <a:buSzPts val="2800"/>
              <a:buChar char="•"/>
              <a:defRPr>
                <a:solidFill>
                  <a:srgbClr val="4E4E50"/>
                </a:solidFill>
              </a:defRPr>
            </a:lvl1pPr>
            <a:lvl2pPr marL="914400" lvl="1" indent="-381000" algn="l" rtl="0">
              <a:lnSpc>
                <a:spcPct val="90000"/>
              </a:lnSpc>
              <a:spcBef>
                <a:spcPts val="500"/>
              </a:spcBef>
              <a:spcAft>
                <a:spcPts val="0"/>
              </a:spcAft>
              <a:buClr>
                <a:srgbClr val="4E4E50"/>
              </a:buClr>
              <a:buSzPts val="2400"/>
              <a:buChar char="•"/>
              <a:defRPr>
                <a:solidFill>
                  <a:srgbClr val="4E4E50"/>
                </a:solidFill>
              </a:defRPr>
            </a:lvl2pPr>
            <a:lvl3pPr marL="1371600" lvl="2" indent="-355600" algn="l" rtl="0">
              <a:lnSpc>
                <a:spcPct val="90000"/>
              </a:lnSpc>
              <a:spcBef>
                <a:spcPts val="500"/>
              </a:spcBef>
              <a:spcAft>
                <a:spcPts val="0"/>
              </a:spcAft>
              <a:buClr>
                <a:srgbClr val="4E4E50"/>
              </a:buClr>
              <a:buSzPts val="2000"/>
              <a:buChar char="•"/>
              <a:defRPr>
                <a:solidFill>
                  <a:srgbClr val="4E4E50"/>
                </a:solidFill>
              </a:defRPr>
            </a:lvl3pPr>
            <a:lvl4pPr marL="1828800" lvl="3" indent="-349250" algn="l" rtl="0">
              <a:lnSpc>
                <a:spcPct val="90000"/>
              </a:lnSpc>
              <a:spcBef>
                <a:spcPts val="500"/>
              </a:spcBef>
              <a:spcAft>
                <a:spcPts val="0"/>
              </a:spcAft>
              <a:buClr>
                <a:srgbClr val="4E4E50"/>
              </a:buClr>
              <a:buSzPts val="1900"/>
              <a:buChar char="•"/>
              <a:defRPr>
                <a:solidFill>
                  <a:srgbClr val="4E4E50"/>
                </a:solidFill>
              </a:defRPr>
            </a:lvl4pPr>
            <a:lvl5pPr marL="2286000" lvl="4" indent="-349250" algn="l" rtl="0">
              <a:lnSpc>
                <a:spcPct val="90000"/>
              </a:lnSpc>
              <a:spcBef>
                <a:spcPts val="500"/>
              </a:spcBef>
              <a:spcAft>
                <a:spcPts val="0"/>
              </a:spcAft>
              <a:buClr>
                <a:srgbClr val="4E4E50"/>
              </a:buClr>
              <a:buSzPts val="1900"/>
              <a:buChar char="•"/>
              <a:defRPr>
                <a:solidFill>
                  <a:srgbClr val="4E4E50"/>
                </a:solidFil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59" name="Google Shape;359;g27ccb16a023_0_796"/>
          <p:cNvSpPr txBox="1">
            <a:spLocks noGrp="1"/>
          </p:cNvSpPr>
          <p:nvPr>
            <p:ph type="body" idx="2"/>
          </p:nvPr>
        </p:nvSpPr>
        <p:spPr>
          <a:xfrm>
            <a:off x="6172200" y="1825625"/>
            <a:ext cx="5181600" cy="41052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rgbClr val="4E4E50"/>
              </a:buClr>
              <a:buSzPts val="2800"/>
              <a:buChar char="•"/>
              <a:defRPr>
                <a:solidFill>
                  <a:srgbClr val="4E4E50"/>
                </a:solidFill>
              </a:defRPr>
            </a:lvl1pPr>
            <a:lvl2pPr marL="914400" lvl="1" indent="-381000" algn="l" rtl="0">
              <a:lnSpc>
                <a:spcPct val="90000"/>
              </a:lnSpc>
              <a:spcBef>
                <a:spcPts val="500"/>
              </a:spcBef>
              <a:spcAft>
                <a:spcPts val="0"/>
              </a:spcAft>
              <a:buClr>
                <a:srgbClr val="4E4E50"/>
              </a:buClr>
              <a:buSzPts val="2400"/>
              <a:buChar char="•"/>
              <a:defRPr>
                <a:solidFill>
                  <a:srgbClr val="4E4E50"/>
                </a:solidFill>
              </a:defRPr>
            </a:lvl2pPr>
            <a:lvl3pPr marL="1371600" lvl="2" indent="-355600" algn="l" rtl="0">
              <a:lnSpc>
                <a:spcPct val="90000"/>
              </a:lnSpc>
              <a:spcBef>
                <a:spcPts val="500"/>
              </a:spcBef>
              <a:spcAft>
                <a:spcPts val="0"/>
              </a:spcAft>
              <a:buClr>
                <a:srgbClr val="4E4E50"/>
              </a:buClr>
              <a:buSzPts val="2000"/>
              <a:buChar char="•"/>
              <a:defRPr>
                <a:solidFill>
                  <a:srgbClr val="4E4E50"/>
                </a:solidFill>
              </a:defRPr>
            </a:lvl3pPr>
            <a:lvl4pPr marL="1828800" lvl="3" indent="-349250" algn="l" rtl="0">
              <a:lnSpc>
                <a:spcPct val="90000"/>
              </a:lnSpc>
              <a:spcBef>
                <a:spcPts val="500"/>
              </a:spcBef>
              <a:spcAft>
                <a:spcPts val="0"/>
              </a:spcAft>
              <a:buClr>
                <a:srgbClr val="4E4E50"/>
              </a:buClr>
              <a:buSzPts val="1900"/>
              <a:buChar char="•"/>
              <a:defRPr>
                <a:solidFill>
                  <a:srgbClr val="4E4E50"/>
                </a:solidFill>
              </a:defRPr>
            </a:lvl4pPr>
            <a:lvl5pPr marL="2286000" lvl="4" indent="-349250" algn="l" rtl="0">
              <a:lnSpc>
                <a:spcPct val="90000"/>
              </a:lnSpc>
              <a:spcBef>
                <a:spcPts val="500"/>
              </a:spcBef>
              <a:spcAft>
                <a:spcPts val="0"/>
              </a:spcAft>
              <a:buClr>
                <a:srgbClr val="4E4E50"/>
              </a:buClr>
              <a:buSzPts val="1900"/>
              <a:buChar char="•"/>
              <a:defRPr>
                <a:solidFill>
                  <a:srgbClr val="4E4E50"/>
                </a:solidFil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60" name="Google Shape;360;g27ccb16a023_0_796"/>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361" name="Google Shape;361;g27ccb16a023_0_796"/>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62" name="Google Shape;362;g27ccb16a023_0_796"/>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63" name="Google Shape;363;g27ccb16a023_0_796"/>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64"/>
        <p:cNvGrpSpPr/>
        <p:nvPr/>
      </p:nvGrpSpPr>
      <p:grpSpPr>
        <a:xfrm>
          <a:off x="0" y="0"/>
          <a:ext cx="0" cy="0"/>
          <a:chOff x="0" y="0"/>
          <a:chExt cx="0" cy="0"/>
        </a:xfrm>
      </p:grpSpPr>
      <p:sp>
        <p:nvSpPr>
          <p:cNvPr id="365" name="Google Shape;365;g27ccb16a023_0_804"/>
          <p:cNvSpPr txBox="1">
            <a:spLocks noGrp="1"/>
          </p:cNvSpPr>
          <p:nvPr>
            <p:ph type="body" idx="1"/>
          </p:nvPr>
        </p:nvSpPr>
        <p:spPr>
          <a:xfrm>
            <a:off x="839788" y="1837086"/>
            <a:ext cx="5157900" cy="513600"/>
          </a:xfrm>
          <a:prstGeom prst="rect">
            <a:avLst/>
          </a:prstGeom>
          <a:noFill/>
          <a:ln>
            <a:noFill/>
          </a:ln>
        </p:spPr>
        <p:txBody>
          <a:bodyPr spcFirstLastPara="1" wrap="square" lIns="0" tIns="0" rIns="0" bIns="45700" anchor="t" anchorCtr="0">
            <a:noAutofit/>
          </a:bodyPr>
          <a:lstStyle>
            <a:lvl1pPr marL="457200" lvl="0" indent="-228600" algn="l" rtl="0">
              <a:lnSpc>
                <a:spcPct val="90000"/>
              </a:lnSpc>
              <a:spcBef>
                <a:spcPts val="1100"/>
              </a:spcBef>
              <a:spcAft>
                <a:spcPts val="0"/>
              </a:spcAft>
              <a:buClr>
                <a:srgbClr val="4E4E50"/>
              </a:buClr>
              <a:buSzPts val="2400"/>
              <a:buNone/>
              <a:defRPr sz="2400" b="1" i="0">
                <a:latin typeface="Source Serif Pro"/>
                <a:ea typeface="Source Serif Pro"/>
                <a:cs typeface="Source Serif Pro"/>
                <a:sym typeface="Source Serif Pro"/>
              </a:defRPr>
            </a:lvl1pPr>
            <a:lvl2pPr marL="914400" lvl="1" indent="-228600" algn="l" rtl="0">
              <a:lnSpc>
                <a:spcPct val="90000"/>
              </a:lnSpc>
              <a:spcBef>
                <a:spcPts val="500"/>
              </a:spcBef>
              <a:spcAft>
                <a:spcPts val="0"/>
              </a:spcAft>
              <a:buClr>
                <a:srgbClr val="4E4E50"/>
              </a:buClr>
              <a:buSzPts val="2000"/>
              <a:buNone/>
              <a:defRPr sz="2000" b="1"/>
            </a:lvl2pPr>
            <a:lvl3pPr marL="1371600" lvl="2" indent="-228600" algn="l" rtl="0">
              <a:lnSpc>
                <a:spcPct val="90000"/>
              </a:lnSpc>
              <a:spcBef>
                <a:spcPts val="500"/>
              </a:spcBef>
              <a:spcAft>
                <a:spcPts val="0"/>
              </a:spcAft>
              <a:buClr>
                <a:srgbClr val="4E4E50"/>
              </a:buClr>
              <a:buSzPts val="1900"/>
              <a:buNone/>
              <a:defRPr sz="1900" b="1"/>
            </a:lvl3pPr>
            <a:lvl4pPr marL="1828800" lvl="3" indent="-228600" algn="l" rtl="0">
              <a:lnSpc>
                <a:spcPct val="90000"/>
              </a:lnSpc>
              <a:spcBef>
                <a:spcPts val="500"/>
              </a:spcBef>
              <a:spcAft>
                <a:spcPts val="0"/>
              </a:spcAft>
              <a:buClr>
                <a:srgbClr val="4E4E50"/>
              </a:buClr>
              <a:buSzPts val="1600"/>
              <a:buNone/>
              <a:defRPr sz="1600" b="1"/>
            </a:lvl4pPr>
            <a:lvl5pPr marL="2286000" lvl="4" indent="-228600" algn="l" rtl="0">
              <a:lnSpc>
                <a:spcPct val="90000"/>
              </a:lnSpc>
              <a:spcBef>
                <a:spcPts val="500"/>
              </a:spcBef>
              <a:spcAft>
                <a:spcPts val="0"/>
              </a:spcAft>
              <a:buClr>
                <a:srgbClr val="4E4E50"/>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66" name="Google Shape;366;g27ccb16a023_0_804"/>
          <p:cNvSpPr txBox="1">
            <a:spLocks noGrp="1"/>
          </p:cNvSpPr>
          <p:nvPr>
            <p:ph type="body" idx="2"/>
          </p:nvPr>
        </p:nvSpPr>
        <p:spPr>
          <a:xfrm>
            <a:off x="839788" y="2413000"/>
            <a:ext cx="5157900" cy="33369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100"/>
              </a:spcBef>
              <a:spcAft>
                <a:spcPts val="0"/>
              </a:spcAft>
              <a:buClr>
                <a:srgbClr val="4E4E50"/>
              </a:buClr>
              <a:buSzPts val="2400"/>
              <a:buChar char="•"/>
              <a:defRPr sz="2400">
                <a:solidFill>
                  <a:srgbClr val="4E4E50"/>
                </a:solidFill>
              </a:defRPr>
            </a:lvl1pPr>
            <a:lvl2pPr marL="914400" lvl="1" indent="-355600" algn="l" rtl="0">
              <a:lnSpc>
                <a:spcPct val="90000"/>
              </a:lnSpc>
              <a:spcBef>
                <a:spcPts val="500"/>
              </a:spcBef>
              <a:spcAft>
                <a:spcPts val="0"/>
              </a:spcAft>
              <a:buClr>
                <a:srgbClr val="4E4E50"/>
              </a:buClr>
              <a:buSzPts val="2000"/>
              <a:buChar char="•"/>
              <a:defRPr sz="2000">
                <a:solidFill>
                  <a:srgbClr val="4E4E50"/>
                </a:solidFill>
              </a:defRPr>
            </a:lvl2pPr>
            <a:lvl3pPr marL="1371600" lvl="2" indent="-349250" algn="l" rtl="0">
              <a:lnSpc>
                <a:spcPct val="90000"/>
              </a:lnSpc>
              <a:spcBef>
                <a:spcPts val="500"/>
              </a:spcBef>
              <a:spcAft>
                <a:spcPts val="0"/>
              </a:spcAft>
              <a:buClr>
                <a:srgbClr val="4E4E50"/>
              </a:buClr>
              <a:buSzPts val="1900"/>
              <a:buChar char="•"/>
              <a:defRPr sz="1900">
                <a:solidFill>
                  <a:srgbClr val="4E4E50"/>
                </a:solidFill>
              </a:defRPr>
            </a:lvl3pPr>
            <a:lvl4pPr marL="1828800" lvl="3" indent="-330200" algn="l" rtl="0">
              <a:lnSpc>
                <a:spcPct val="90000"/>
              </a:lnSpc>
              <a:spcBef>
                <a:spcPts val="500"/>
              </a:spcBef>
              <a:spcAft>
                <a:spcPts val="0"/>
              </a:spcAft>
              <a:buClr>
                <a:srgbClr val="4E4E50"/>
              </a:buClr>
              <a:buSzPts val="1600"/>
              <a:buChar char="•"/>
              <a:defRPr sz="1600">
                <a:solidFill>
                  <a:srgbClr val="4E4E50"/>
                </a:solidFill>
              </a:defRPr>
            </a:lvl4pPr>
            <a:lvl5pPr marL="2286000" lvl="4" indent="-349250" algn="l" rtl="0">
              <a:lnSpc>
                <a:spcPct val="90000"/>
              </a:lnSpc>
              <a:spcBef>
                <a:spcPts val="500"/>
              </a:spcBef>
              <a:spcAft>
                <a:spcPts val="0"/>
              </a:spcAft>
              <a:buClr>
                <a:srgbClr val="4E4E50"/>
              </a:buClr>
              <a:buSzPts val="1900"/>
              <a:buChar char="•"/>
              <a:defRPr>
                <a:solidFill>
                  <a:srgbClr val="4E4E50"/>
                </a:solidFil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67" name="Google Shape;367;g27ccb16a023_0_804"/>
          <p:cNvSpPr txBox="1">
            <a:spLocks noGrp="1"/>
          </p:cNvSpPr>
          <p:nvPr>
            <p:ph type="body" idx="3"/>
          </p:nvPr>
        </p:nvSpPr>
        <p:spPr>
          <a:xfrm>
            <a:off x="6172200" y="1837086"/>
            <a:ext cx="5183100" cy="513600"/>
          </a:xfrm>
          <a:prstGeom prst="rect">
            <a:avLst/>
          </a:prstGeom>
          <a:noFill/>
          <a:ln>
            <a:noFill/>
          </a:ln>
        </p:spPr>
        <p:txBody>
          <a:bodyPr spcFirstLastPara="1" wrap="square" lIns="0" tIns="0" rIns="0" bIns="45700" anchor="t" anchorCtr="0">
            <a:noAutofit/>
          </a:bodyPr>
          <a:lstStyle>
            <a:lvl1pPr marL="457200" lvl="0" indent="-228600" algn="l" rtl="0">
              <a:lnSpc>
                <a:spcPct val="90000"/>
              </a:lnSpc>
              <a:spcBef>
                <a:spcPts val="1100"/>
              </a:spcBef>
              <a:spcAft>
                <a:spcPts val="0"/>
              </a:spcAft>
              <a:buClr>
                <a:srgbClr val="4E4E50"/>
              </a:buClr>
              <a:buSzPts val="2400"/>
              <a:buNone/>
              <a:defRPr sz="2400" b="1" i="0">
                <a:solidFill>
                  <a:srgbClr val="4E4E50"/>
                </a:solidFill>
                <a:latin typeface="Source Serif Pro"/>
                <a:ea typeface="Source Serif Pro"/>
                <a:cs typeface="Source Serif Pro"/>
                <a:sym typeface="Source Serif Pro"/>
              </a:defRPr>
            </a:lvl1pPr>
            <a:lvl2pPr marL="914400" lvl="1" indent="-228600" algn="l" rtl="0">
              <a:lnSpc>
                <a:spcPct val="90000"/>
              </a:lnSpc>
              <a:spcBef>
                <a:spcPts val="500"/>
              </a:spcBef>
              <a:spcAft>
                <a:spcPts val="0"/>
              </a:spcAft>
              <a:buClr>
                <a:srgbClr val="4E4E50"/>
              </a:buClr>
              <a:buSzPts val="2000"/>
              <a:buNone/>
              <a:defRPr sz="2000" b="1"/>
            </a:lvl2pPr>
            <a:lvl3pPr marL="1371600" lvl="2" indent="-228600" algn="l" rtl="0">
              <a:lnSpc>
                <a:spcPct val="90000"/>
              </a:lnSpc>
              <a:spcBef>
                <a:spcPts val="500"/>
              </a:spcBef>
              <a:spcAft>
                <a:spcPts val="0"/>
              </a:spcAft>
              <a:buClr>
                <a:srgbClr val="4E4E50"/>
              </a:buClr>
              <a:buSzPts val="1900"/>
              <a:buNone/>
              <a:defRPr sz="1900" b="1"/>
            </a:lvl3pPr>
            <a:lvl4pPr marL="1828800" lvl="3" indent="-228600" algn="l" rtl="0">
              <a:lnSpc>
                <a:spcPct val="90000"/>
              </a:lnSpc>
              <a:spcBef>
                <a:spcPts val="500"/>
              </a:spcBef>
              <a:spcAft>
                <a:spcPts val="0"/>
              </a:spcAft>
              <a:buClr>
                <a:srgbClr val="4E4E50"/>
              </a:buClr>
              <a:buSzPts val="1600"/>
              <a:buNone/>
              <a:defRPr sz="1600" b="1"/>
            </a:lvl4pPr>
            <a:lvl5pPr marL="2286000" lvl="4" indent="-228600" algn="l" rtl="0">
              <a:lnSpc>
                <a:spcPct val="90000"/>
              </a:lnSpc>
              <a:spcBef>
                <a:spcPts val="500"/>
              </a:spcBef>
              <a:spcAft>
                <a:spcPts val="0"/>
              </a:spcAft>
              <a:buClr>
                <a:srgbClr val="4E4E50"/>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68" name="Google Shape;368;g27ccb16a023_0_804"/>
          <p:cNvSpPr txBox="1">
            <a:spLocks noGrp="1"/>
          </p:cNvSpPr>
          <p:nvPr>
            <p:ph type="body" idx="4"/>
          </p:nvPr>
        </p:nvSpPr>
        <p:spPr>
          <a:xfrm>
            <a:off x="6172200" y="2413000"/>
            <a:ext cx="5183100" cy="33369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100"/>
              </a:spcBef>
              <a:spcAft>
                <a:spcPts val="0"/>
              </a:spcAft>
              <a:buClr>
                <a:srgbClr val="4E4E50"/>
              </a:buClr>
              <a:buSzPts val="2400"/>
              <a:buChar char="•"/>
              <a:defRPr sz="2400"/>
            </a:lvl1pPr>
            <a:lvl2pPr marL="914400" lvl="1" indent="-355600" algn="l" rtl="0">
              <a:lnSpc>
                <a:spcPct val="90000"/>
              </a:lnSpc>
              <a:spcBef>
                <a:spcPts val="500"/>
              </a:spcBef>
              <a:spcAft>
                <a:spcPts val="0"/>
              </a:spcAft>
              <a:buClr>
                <a:srgbClr val="4E4E50"/>
              </a:buClr>
              <a:buSzPts val="2000"/>
              <a:buChar char="•"/>
              <a:defRPr sz="2000">
                <a:solidFill>
                  <a:srgbClr val="4E4E50"/>
                </a:solidFill>
              </a:defRPr>
            </a:lvl2pPr>
            <a:lvl3pPr marL="1371600" lvl="2" indent="-349250" algn="l" rtl="0">
              <a:lnSpc>
                <a:spcPct val="90000"/>
              </a:lnSpc>
              <a:spcBef>
                <a:spcPts val="500"/>
              </a:spcBef>
              <a:spcAft>
                <a:spcPts val="0"/>
              </a:spcAft>
              <a:buClr>
                <a:srgbClr val="4E4E50"/>
              </a:buClr>
              <a:buSzPts val="1900"/>
              <a:buChar char="•"/>
              <a:defRPr sz="1900">
                <a:solidFill>
                  <a:srgbClr val="4E4E50"/>
                </a:solidFill>
              </a:defRPr>
            </a:lvl3pPr>
            <a:lvl4pPr marL="1828800" lvl="3" indent="-330200" algn="l" rtl="0">
              <a:lnSpc>
                <a:spcPct val="90000"/>
              </a:lnSpc>
              <a:spcBef>
                <a:spcPts val="500"/>
              </a:spcBef>
              <a:spcAft>
                <a:spcPts val="0"/>
              </a:spcAft>
              <a:buClr>
                <a:srgbClr val="4E4E50"/>
              </a:buClr>
              <a:buSzPts val="1600"/>
              <a:buChar char="•"/>
              <a:defRPr sz="1600">
                <a:solidFill>
                  <a:srgbClr val="4E4E50"/>
                </a:solidFill>
              </a:defRPr>
            </a:lvl4pPr>
            <a:lvl5pPr marL="2286000" lvl="4" indent="-349250" algn="l" rtl="0">
              <a:lnSpc>
                <a:spcPct val="90000"/>
              </a:lnSpc>
              <a:spcBef>
                <a:spcPts val="500"/>
              </a:spcBef>
              <a:spcAft>
                <a:spcPts val="0"/>
              </a:spcAft>
              <a:buClr>
                <a:srgbClr val="4E4E50"/>
              </a:buClr>
              <a:buSzPts val="1900"/>
              <a:buChar char="•"/>
              <a:defRPr>
                <a:solidFill>
                  <a:srgbClr val="4E4E50"/>
                </a:solidFil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69" name="Google Shape;369;g27ccb16a023_0_804"/>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370" name="Google Shape;370;g27ccb16a023_0_804"/>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71" name="Google Shape;371;g27ccb16a023_0_804"/>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72" name="Google Shape;372;g27ccb16a023_0_804"/>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
        <p:nvSpPr>
          <p:cNvPr id="373" name="Google Shape;373;g27ccb16a023_0_804"/>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3600"/>
              <a:buFont typeface="Source Sans Pro"/>
              <a:buNone/>
              <a:defRPr>
                <a:solidFill>
                  <a:srgbClr val="228B9C"/>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374"/>
        <p:cNvGrpSpPr/>
        <p:nvPr/>
      </p:nvGrpSpPr>
      <p:grpSpPr>
        <a:xfrm>
          <a:off x="0" y="0"/>
          <a:ext cx="0" cy="0"/>
          <a:chOff x="0" y="0"/>
          <a:chExt cx="0" cy="0"/>
        </a:xfrm>
      </p:grpSpPr>
      <p:sp>
        <p:nvSpPr>
          <p:cNvPr id="375" name="Google Shape;375;g27ccb16a023_0_814"/>
          <p:cNvSpPr/>
          <p:nvPr/>
        </p:nvSpPr>
        <p:spPr>
          <a:xfrm>
            <a:off x="0" y="0"/>
            <a:ext cx="12192000" cy="5949900"/>
          </a:xfrm>
          <a:prstGeom prst="rect">
            <a:avLst/>
          </a:prstGeom>
          <a:solidFill>
            <a:srgbClr val="664D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376" name="Google Shape;376;g27ccb16a023_0_814"/>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377" name="Google Shape;377;g27ccb16a023_0_814"/>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378" name="Google Shape;378;g27ccb16a023_0_814"/>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79" name="Google Shape;379;g27ccb16a023_0_814"/>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80" name="Google Shape;380;g27ccb16a023_0_814"/>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81" name="Google Shape;381;g27ccb16a023_0_814"/>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82" name="Google Shape;382;g27ccb16a023_0_814"/>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3"/>
        <p:cNvGrpSpPr/>
        <p:nvPr/>
      </p:nvGrpSpPr>
      <p:grpSpPr>
        <a:xfrm>
          <a:off x="0" y="0"/>
          <a:ext cx="0" cy="0"/>
          <a:chOff x="0" y="0"/>
          <a:chExt cx="0" cy="0"/>
        </a:xfrm>
      </p:grpSpPr>
      <p:sp>
        <p:nvSpPr>
          <p:cNvPr id="384" name="Google Shape;384;g27ccb16a023_0_823"/>
          <p:cNvSpPr txBox="1">
            <a:spLocks noGrp="1"/>
          </p:cNvSpPr>
          <p:nvPr>
            <p:ph type="title"/>
          </p:nvPr>
        </p:nvSpPr>
        <p:spPr>
          <a:xfrm>
            <a:off x="831850" y="1709739"/>
            <a:ext cx="10515600" cy="2739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228B9C"/>
              </a:buClr>
              <a:buSzPts val="6000"/>
              <a:buFont typeface="Source Sans Pro"/>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85" name="Google Shape;385;g27ccb16a023_0_823"/>
          <p:cNvSpPr txBox="1">
            <a:spLocks noGrp="1"/>
          </p:cNvSpPr>
          <p:nvPr>
            <p:ph type="body" idx="1"/>
          </p:nvPr>
        </p:nvSpPr>
        <p:spPr>
          <a:xfrm>
            <a:off x="831850" y="4589463"/>
            <a:ext cx="10515600" cy="1252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rgbClr val="4E4E50"/>
              </a:buClr>
              <a:buSzPts val="2400"/>
              <a:buNone/>
              <a:defRPr sz="2400">
                <a:solidFill>
                  <a:srgbClr val="4E4E50"/>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6" name="Google Shape;386;g27ccb16a023_0_823"/>
          <p:cNvSpPr/>
          <p:nvPr/>
        </p:nvSpPr>
        <p:spPr>
          <a:xfrm rot="-5400000">
            <a:off x="6073201" y="-168761"/>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387" name="Google Shape;387;g27ccb16a023_0_823"/>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88" name="Google Shape;388;g27ccb16a023_0_823"/>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389" name="Google Shape;389;g27ccb16a023_0_823"/>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831850" y="1709739"/>
            <a:ext cx="10515600" cy="274034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228B9C"/>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7"/>
          <p:cNvSpPr txBox="1">
            <a:spLocks noGrp="1"/>
          </p:cNvSpPr>
          <p:nvPr>
            <p:ph type="body" idx="1"/>
          </p:nvPr>
        </p:nvSpPr>
        <p:spPr>
          <a:xfrm>
            <a:off x="831850" y="4589463"/>
            <a:ext cx="10515600" cy="12525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E4E50"/>
              </a:buClr>
              <a:buSzPts val="2400"/>
              <a:buNone/>
              <a:defRPr sz="2400">
                <a:solidFill>
                  <a:srgbClr val="4E4E50"/>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p37"/>
          <p:cNvSpPr/>
          <p:nvPr/>
        </p:nvSpPr>
        <p:spPr>
          <a:xfrm rot="-5400000">
            <a:off x="6073141" y="-168822"/>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37"/>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55" name="Google Shape;55;p37"/>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90"/>
        <p:cNvGrpSpPr/>
        <p:nvPr/>
      </p:nvGrpSpPr>
      <p:grpSpPr>
        <a:xfrm>
          <a:off x="0" y="0"/>
          <a:ext cx="0" cy="0"/>
          <a:chOff x="0" y="0"/>
          <a:chExt cx="0" cy="0"/>
        </a:xfrm>
      </p:grpSpPr>
      <p:sp>
        <p:nvSpPr>
          <p:cNvPr id="391" name="Google Shape;391;g27ccb16a023_0_830"/>
          <p:cNvSpPr/>
          <p:nvPr/>
        </p:nvSpPr>
        <p:spPr>
          <a:xfrm>
            <a:off x="0" y="0"/>
            <a:ext cx="12192000" cy="5949900"/>
          </a:xfrm>
          <a:prstGeom prst="rect">
            <a:avLst/>
          </a:prstGeom>
          <a:solidFill>
            <a:srgbClr val="228B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grpSp>
        <p:nvGrpSpPr>
          <p:cNvPr id="392" name="Google Shape;392;g27ccb16a023_0_830"/>
          <p:cNvGrpSpPr/>
          <p:nvPr/>
        </p:nvGrpSpPr>
        <p:grpSpPr>
          <a:xfrm>
            <a:off x="0" y="1378039"/>
            <a:ext cx="12191999" cy="4572000"/>
            <a:chOff x="0" y="1378039"/>
            <a:chExt cx="12191999" cy="4572000"/>
          </a:xfrm>
        </p:grpSpPr>
        <p:pic>
          <p:nvPicPr>
            <p:cNvPr id="393" name="Google Shape;393;g27ccb16a023_0_830"/>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394" name="Google Shape;394;g27ccb16a023_0_830"/>
            <p:cNvPicPr preferRelativeResize="0"/>
            <p:nvPr/>
          </p:nvPicPr>
          <p:blipFill rotWithShape="1">
            <a:blip r:embed="rId3">
              <a:alphaModFix/>
            </a:blip>
            <a:srcRect/>
            <a:stretch/>
          </p:blipFill>
          <p:spPr>
            <a:xfrm>
              <a:off x="710184" y="3377184"/>
              <a:ext cx="1956900" cy="1956900"/>
            </a:xfrm>
            <a:prstGeom prst="ellipse">
              <a:avLst/>
            </a:prstGeom>
            <a:noFill/>
            <a:ln>
              <a:noFill/>
            </a:ln>
          </p:spPr>
        </p:pic>
      </p:grpSp>
      <p:sp>
        <p:nvSpPr>
          <p:cNvPr id="395" name="Google Shape;395;g27ccb16a023_0_830"/>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6" name="Google Shape;396;g27ccb16a023_0_830"/>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7" name="Google Shape;397;g27ccb16a023_0_830"/>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98" name="Google Shape;398;g27ccb16a023_0_830"/>
          <p:cNvSpPr txBox="1">
            <a:spLocks noGrp="1"/>
          </p:cNvSpPr>
          <p:nvPr>
            <p:ph type="sldNum" idx="12"/>
          </p:nvPr>
        </p:nvSpPr>
        <p:spPr>
          <a:xfrm>
            <a:off x="11557000" y="5950038"/>
            <a:ext cx="304800" cy="9144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1200" b="1" i="0" u="none" strike="noStrike" cap="none">
                <a:solidFill>
                  <a:schemeClr val="lt1"/>
                </a:solidFill>
                <a:latin typeface="Source Sans Pro"/>
                <a:ea typeface="Source Sans Pro"/>
                <a:cs typeface="Source Sans Pro"/>
                <a:sym typeface="Source Sans Pro"/>
              </a:defRPr>
            </a:lvl1pPr>
            <a:lvl2pPr marL="0" lvl="1" indent="0" algn="l" rtl="0">
              <a:spcBef>
                <a:spcPts val="0"/>
              </a:spcBef>
              <a:buNone/>
              <a:defRPr sz="1200" b="1" i="0" u="none" strike="noStrike" cap="none">
                <a:solidFill>
                  <a:schemeClr val="lt1"/>
                </a:solidFill>
                <a:latin typeface="Source Sans Pro"/>
                <a:ea typeface="Source Sans Pro"/>
                <a:cs typeface="Source Sans Pro"/>
                <a:sym typeface="Source Sans Pro"/>
              </a:defRPr>
            </a:lvl2pPr>
            <a:lvl3pPr marL="0" lvl="2" indent="0" algn="l" rtl="0">
              <a:spcBef>
                <a:spcPts val="0"/>
              </a:spcBef>
              <a:buNone/>
              <a:defRPr sz="1200" b="1" i="0" u="none" strike="noStrike" cap="none">
                <a:solidFill>
                  <a:schemeClr val="lt1"/>
                </a:solidFill>
                <a:latin typeface="Source Sans Pro"/>
                <a:ea typeface="Source Sans Pro"/>
                <a:cs typeface="Source Sans Pro"/>
                <a:sym typeface="Source Sans Pro"/>
              </a:defRPr>
            </a:lvl3pPr>
            <a:lvl4pPr marL="0" lvl="3" indent="0" algn="l" rtl="0">
              <a:spcBef>
                <a:spcPts val="0"/>
              </a:spcBef>
              <a:buNone/>
              <a:defRPr sz="1200" b="1" i="0" u="none" strike="noStrike" cap="none">
                <a:solidFill>
                  <a:schemeClr val="lt1"/>
                </a:solidFill>
                <a:latin typeface="Source Sans Pro"/>
                <a:ea typeface="Source Sans Pro"/>
                <a:cs typeface="Source Sans Pro"/>
                <a:sym typeface="Source Sans Pro"/>
              </a:defRPr>
            </a:lvl4pPr>
            <a:lvl5pPr marL="0" lvl="4" indent="0" algn="l" rtl="0">
              <a:spcBef>
                <a:spcPts val="0"/>
              </a:spcBef>
              <a:buNone/>
              <a:defRPr sz="1200" b="1" i="0" u="none" strike="noStrike" cap="none">
                <a:solidFill>
                  <a:schemeClr val="lt1"/>
                </a:solidFill>
                <a:latin typeface="Source Sans Pro"/>
                <a:ea typeface="Source Sans Pro"/>
                <a:cs typeface="Source Sans Pro"/>
                <a:sym typeface="Source Sans Pro"/>
              </a:defRPr>
            </a:lvl5pPr>
            <a:lvl6pPr marL="0" lvl="5" indent="0" algn="l" rtl="0">
              <a:spcBef>
                <a:spcPts val="0"/>
              </a:spcBef>
              <a:buNone/>
              <a:defRPr sz="1200" b="1" i="0" u="none" strike="noStrike" cap="none">
                <a:solidFill>
                  <a:schemeClr val="lt1"/>
                </a:solidFill>
                <a:latin typeface="Source Sans Pro"/>
                <a:ea typeface="Source Sans Pro"/>
                <a:cs typeface="Source Sans Pro"/>
                <a:sym typeface="Source Sans Pro"/>
              </a:defRPr>
            </a:lvl6pPr>
            <a:lvl7pPr marL="0" lvl="6" indent="0" algn="l" rtl="0">
              <a:spcBef>
                <a:spcPts val="0"/>
              </a:spcBef>
              <a:buNone/>
              <a:defRPr sz="1200" b="1" i="0" u="none" strike="noStrike" cap="none">
                <a:solidFill>
                  <a:schemeClr val="lt1"/>
                </a:solidFill>
                <a:latin typeface="Source Sans Pro"/>
                <a:ea typeface="Source Sans Pro"/>
                <a:cs typeface="Source Sans Pro"/>
                <a:sym typeface="Source Sans Pro"/>
              </a:defRPr>
            </a:lvl7pPr>
            <a:lvl8pPr marL="0" lvl="7" indent="0" algn="l" rtl="0">
              <a:spcBef>
                <a:spcPts val="0"/>
              </a:spcBef>
              <a:buNone/>
              <a:defRPr sz="1200" b="1" i="0" u="none" strike="noStrike" cap="none">
                <a:solidFill>
                  <a:schemeClr val="lt1"/>
                </a:solidFill>
                <a:latin typeface="Source Sans Pro"/>
                <a:ea typeface="Source Sans Pro"/>
                <a:cs typeface="Source Sans Pro"/>
                <a:sym typeface="Source Sans Pro"/>
              </a:defRPr>
            </a:lvl8pPr>
            <a:lvl9pPr marL="0" lvl="8" indent="0" algn="l" rtl="0">
              <a:spcBef>
                <a:spcPts val="0"/>
              </a:spcBef>
              <a:buNone/>
              <a:defRPr sz="1200" b="1" i="0" u="none" strike="noStrike" cap="none">
                <a:solidFill>
                  <a:schemeClr val="lt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US"/>
              <a:t>‹#›</a:t>
            </a:fld>
            <a:endParaRPr/>
          </a:p>
        </p:txBody>
      </p:sp>
      <p:sp>
        <p:nvSpPr>
          <p:cNvPr id="399" name="Google Shape;399;g27ccb16a023_0_830"/>
          <p:cNvSpPr txBox="1">
            <a:spLocks noGrp="1"/>
          </p:cNvSpPr>
          <p:nvPr>
            <p:ph type="dt" idx="10"/>
          </p:nvPr>
        </p:nvSpPr>
        <p:spPr>
          <a:xfrm>
            <a:off x="9968744" y="5950038"/>
            <a:ext cx="1377600" cy="9081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b="1" i="0">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400"/>
        <p:cNvGrpSpPr/>
        <p:nvPr/>
      </p:nvGrpSpPr>
      <p:grpSpPr>
        <a:xfrm>
          <a:off x="0" y="0"/>
          <a:ext cx="0" cy="0"/>
          <a:chOff x="0" y="0"/>
          <a:chExt cx="0" cy="0"/>
        </a:xfrm>
      </p:grpSpPr>
      <p:sp>
        <p:nvSpPr>
          <p:cNvPr id="401" name="Google Shape;401;g27ccb16a023_0_840"/>
          <p:cNvSpPr/>
          <p:nvPr/>
        </p:nvSpPr>
        <p:spPr>
          <a:xfrm>
            <a:off x="0" y="0"/>
            <a:ext cx="12192000" cy="5949900"/>
          </a:xfrm>
          <a:prstGeom prst="rect">
            <a:avLst/>
          </a:prstGeom>
          <a:solidFill>
            <a:srgbClr val="9294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402" name="Google Shape;402;g27ccb16a023_0_840"/>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403" name="Google Shape;403;g27ccb16a023_0_840"/>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404" name="Google Shape;404;g27ccb16a023_0_840"/>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05" name="Google Shape;405;g27ccb16a023_0_840"/>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06" name="Google Shape;406;g27ccb16a023_0_840"/>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07" name="Google Shape;407;g27ccb16a023_0_840"/>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408" name="Google Shape;408;g27ccb16a023_0_840"/>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09"/>
        <p:cNvGrpSpPr/>
        <p:nvPr/>
      </p:nvGrpSpPr>
      <p:grpSpPr>
        <a:xfrm>
          <a:off x="0" y="0"/>
          <a:ext cx="0" cy="0"/>
          <a:chOff x="0" y="0"/>
          <a:chExt cx="0" cy="0"/>
        </a:xfrm>
      </p:grpSpPr>
      <p:sp>
        <p:nvSpPr>
          <p:cNvPr id="410" name="Google Shape;410;g27ccb16a023_0_849"/>
          <p:cNvSpPr/>
          <p:nvPr/>
        </p:nvSpPr>
        <p:spPr>
          <a:xfrm>
            <a:off x="0" y="0"/>
            <a:ext cx="12192000" cy="5949900"/>
          </a:xfrm>
          <a:prstGeom prst="rect">
            <a:avLst/>
          </a:prstGeom>
          <a:solidFill>
            <a:srgbClr val="C7D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411" name="Google Shape;411;g27ccb16a023_0_849"/>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412" name="Google Shape;412;g27ccb16a023_0_849"/>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413" name="Google Shape;413;g27ccb16a023_0_849"/>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4" name="Google Shape;414;g27ccb16a023_0_849"/>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15" name="Google Shape;415;g27ccb16a023_0_849"/>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16" name="Google Shape;416;g27ccb16a023_0_849"/>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417" name="Google Shape;417;g27ccb16a023_0_849"/>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18"/>
        <p:cNvGrpSpPr/>
        <p:nvPr/>
      </p:nvGrpSpPr>
      <p:grpSpPr>
        <a:xfrm>
          <a:off x="0" y="0"/>
          <a:ext cx="0" cy="0"/>
          <a:chOff x="0" y="0"/>
          <a:chExt cx="0" cy="0"/>
        </a:xfrm>
      </p:grpSpPr>
      <p:sp>
        <p:nvSpPr>
          <p:cNvPr id="419" name="Google Shape;419;g27ccb16a023_0_858"/>
          <p:cNvSpPr/>
          <p:nvPr/>
        </p:nvSpPr>
        <p:spPr>
          <a:xfrm>
            <a:off x="0" y="0"/>
            <a:ext cx="12192000" cy="5949900"/>
          </a:xfrm>
          <a:prstGeom prst="rect">
            <a:avLst/>
          </a:prstGeom>
          <a:solidFill>
            <a:srgbClr val="3793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420" name="Google Shape;420;g27ccb16a023_0_858"/>
          <p:cNvPicPr preferRelativeResize="0"/>
          <p:nvPr/>
        </p:nvPicPr>
        <p:blipFill rotWithShape="1">
          <a:blip r:embed="rId2">
            <a:alphaModFix/>
          </a:blip>
          <a:srcRect/>
          <a:stretch/>
        </p:blipFill>
        <p:spPr>
          <a:xfrm>
            <a:off x="0" y="1378039"/>
            <a:ext cx="12191999" cy="4572000"/>
          </a:xfrm>
          <a:prstGeom prst="rect">
            <a:avLst/>
          </a:prstGeom>
          <a:noFill/>
          <a:ln>
            <a:noFill/>
          </a:ln>
        </p:spPr>
      </p:pic>
      <p:sp>
        <p:nvSpPr>
          <p:cNvPr id="421" name="Google Shape;421;g27ccb16a023_0_858"/>
          <p:cNvSpPr txBox="1">
            <a:spLocks noGrp="1"/>
          </p:cNvSpPr>
          <p:nvPr>
            <p:ph type="ctrTitle"/>
          </p:nvPr>
        </p:nvSpPr>
        <p:spPr>
          <a:xfrm>
            <a:off x="2667000" y="1253947"/>
            <a:ext cx="7924800" cy="692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2" name="Google Shape;422;g27ccb16a023_0_858"/>
          <p:cNvSpPr txBox="1">
            <a:spLocks noGrp="1"/>
          </p:cNvSpPr>
          <p:nvPr>
            <p:ph type="subTitle" idx="1"/>
          </p:nvPr>
        </p:nvSpPr>
        <p:spPr>
          <a:xfrm>
            <a:off x="2667000" y="2123393"/>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423" name="Google Shape;423;g27ccb16a023_0_858"/>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424" name="Google Shape;424;g27ccb16a023_0_858"/>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5" name="Google Shape;425;g27ccb16a023_0_858"/>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426" name="Google Shape;426;g27ccb16a023_0_858"/>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27"/>
        <p:cNvGrpSpPr/>
        <p:nvPr/>
      </p:nvGrpSpPr>
      <p:grpSpPr>
        <a:xfrm>
          <a:off x="0" y="0"/>
          <a:ext cx="0" cy="0"/>
          <a:chOff x="0" y="0"/>
          <a:chExt cx="0" cy="0"/>
        </a:xfrm>
      </p:grpSpPr>
      <p:sp>
        <p:nvSpPr>
          <p:cNvPr id="428" name="Google Shape;428;g27ccb16a023_0_867"/>
          <p:cNvSpPr/>
          <p:nvPr/>
        </p:nvSpPr>
        <p:spPr>
          <a:xfrm>
            <a:off x="0" y="0"/>
            <a:ext cx="12192000" cy="5949900"/>
          </a:xfrm>
          <a:prstGeom prst="rect">
            <a:avLst/>
          </a:prstGeom>
          <a:solidFill>
            <a:srgbClr val="00A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429" name="Google Shape;429;g27ccb16a023_0_867"/>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430" name="Google Shape;430;g27ccb16a023_0_867"/>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431" name="Google Shape;431;g27ccb16a023_0_867"/>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32" name="Google Shape;432;g27ccb16a023_0_867"/>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33" name="Google Shape;433;g27ccb16a023_0_867"/>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34" name="Google Shape;434;g27ccb16a023_0_867"/>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435" name="Google Shape;435;g27ccb16a023_0_867"/>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436"/>
        <p:cNvGrpSpPr/>
        <p:nvPr/>
      </p:nvGrpSpPr>
      <p:grpSpPr>
        <a:xfrm>
          <a:off x="0" y="0"/>
          <a:ext cx="0" cy="0"/>
          <a:chOff x="0" y="0"/>
          <a:chExt cx="0" cy="0"/>
        </a:xfrm>
      </p:grpSpPr>
      <p:sp>
        <p:nvSpPr>
          <p:cNvPr id="437" name="Google Shape;437;g27ccb16a023_0_876"/>
          <p:cNvSpPr/>
          <p:nvPr/>
        </p:nvSpPr>
        <p:spPr>
          <a:xfrm>
            <a:off x="0" y="0"/>
            <a:ext cx="12192000" cy="5949900"/>
          </a:xfrm>
          <a:prstGeom prst="rect">
            <a:avLst/>
          </a:prstGeom>
          <a:solidFill>
            <a:srgbClr val="3C51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438" name="Google Shape;438;g27ccb16a023_0_876"/>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439" name="Google Shape;439;g27ccb16a023_0_876"/>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440" name="Google Shape;440;g27ccb16a023_0_876"/>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1" name="Google Shape;441;g27ccb16a023_0_876"/>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42" name="Google Shape;442;g27ccb16a023_0_876"/>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43" name="Google Shape;443;g27ccb16a023_0_876"/>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444" name="Google Shape;444;g27ccb16a023_0_876"/>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445"/>
        <p:cNvGrpSpPr/>
        <p:nvPr/>
      </p:nvGrpSpPr>
      <p:grpSpPr>
        <a:xfrm>
          <a:off x="0" y="0"/>
          <a:ext cx="0" cy="0"/>
          <a:chOff x="0" y="0"/>
          <a:chExt cx="0" cy="0"/>
        </a:xfrm>
      </p:grpSpPr>
      <p:sp>
        <p:nvSpPr>
          <p:cNvPr id="446" name="Google Shape;446;g27ccb16a023_0_885"/>
          <p:cNvSpPr/>
          <p:nvPr/>
        </p:nvSpPr>
        <p:spPr>
          <a:xfrm>
            <a:off x="0" y="0"/>
            <a:ext cx="12192000" cy="5949900"/>
          </a:xfrm>
          <a:prstGeom prst="rect">
            <a:avLst/>
          </a:prstGeom>
          <a:solidFill>
            <a:srgbClr val="D66B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447" name="Google Shape;447;g27ccb16a023_0_885"/>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448" name="Google Shape;448;g27ccb16a023_0_885"/>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449" name="Google Shape;449;g27ccb16a023_0_885"/>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0" name="Google Shape;450;g27ccb16a023_0_885"/>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1" name="Google Shape;451;g27ccb16a023_0_885"/>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52" name="Google Shape;452;g27ccb16a023_0_885"/>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453" name="Google Shape;453;g27ccb16a023_0_885"/>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454"/>
        <p:cNvGrpSpPr/>
        <p:nvPr/>
      </p:nvGrpSpPr>
      <p:grpSpPr>
        <a:xfrm>
          <a:off x="0" y="0"/>
          <a:ext cx="0" cy="0"/>
          <a:chOff x="0" y="0"/>
          <a:chExt cx="0" cy="0"/>
        </a:xfrm>
      </p:grpSpPr>
      <p:grpSp>
        <p:nvGrpSpPr>
          <p:cNvPr id="455" name="Google Shape;455;g27ccb16a023_0_894"/>
          <p:cNvGrpSpPr/>
          <p:nvPr/>
        </p:nvGrpSpPr>
        <p:grpSpPr>
          <a:xfrm>
            <a:off x="0" y="0"/>
            <a:ext cx="12192000" cy="5950039"/>
            <a:chOff x="0" y="0"/>
            <a:chExt cx="12192000" cy="5950039"/>
          </a:xfrm>
        </p:grpSpPr>
        <p:sp>
          <p:nvSpPr>
            <p:cNvPr id="456" name="Google Shape;456;g27ccb16a023_0_894"/>
            <p:cNvSpPr/>
            <p:nvPr/>
          </p:nvSpPr>
          <p:spPr>
            <a:xfrm>
              <a:off x="0" y="0"/>
              <a:ext cx="12192000" cy="5949900"/>
            </a:xfrm>
            <a:prstGeom prst="rect">
              <a:avLst/>
            </a:prstGeom>
            <a:solidFill>
              <a:srgbClr val="9685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457" name="Google Shape;457;g27ccb16a023_0_894"/>
            <p:cNvPicPr preferRelativeResize="0"/>
            <p:nvPr/>
          </p:nvPicPr>
          <p:blipFill rotWithShape="1">
            <a:blip r:embed="rId2">
              <a:alphaModFix/>
            </a:blip>
            <a:srcRect/>
            <a:stretch/>
          </p:blipFill>
          <p:spPr>
            <a:xfrm>
              <a:off x="0" y="1378039"/>
              <a:ext cx="12191999" cy="4572000"/>
            </a:xfrm>
            <a:prstGeom prst="rect">
              <a:avLst/>
            </a:prstGeom>
            <a:noFill/>
            <a:ln>
              <a:noFill/>
            </a:ln>
          </p:spPr>
        </p:pic>
      </p:grpSp>
      <p:pic>
        <p:nvPicPr>
          <p:cNvPr id="458" name="Google Shape;458;g27ccb16a023_0_894"/>
          <p:cNvPicPr preferRelativeResize="0"/>
          <p:nvPr/>
        </p:nvPicPr>
        <p:blipFill rotWithShape="1">
          <a:blip r:embed="rId3">
            <a:alphaModFix/>
          </a:blip>
          <a:srcRect/>
          <a:stretch/>
        </p:blipFill>
        <p:spPr>
          <a:xfrm>
            <a:off x="710184" y="3377184"/>
            <a:ext cx="1956900" cy="1956900"/>
          </a:xfrm>
          <a:prstGeom prst="ellipse">
            <a:avLst/>
          </a:prstGeom>
          <a:noFill/>
          <a:ln>
            <a:noFill/>
          </a:ln>
        </p:spPr>
      </p:pic>
      <p:sp>
        <p:nvSpPr>
          <p:cNvPr id="459" name="Google Shape;459;g27ccb16a023_0_894"/>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0" name="Google Shape;460;g27ccb16a023_0_894"/>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61" name="Google Shape;461;g27ccb16a023_0_894"/>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62" name="Google Shape;462;g27ccb16a023_0_894"/>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463" name="Google Shape;463;g27ccb16a023_0_894"/>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464"/>
        <p:cNvGrpSpPr/>
        <p:nvPr/>
      </p:nvGrpSpPr>
      <p:grpSpPr>
        <a:xfrm>
          <a:off x="0" y="0"/>
          <a:ext cx="0" cy="0"/>
          <a:chOff x="0" y="0"/>
          <a:chExt cx="0" cy="0"/>
        </a:xfrm>
      </p:grpSpPr>
      <p:grpSp>
        <p:nvGrpSpPr>
          <p:cNvPr id="465" name="Google Shape;465;g27ccb16a023_0_904"/>
          <p:cNvGrpSpPr/>
          <p:nvPr/>
        </p:nvGrpSpPr>
        <p:grpSpPr>
          <a:xfrm>
            <a:off x="0" y="0"/>
            <a:ext cx="12192000" cy="5950039"/>
            <a:chOff x="0" y="0"/>
            <a:chExt cx="12192000" cy="5950039"/>
          </a:xfrm>
        </p:grpSpPr>
        <p:sp>
          <p:nvSpPr>
            <p:cNvPr id="466" name="Google Shape;466;g27ccb16a023_0_904"/>
            <p:cNvSpPr/>
            <p:nvPr/>
          </p:nvSpPr>
          <p:spPr>
            <a:xfrm>
              <a:off x="0" y="0"/>
              <a:ext cx="12192000" cy="5949900"/>
            </a:xfrm>
            <a:prstGeom prst="rect">
              <a:avLst/>
            </a:prstGeom>
            <a:solidFill>
              <a:srgbClr val="9866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rgbClr val="000000"/>
                </a:solidFill>
                <a:latin typeface="Calibri"/>
                <a:ea typeface="Calibri"/>
                <a:cs typeface="Calibri"/>
                <a:sym typeface="Calibri"/>
              </a:endParaRPr>
            </a:p>
          </p:txBody>
        </p:sp>
        <p:pic>
          <p:nvPicPr>
            <p:cNvPr id="467" name="Google Shape;467;g27ccb16a023_0_904"/>
            <p:cNvPicPr preferRelativeResize="0"/>
            <p:nvPr/>
          </p:nvPicPr>
          <p:blipFill rotWithShape="1">
            <a:blip r:embed="rId2">
              <a:alphaModFix/>
            </a:blip>
            <a:srcRect/>
            <a:stretch/>
          </p:blipFill>
          <p:spPr>
            <a:xfrm>
              <a:off x="0" y="1378039"/>
              <a:ext cx="12191999" cy="4572000"/>
            </a:xfrm>
            <a:prstGeom prst="rect">
              <a:avLst/>
            </a:prstGeom>
            <a:noFill/>
            <a:ln>
              <a:noFill/>
            </a:ln>
          </p:spPr>
        </p:pic>
        <p:sp>
          <p:nvSpPr>
            <p:cNvPr id="468" name="Google Shape;468;g27ccb16a023_0_904"/>
            <p:cNvSpPr/>
            <p:nvPr/>
          </p:nvSpPr>
          <p:spPr>
            <a:xfrm>
              <a:off x="710184" y="3377184"/>
              <a:ext cx="1956900" cy="1956900"/>
            </a:xfrm>
            <a:prstGeom prst="ellipse">
              <a:avLst/>
            </a:prstGeom>
            <a:solidFill>
              <a:srgbClr val="FFFFFF"/>
            </a:solidFill>
            <a:ln>
              <a:noFill/>
            </a:ln>
          </p:spPr>
        </p:sp>
      </p:grpSp>
      <p:sp>
        <p:nvSpPr>
          <p:cNvPr id="469" name="Google Shape;469;g27ccb16a023_0_904"/>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0" name="Google Shape;470;g27ccb16a023_0_904"/>
          <p:cNvSpPr txBox="1">
            <a:spLocks noGrp="1"/>
          </p:cNvSpPr>
          <p:nvPr>
            <p:ph type="ctrTitle"/>
          </p:nvPr>
        </p:nvSpPr>
        <p:spPr>
          <a:xfrm>
            <a:off x="2667000" y="1240587"/>
            <a:ext cx="7924800" cy="716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3600"/>
              <a:buFont typeface="Source Serif Pro"/>
              <a:buNone/>
              <a:defRPr sz="36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1" name="Google Shape;471;g27ccb16a023_0_904"/>
          <p:cNvSpPr txBox="1">
            <a:spLocks noGrp="1"/>
          </p:cNvSpPr>
          <p:nvPr>
            <p:ph type="subTitle" idx="1"/>
          </p:nvPr>
        </p:nvSpPr>
        <p:spPr>
          <a:xfrm>
            <a:off x="2667000" y="2118065"/>
            <a:ext cx="7924800" cy="692100"/>
          </a:xfrm>
          <a:prstGeom prst="rect">
            <a:avLst/>
          </a:prstGeom>
          <a:noFill/>
          <a:ln>
            <a:noFill/>
          </a:ln>
        </p:spPr>
        <p:txBody>
          <a:bodyPr spcFirstLastPara="1" wrap="square" lIns="0" tIns="0" rIns="0" bIns="0" anchor="t" anchorCtr="0">
            <a:noAutofit/>
          </a:bodyPr>
          <a:lstStyle>
            <a:lvl1pPr lvl="0" algn="l" rtl="0">
              <a:lnSpc>
                <a:spcPct val="90000"/>
              </a:lnSpc>
              <a:spcBef>
                <a:spcPts val="1100"/>
              </a:spcBef>
              <a:spcAft>
                <a:spcPts val="0"/>
              </a:spcAft>
              <a:buClr>
                <a:schemeClr val="lt1"/>
              </a:buClr>
              <a:buSzPts val="2400"/>
              <a:buNone/>
              <a:defRPr sz="2400" b="1" i="0">
                <a:solidFill>
                  <a:schemeClr val="lt1"/>
                </a:solidFill>
                <a:latin typeface="Source Sans Pro"/>
                <a:ea typeface="Source Sans Pro"/>
                <a:cs typeface="Source Sans Pro"/>
                <a:sym typeface="Source Sans Pro"/>
              </a:defRPr>
            </a:lvl1pPr>
            <a:lvl2pPr lvl="1" algn="ctr" rtl="0">
              <a:lnSpc>
                <a:spcPct val="90000"/>
              </a:lnSpc>
              <a:spcBef>
                <a:spcPts val="500"/>
              </a:spcBef>
              <a:spcAft>
                <a:spcPts val="0"/>
              </a:spcAft>
              <a:buClr>
                <a:srgbClr val="4E4E50"/>
              </a:buClr>
              <a:buSzPts val="2000"/>
              <a:buNone/>
              <a:defRPr sz="2000"/>
            </a:lvl2pPr>
            <a:lvl3pPr lvl="2" algn="ctr" rtl="0">
              <a:lnSpc>
                <a:spcPct val="90000"/>
              </a:lnSpc>
              <a:spcBef>
                <a:spcPts val="500"/>
              </a:spcBef>
              <a:spcAft>
                <a:spcPts val="0"/>
              </a:spcAft>
              <a:buClr>
                <a:srgbClr val="4E4E50"/>
              </a:buClr>
              <a:buSzPts val="1900"/>
              <a:buNone/>
              <a:defRPr sz="1900"/>
            </a:lvl3pPr>
            <a:lvl4pPr lvl="3" algn="ctr" rtl="0">
              <a:lnSpc>
                <a:spcPct val="90000"/>
              </a:lnSpc>
              <a:spcBef>
                <a:spcPts val="500"/>
              </a:spcBef>
              <a:spcAft>
                <a:spcPts val="0"/>
              </a:spcAft>
              <a:buClr>
                <a:srgbClr val="4E4E50"/>
              </a:buClr>
              <a:buSzPts val="1600"/>
              <a:buNone/>
              <a:defRPr sz="1600"/>
            </a:lvl4pPr>
            <a:lvl5pPr lvl="4" algn="ctr" rtl="0">
              <a:lnSpc>
                <a:spcPct val="90000"/>
              </a:lnSpc>
              <a:spcBef>
                <a:spcPts val="500"/>
              </a:spcBef>
              <a:spcAft>
                <a:spcPts val="0"/>
              </a:spcAft>
              <a:buClr>
                <a:srgbClr val="4E4E50"/>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72" name="Google Shape;472;g27ccb16a023_0_904"/>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Source Sans Pro"/>
                <a:ea typeface="Source Sans Pro"/>
                <a:cs typeface="Source Sans Pro"/>
                <a:sym typeface="Source Sans Pro"/>
              </a:rPr>
              <a:t>‹#›</a:t>
            </a:fld>
            <a:endParaRPr sz="1200" b="1" i="0" u="none" strike="noStrike" cap="none">
              <a:solidFill>
                <a:schemeClr val="lt1"/>
              </a:solidFill>
              <a:latin typeface="Source Sans Pro"/>
              <a:ea typeface="Source Sans Pro"/>
              <a:cs typeface="Source Sans Pro"/>
              <a:sym typeface="Source Sans Pro"/>
            </a:endParaRPr>
          </a:p>
        </p:txBody>
      </p:sp>
      <p:sp>
        <p:nvSpPr>
          <p:cNvPr id="473" name="Google Shape;473;g27ccb16a023_0_904"/>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1"/>
                </a:solidFill>
                <a:latin typeface="Source Sans Pro"/>
                <a:ea typeface="Source Sans Pro"/>
                <a:cs typeface="Source Sans Pro"/>
                <a:sym typeface="Source Sans Pro"/>
              </a:rPr>
              <a:t>May 22, 2020</a:t>
            </a:r>
            <a:endParaRPr sz="1200" b="1"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474"/>
        <p:cNvGrpSpPr/>
        <p:nvPr/>
      </p:nvGrpSpPr>
      <p:grpSpPr>
        <a:xfrm>
          <a:off x="0" y="0"/>
          <a:ext cx="0" cy="0"/>
          <a:chOff x="0" y="0"/>
          <a:chExt cx="0" cy="0"/>
        </a:xfrm>
      </p:grpSpPr>
      <p:sp>
        <p:nvSpPr>
          <p:cNvPr id="475" name="Google Shape;475;g27ccb16a023_0_914"/>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sz="1200" b="1" i="0" u="none">
                <a:solidFill>
                  <a:schemeClr val="lt1"/>
                </a:solidFill>
                <a:latin typeface="Source Sans Pro"/>
                <a:ea typeface="Source Sans Pro"/>
                <a:cs typeface="Source Sans Pro"/>
                <a:sym typeface="Source Sans Pro"/>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6" name="Google Shape;476;g27ccb16a023_0_914"/>
          <p:cNvSpPr txBox="1"/>
          <p:nvPr/>
        </p:nvSpPr>
        <p:spPr>
          <a:xfrm>
            <a:off x="2812211" y="5555411"/>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7" name="Google Shape;477;g27ccb16a023_0_914"/>
          <p:cNvSpPr txBox="1"/>
          <p:nvPr/>
        </p:nvSpPr>
        <p:spPr>
          <a:xfrm>
            <a:off x="11557000" y="5950038"/>
            <a:ext cx="3048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200" b="1" i="0" u="none">
                <a:solidFill>
                  <a:schemeClr val="lt1"/>
                </a:solidFill>
                <a:latin typeface="Source Sans Pro"/>
                <a:ea typeface="Source Sans Pro"/>
                <a:cs typeface="Source Sans Pro"/>
                <a:sym typeface="Source Sans Pro"/>
              </a:rPr>
              <a:t>‹#›</a:t>
            </a:fld>
            <a:endParaRPr sz="1200" b="1" i="0" u="none">
              <a:solidFill>
                <a:schemeClr val="lt1"/>
              </a:solidFill>
              <a:latin typeface="Source Sans Pro"/>
              <a:ea typeface="Source Sans Pro"/>
              <a:cs typeface="Source Sans Pro"/>
              <a:sym typeface="Source Sans Pro"/>
            </a:endParaRPr>
          </a:p>
        </p:txBody>
      </p:sp>
      <p:sp>
        <p:nvSpPr>
          <p:cNvPr id="478" name="Google Shape;478;g27ccb16a023_0_914"/>
          <p:cNvSpPr txBox="1"/>
          <p:nvPr/>
        </p:nvSpPr>
        <p:spPr>
          <a:xfrm>
            <a:off x="9968744" y="5950038"/>
            <a:ext cx="1377600" cy="9081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a:solidFill>
                  <a:schemeClr val="lt1"/>
                </a:solidFill>
                <a:latin typeface="Source Sans Pro"/>
                <a:ea typeface="Source Sans Pro"/>
                <a:cs typeface="Source Sans Pro"/>
                <a:sym typeface="Source Sans Pro"/>
              </a:rPr>
              <a:t>May 22, 2020</a:t>
            </a:r>
            <a:endParaRPr sz="1200" b="1" i="0" u="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56"/>
        <p:cNvGrpSpPr/>
        <p:nvPr/>
      </p:nvGrpSpPr>
      <p:grpSpPr>
        <a:xfrm>
          <a:off x="0" y="0"/>
          <a:ext cx="0" cy="0"/>
          <a:chOff x="0" y="0"/>
          <a:chExt cx="0" cy="0"/>
        </a:xfrm>
      </p:grpSpPr>
      <p:sp>
        <p:nvSpPr>
          <p:cNvPr id="57" name="Google Shape;57;p38"/>
          <p:cNvSpPr/>
          <p:nvPr/>
        </p:nvSpPr>
        <p:spPr>
          <a:xfrm>
            <a:off x="0" y="0"/>
            <a:ext cx="12192000" cy="5950039"/>
          </a:xfrm>
          <a:prstGeom prst="rect">
            <a:avLst/>
          </a:prstGeom>
          <a:solidFill>
            <a:srgbClr val="92BB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58" name="Google Shape;58;p38"/>
          <p:cNvPicPr preferRelativeResize="0"/>
          <p:nvPr/>
        </p:nvPicPr>
        <p:blipFill rotWithShape="1">
          <a:blip r:embed="rId2">
            <a:alphaModFix/>
          </a:blip>
          <a:srcRect/>
          <a:stretch/>
        </p:blipFill>
        <p:spPr>
          <a:xfrm>
            <a:off x="0" y="1378039"/>
            <a:ext cx="12192000" cy="4572000"/>
          </a:xfrm>
          <a:prstGeom prst="rect">
            <a:avLst/>
          </a:prstGeom>
          <a:noFill/>
          <a:ln>
            <a:noFill/>
          </a:ln>
        </p:spPr>
      </p:pic>
      <p:sp>
        <p:nvSpPr>
          <p:cNvPr id="59" name="Google Shape;59;p38"/>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1" name="Google Shape;61;p38"/>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62" name="Google Shape;62;p38"/>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sldNum" idx="12"/>
          </p:nvPr>
        </p:nvSpPr>
        <p:spPr>
          <a:xfrm>
            <a:off x="11557000" y="5950038"/>
            <a:ext cx="304800" cy="914399"/>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4" name="Google Shape;64;p38"/>
          <p:cNvSpPr txBox="1">
            <a:spLocks noGrp="1"/>
          </p:cNvSpPr>
          <p:nvPr>
            <p:ph type="dt" idx="10"/>
          </p:nvPr>
        </p:nvSpPr>
        <p:spPr>
          <a:xfrm>
            <a:off x="9968744" y="5950038"/>
            <a:ext cx="1377650" cy="9079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2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9"/>
        <p:cNvGrpSpPr/>
        <p:nvPr/>
      </p:nvGrpSpPr>
      <p:grpSpPr>
        <a:xfrm>
          <a:off x="0" y="0"/>
          <a:ext cx="0" cy="0"/>
          <a:chOff x="0" y="0"/>
          <a:chExt cx="0" cy="0"/>
        </a:xfrm>
      </p:grpSpPr>
      <p:sp>
        <p:nvSpPr>
          <p:cNvPr id="480" name="Google Shape;480;g27ccb16a023_0_919"/>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36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81" name="Google Shape;481;g27ccb16a023_0_919"/>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lvl1pPr marL="457200" lvl="0" indent="-406400" rtl="0">
              <a:spcBef>
                <a:spcPts val="11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endParaRPr/>
          </a:p>
        </p:txBody>
      </p:sp>
      <p:sp>
        <p:nvSpPr>
          <p:cNvPr id="482" name="Google Shape;482;g27ccb16a023_0_919"/>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83"/>
        <p:cNvGrpSpPr/>
        <p:nvPr/>
      </p:nvGrpSpPr>
      <p:grpSpPr>
        <a:xfrm>
          <a:off x="0" y="0"/>
          <a:ext cx="0" cy="0"/>
          <a:chOff x="0" y="0"/>
          <a:chExt cx="0" cy="0"/>
        </a:xfrm>
      </p:grpSpPr>
      <p:sp>
        <p:nvSpPr>
          <p:cNvPr id="484" name="Google Shape;484;g27ccb16a023_0_923"/>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3600"/>
              <a:buFont typeface="Arial"/>
              <a:buNone/>
              <a:defRPr>
                <a:solidFill>
                  <a:srgbClr val="228B9C"/>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85" name="Google Shape;485;g27ccb16a023_0_923"/>
          <p:cNvSpPr txBox="1">
            <a:spLocks noGrp="1"/>
          </p:cNvSpPr>
          <p:nvPr>
            <p:ph type="body" idx="1"/>
          </p:nvPr>
        </p:nvSpPr>
        <p:spPr>
          <a:xfrm>
            <a:off x="838200" y="1825625"/>
            <a:ext cx="10515600" cy="3889200"/>
          </a:xfrm>
          <a:prstGeom prst="rect">
            <a:avLst/>
          </a:prstGeom>
          <a:noFill/>
          <a:ln>
            <a:noFill/>
          </a:ln>
        </p:spPr>
        <p:txBody>
          <a:bodyPr spcFirstLastPara="1" wrap="square" lIns="121900" tIns="60925" rIns="121900" bIns="60925" anchor="t" anchorCtr="0">
            <a:noAutofit/>
          </a:bodyPr>
          <a:lstStyle>
            <a:lvl1pPr marL="457200" lvl="0" indent="-406400" algn="l" rtl="0">
              <a:lnSpc>
                <a:spcPct val="90000"/>
              </a:lnSpc>
              <a:spcBef>
                <a:spcPts val="1000"/>
              </a:spcBef>
              <a:spcAft>
                <a:spcPts val="0"/>
              </a:spcAft>
              <a:buClr>
                <a:srgbClr val="4E4E50"/>
              </a:buClr>
              <a:buSzPts val="2800"/>
              <a:buChar char="•"/>
              <a:defRPr>
                <a:solidFill>
                  <a:srgbClr val="4E4E50"/>
                </a:solidFill>
              </a:defRPr>
            </a:lvl1pPr>
            <a:lvl2pPr marL="914400" lvl="1" indent="-381000" algn="l" rtl="0">
              <a:lnSpc>
                <a:spcPct val="90000"/>
              </a:lnSpc>
              <a:spcBef>
                <a:spcPts val="500"/>
              </a:spcBef>
              <a:spcAft>
                <a:spcPts val="0"/>
              </a:spcAft>
              <a:buClr>
                <a:srgbClr val="4E4E50"/>
              </a:buClr>
              <a:buSzPts val="2400"/>
              <a:buChar char="•"/>
              <a:defRPr>
                <a:solidFill>
                  <a:srgbClr val="4E4E50"/>
                </a:solidFill>
              </a:defRPr>
            </a:lvl2pPr>
            <a:lvl3pPr marL="1371600" lvl="2" indent="-355600" algn="l" rtl="0">
              <a:lnSpc>
                <a:spcPct val="90000"/>
              </a:lnSpc>
              <a:spcBef>
                <a:spcPts val="500"/>
              </a:spcBef>
              <a:spcAft>
                <a:spcPts val="0"/>
              </a:spcAft>
              <a:buClr>
                <a:srgbClr val="4E4E50"/>
              </a:buClr>
              <a:buSzPts val="2000"/>
              <a:buChar char="•"/>
              <a:defRPr>
                <a:solidFill>
                  <a:srgbClr val="4E4E50"/>
                </a:solidFill>
              </a:defRPr>
            </a:lvl3pPr>
            <a:lvl4pPr marL="1828800" lvl="3" indent="-342900" algn="l" rtl="0">
              <a:lnSpc>
                <a:spcPct val="90000"/>
              </a:lnSpc>
              <a:spcBef>
                <a:spcPts val="500"/>
              </a:spcBef>
              <a:spcAft>
                <a:spcPts val="0"/>
              </a:spcAft>
              <a:buClr>
                <a:srgbClr val="4E4E50"/>
              </a:buClr>
              <a:buSzPts val="1800"/>
              <a:buChar char="•"/>
              <a:defRPr>
                <a:solidFill>
                  <a:srgbClr val="4E4E50"/>
                </a:solidFill>
              </a:defRPr>
            </a:lvl4pPr>
            <a:lvl5pPr marL="2286000" lvl="4" indent="-342900" algn="l" rtl="0">
              <a:lnSpc>
                <a:spcPct val="90000"/>
              </a:lnSpc>
              <a:spcBef>
                <a:spcPts val="500"/>
              </a:spcBef>
              <a:spcAft>
                <a:spcPts val="0"/>
              </a:spcAft>
              <a:buClr>
                <a:srgbClr val="4E4E50"/>
              </a:buClr>
              <a:buSzPts val="1800"/>
              <a:buChar char="•"/>
              <a:defRPr>
                <a:solidFill>
                  <a:srgbClr val="4E4E50"/>
                </a:solidFil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86" name="Google Shape;486;g27ccb16a023_0_923"/>
          <p:cNvSpPr/>
          <p:nvPr/>
        </p:nvSpPr>
        <p:spPr>
          <a:xfrm rot="-5400000">
            <a:off x="6073201" y="-168761"/>
            <a:ext cx="45600" cy="12192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7" name="Google Shape;487;g27ccb16a023_0_923"/>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500"/>
              <a:buNone/>
              <a:defRPr sz="1200" b="1" i="0" u="none">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88" name="Google Shape;488;g27ccb16a023_0_923"/>
          <p:cNvSpPr txBox="1"/>
          <p:nvPr/>
        </p:nvSpPr>
        <p:spPr>
          <a:xfrm>
            <a:off x="11557000" y="5950039"/>
            <a:ext cx="304800" cy="914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489" name="Google Shape;489;g27ccb16a023_0_923"/>
          <p:cNvSpPr txBox="1"/>
          <p:nvPr/>
        </p:nvSpPr>
        <p:spPr>
          <a:xfrm>
            <a:off x="9968744" y="5950039"/>
            <a:ext cx="1377600" cy="908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September 8,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5"/>
        <p:cNvGrpSpPr/>
        <p:nvPr/>
      </p:nvGrpSpPr>
      <p:grpSpPr>
        <a:xfrm>
          <a:off x="0" y="0"/>
          <a:ext cx="0" cy="0"/>
          <a:chOff x="0" y="0"/>
          <a:chExt cx="0" cy="0"/>
        </a:xfrm>
      </p:grpSpPr>
      <p:sp>
        <p:nvSpPr>
          <p:cNvPr id="66" name="Google Shape;66;p39"/>
          <p:cNvSpPr/>
          <p:nvPr/>
        </p:nvSpPr>
        <p:spPr>
          <a:xfrm>
            <a:off x="0" y="0"/>
            <a:ext cx="12192000" cy="5950039"/>
          </a:xfrm>
          <a:prstGeom prst="rect">
            <a:avLst/>
          </a:prstGeom>
          <a:solidFill>
            <a:srgbClr val="228B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7" name="Google Shape;67;p39"/>
          <p:cNvGrpSpPr/>
          <p:nvPr/>
        </p:nvGrpSpPr>
        <p:grpSpPr>
          <a:xfrm>
            <a:off x="0" y="1378039"/>
            <a:ext cx="12192000" cy="4572000"/>
            <a:chOff x="0" y="1378039"/>
            <a:chExt cx="12192000" cy="4572000"/>
          </a:xfrm>
        </p:grpSpPr>
        <p:pic>
          <p:nvPicPr>
            <p:cNvPr id="68" name="Google Shape;68;p39"/>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69" name="Google Shape;69;p39"/>
            <p:cNvPicPr preferRelativeResize="0"/>
            <p:nvPr/>
          </p:nvPicPr>
          <p:blipFill rotWithShape="1">
            <a:blip r:embed="rId3">
              <a:alphaModFix/>
            </a:blip>
            <a:srcRect/>
            <a:stretch/>
          </p:blipFill>
          <p:spPr>
            <a:xfrm>
              <a:off x="710184" y="3377184"/>
              <a:ext cx="1956816" cy="1956816"/>
            </a:xfrm>
            <a:prstGeom prst="ellipse">
              <a:avLst/>
            </a:prstGeom>
            <a:noFill/>
            <a:ln>
              <a:noFill/>
            </a:ln>
          </p:spPr>
        </p:pic>
      </p:grpSp>
      <p:sp>
        <p:nvSpPr>
          <p:cNvPr id="70" name="Google Shape;70;p39"/>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3" name="Google Shape;73;p39"/>
          <p:cNvSpPr txBox="1">
            <a:spLocks noGrp="1"/>
          </p:cNvSpPr>
          <p:nvPr>
            <p:ph type="sldNum" idx="12"/>
          </p:nvPr>
        </p:nvSpPr>
        <p:spPr>
          <a:xfrm>
            <a:off x="11557000" y="5950038"/>
            <a:ext cx="304800" cy="914399"/>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4" name="Google Shape;74;p39"/>
          <p:cNvSpPr txBox="1">
            <a:spLocks noGrp="1"/>
          </p:cNvSpPr>
          <p:nvPr>
            <p:ph type="dt" idx="10"/>
          </p:nvPr>
        </p:nvSpPr>
        <p:spPr>
          <a:xfrm>
            <a:off x="9968744" y="5950038"/>
            <a:ext cx="1377650" cy="9079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5"/>
        <p:cNvGrpSpPr/>
        <p:nvPr/>
      </p:nvGrpSpPr>
      <p:grpSpPr>
        <a:xfrm>
          <a:off x="0" y="0"/>
          <a:ext cx="0" cy="0"/>
          <a:chOff x="0" y="0"/>
          <a:chExt cx="0" cy="0"/>
        </a:xfrm>
      </p:grpSpPr>
      <p:sp>
        <p:nvSpPr>
          <p:cNvPr id="76" name="Google Shape;76;p40"/>
          <p:cNvSpPr/>
          <p:nvPr/>
        </p:nvSpPr>
        <p:spPr>
          <a:xfrm>
            <a:off x="0" y="0"/>
            <a:ext cx="12192000" cy="5950039"/>
          </a:xfrm>
          <a:prstGeom prst="rect">
            <a:avLst/>
          </a:prstGeom>
          <a:solidFill>
            <a:srgbClr val="9BC0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77" name="Google Shape;77;p40"/>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78" name="Google Shape;78;p40"/>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79" name="Google Shape;79;p40"/>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0"/>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0"/>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40"/>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83" name="Google Shape;83;p40"/>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84"/>
        <p:cNvGrpSpPr/>
        <p:nvPr/>
      </p:nvGrpSpPr>
      <p:grpSpPr>
        <a:xfrm>
          <a:off x="0" y="0"/>
          <a:ext cx="0" cy="0"/>
          <a:chOff x="0" y="0"/>
          <a:chExt cx="0" cy="0"/>
        </a:xfrm>
      </p:grpSpPr>
      <p:sp>
        <p:nvSpPr>
          <p:cNvPr id="85" name="Google Shape;85;p41"/>
          <p:cNvSpPr/>
          <p:nvPr/>
        </p:nvSpPr>
        <p:spPr>
          <a:xfrm>
            <a:off x="0" y="0"/>
            <a:ext cx="12192000" cy="5950039"/>
          </a:xfrm>
          <a:prstGeom prst="rect">
            <a:avLst/>
          </a:prstGeom>
          <a:solidFill>
            <a:srgbClr val="E093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86" name="Google Shape;86;p41"/>
          <p:cNvPicPr preferRelativeResize="0"/>
          <p:nvPr/>
        </p:nvPicPr>
        <p:blipFill rotWithShape="1">
          <a:blip r:embed="rId2">
            <a:alphaModFix/>
          </a:blip>
          <a:srcRect/>
          <a:stretch/>
        </p:blipFill>
        <p:spPr>
          <a:xfrm>
            <a:off x="0" y="1378039"/>
            <a:ext cx="12192000" cy="4572000"/>
          </a:xfrm>
          <a:prstGeom prst="rect">
            <a:avLst/>
          </a:prstGeom>
          <a:noFill/>
          <a:ln>
            <a:noFill/>
          </a:ln>
        </p:spPr>
      </p:pic>
      <p:pic>
        <p:nvPicPr>
          <p:cNvPr id="87" name="Google Shape;87;p41"/>
          <p:cNvPicPr preferRelativeResize="0"/>
          <p:nvPr/>
        </p:nvPicPr>
        <p:blipFill rotWithShape="1">
          <a:blip r:embed="rId3">
            <a:alphaModFix/>
          </a:blip>
          <a:srcRect/>
          <a:stretch/>
        </p:blipFill>
        <p:spPr>
          <a:xfrm>
            <a:off x="710184" y="3377184"/>
            <a:ext cx="1956816" cy="1956816"/>
          </a:xfrm>
          <a:prstGeom prst="ellipse">
            <a:avLst/>
          </a:prstGeom>
          <a:noFill/>
          <a:ln>
            <a:noFill/>
          </a:ln>
        </p:spPr>
      </p:pic>
      <p:sp>
        <p:nvSpPr>
          <p:cNvPr id="88" name="Google Shape;88;p41"/>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200" b="1" i="0" u="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ctrTitle"/>
          </p:nvPr>
        </p:nvSpPr>
        <p:spPr>
          <a:xfrm>
            <a:off x="2667000" y="1240587"/>
            <a:ext cx="7924800" cy="71590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Arial"/>
              <a:buNone/>
              <a:defRPr sz="36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1"/>
          <p:cNvSpPr txBox="1">
            <a:spLocks noGrp="1"/>
          </p:cNvSpPr>
          <p:nvPr>
            <p:ph type="subTitle" idx="1"/>
          </p:nvPr>
        </p:nvSpPr>
        <p:spPr>
          <a:xfrm>
            <a:off x="2667000" y="2118065"/>
            <a:ext cx="7924800" cy="69166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500"/>
              </a:spcBef>
              <a:spcAft>
                <a:spcPts val="0"/>
              </a:spcAft>
              <a:buClr>
                <a:srgbClr val="4E4E50"/>
              </a:buClr>
              <a:buSzPts val="2000"/>
              <a:buNone/>
              <a:defRPr sz="2000"/>
            </a:lvl2pPr>
            <a:lvl3pPr lvl="2" algn="ctr">
              <a:lnSpc>
                <a:spcPct val="90000"/>
              </a:lnSpc>
              <a:spcBef>
                <a:spcPts val="500"/>
              </a:spcBef>
              <a:spcAft>
                <a:spcPts val="0"/>
              </a:spcAft>
              <a:buClr>
                <a:srgbClr val="4E4E50"/>
              </a:buClr>
              <a:buSzPts val="1800"/>
              <a:buNone/>
              <a:defRPr sz="1800"/>
            </a:lvl3pPr>
            <a:lvl4pPr lvl="3" algn="ctr">
              <a:lnSpc>
                <a:spcPct val="90000"/>
              </a:lnSpc>
              <a:spcBef>
                <a:spcPts val="500"/>
              </a:spcBef>
              <a:spcAft>
                <a:spcPts val="0"/>
              </a:spcAft>
              <a:buClr>
                <a:srgbClr val="4E4E50"/>
              </a:buClr>
              <a:buSzPts val="1600"/>
              <a:buNone/>
              <a:defRPr sz="1600"/>
            </a:lvl4pPr>
            <a:lvl5pPr lvl="4" algn="ctr">
              <a:lnSpc>
                <a:spcPct val="90000"/>
              </a:lnSpc>
              <a:spcBef>
                <a:spcPts val="500"/>
              </a:spcBef>
              <a:spcAft>
                <a:spcPts val="0"/>
              </a:spcAft>
              <a:buClr>
                <a:srgbClr val="4E4E5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1" name="Google Shape;91;p41"/>
          <p:cNvSpPr txBox="1"/>
          <p:nvPr/>
        </p:nvSpPr>
        <p:spPr>
          <a:xfrm>
            <a:off x="11557000" y="5950038"/>
            <a:ext cx="304800" cy="91439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92" name="Google Shape;92;p41"/>
          <p:cNvSpPr txBox="1"/>
          <p:nvPr/>
        </p:nvSpPr>
        <p:spPr>
          <a:xfrm>
            <a:off x="9968744" y="5950038"/>
            <a:ext cx="1377650" cy="90795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February 22, 2023</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12.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32"/>
          <p:cNvGrpSpPr/>
          <p:nvPr/>
        </p:nvGrpSpPr>
        <p:grpSpPr>
          <a:xfrm>
            <a:off x="-1" y="5943600"/>
            <a:ext cx="12192001" cy="942975"/>
            <a:chOff x="-1" y="5943600"/>
            <a:chExt cx="12192001" cy="942975"/>
          </a:xfrm>
        </p:grpSpPr>
        <p:sp>
          <p:nvSpPr>
            <p:cNvPr id="11" name="Google Shape;11;p32"/>
            <p:cNvSpPr/>
            <p:nvPr/>
          </p:nvSpPr>
          <p:spPr>
            <a:xfrm>
              <a:off x="1711325" y="5950039"/>
              <a:ext cx="10480675" cy="907961"/>
            </a:xfrm>
            <a:prstGeom prst="rect">
              <a:avLst/>
            </a:prstGeom>
            <a:solidFill>
              <a:srgbClr val="929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 name="Google Shape;12;p32"/>
            <p:cNvSpPr/>
            <p:nvPr/>
          </p:nvSpPr>
          <p:spPr>
            <a:xfrm>
              <a:off x="-1" y="5950039"/>
              <a:ext cx="1666876" cy="907961"/>
            </a:xfrm>
            <a:prstGeom prst="rect">
              <a:avLst/>
            </a:prstGeom>
            <a:solidFill>
              <a:srgbClr val="228B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13;p32"/>
            <p:cNvSpPr/>
            <p:nvPr/>
          </p:nvSpPr>
          <p:spPr>
            <a:xfrm>
              <a:off x="1666875" y="5943600"/>
              <a:ext cx="45719" cy="9429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14" name="Google Shape;14;p32"/>
          <p:cNvPicPr preferRelativeResize="0"/>
          <p:nvPr/>
        </p:nvPicPr>
        <p:blipFill rotWithShape="1">
          <a:blip r:embed="rId26">
            <a:alphaModFix/>
          </a:blip>
          <a:srcRect/>
          <a:stretch/>
        </p:blipFill>
        <p:spPr>
          <a:xfrm>
            <a:off x="-15024" y="5943600"/>
            <a:ext cx="1676398" cy="914399"/>
          </a:xfrm>
          <a:prstGeom prst="rect">
            <a:avLst/>
          </a:prstGeom>
          <a:noFill/>
          <a:ln>
            <a:noFill/>
          </a:ln>
        </p:spPr>
      </p:pic>
      <p:sp>
        <p:nvSpPr>
          <p:cNvPr id="15" name="Google Shape;1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28B9C"/>
              </a:buClr>
              <a:buSzPts val="3600"/>
              <a:buFont typeface="Arial"/>
              <a:buNone/>
              <a:defRPr sz="3600" b="0" i="0" u="none" strike="noStrike" cap="none">
                <a:solidFill>
                  <a:srgbClr val="228B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32"/>
          <p:cNvSpPr txBox="1">
            <a:spLocks noGrp="1"/>
          </p:cNvSpPr>
          <p:nvPr>
            <p:ph type="body" idx="1"/>
          </p:nvPr>
        </p:nvSpPr>
        <p:spPr>
          <a:xfrm>
            <a:off x="838200" y="1825625"/>
            <a:ext cx="10515600" cy="38893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4E4E50"/>
              </a:buClr>
              <a:buSzPts val="2800"/>
              <a:buFont typeface="Arial"/>
              <a:buChar char="•"/>
              <a:defRPr sz="2800" b="0" i="0" u="none" strike="noStrike" cap="none">
                <a:solidFill>
                  <a:srgbClr val="4E4E50"/>
                </a:solidFill>
                <a:latin typeface="Arial"/>
                <a:ea typeface="Arial"/>
                <a:cs typeface="Arial"/>
                <a:sym typeface="Arial"/>
              </a:defRPr>
            </a:lvl1pPr>
            <a:lvl2pPr marL="914400" marR="0" lvl="1" indent="-381000" algn="l" rtl="0">
              <a:lnSpc>
                <a:spcPct val="90000"/>
              </a:lnSpc>
              <a:spcBef>
                <a:spcPts val="500"/>
              </a:spcBef>
              <a:spcAft>
                <a:spcPts val="0"/>
              </a:spcAft>
              <a:buClr>
                <a:srgbClr val="4E4E50"/>
              </a:buClr>
              <a:buSzPts val="2400"/>
              <a:buFont typeface="Arial"/>
              <a:buChar char="•"/>
              <a:defRPr sz="2400" b="0" i="0" u="none" strike="noStrike" cap="none">
                <a:solidFill>
                  <a:srgbClr val="4E4E50"/>
                </a:solidFill>
                <a:latin typeface="Arial"/>
                <a:ea typeface="Arial"/>
                <a:cs typeface="Arial"/>
                <a:sym typeface="Arial"/>
              </a:defRPr>
            </a:lvl2pPr>
            <a:lvl3pPr marL="1371600" marR="0" lvl="2" indent="-355600" algn="l" rtl="0">
              <a:lnSpc>
                <a:spcPct val="90000"/>
              </a:lnSpc>
              <a:spcBef>
                <a:spcPts val="500"/>
              </a:spcBef>
              <a:spcAft>
                <a:spcPts val="0"/>
              </a:spcAft>
              <a:buClr>
                <a:srgbClr val="4E4E50"/>
              </a:buClr>
              <a:buSzPts val="2000"/>
              <a:buFont typeface="Arial"/>
              <a:buChar char="•"/>
              <a:defRPr sz="2000" b="0" i="0" u="none" strike="noStrike" cap="none">
                <a:solidFill>
                  <a:srgbClr val="4E4E50"/>
                </a:solidFill>
                <a:latin typeface="Arial"/>
                <a:ea typeface="Arial"/>
                <a:cs typeface="Arial"/>
                <a:sym typeface="Arial"/>
              </a:defRPr>
            </a:lvl3pPr>
            <a:lvl4pPr marL="1828800" marR="0" lvl="3" indent="-342900" algn="l" rtl="0">
              <a:lnSpc>
                <a:spcPct val="90000"/>
              </a:lnSpc>
              <a:spcBef>
                <a:spcPts val="500"/>
              </a:spcBef>
              <a:spcAft>
                <a:spcPts val="0"/>
              </a:spcAft>
              <a:buClr>
                <a:srgbClr val="4E4E50"/>
              </a:buClr>
              <a:buSzPts val="1800"/>
              <a:buFont typeface="Arial"/>
              <a:buChar char="•"/>
              <a:defRPr sz="1800" b="0" i="0" u="none" strike="noStrike" cap="none">
                <a:solidFill>
                  <a:srgbClr val="4E4E50"/>
                </a:solidFill>
                <a:latin typeface="Arial"/>
                <a:ea typeface="Arial"/>
                <a:cs typeface="Arial"/>
                <a:sym typeface="Arial"/>
              </a:defRPr>
            </a:lvl4pPr>
            <a:lvl5pPr marL="2286000" marR="0" lvl="4" indent="-342900" algn="l" rtl="0">
              <a:lnSpc>
                <a:spcPct val="90000"/>
              </a:lnSpc>
              <a:spcBef>
                <a:spcPts val="500"/>
              </a:spcBef>
              <a:spcAft>
                <a:spcPts val="0"/>
              </a:spcAft>
              <a:buClr>
                <a:srgbClr val="4E4E50"/>
              </a:buClr>
              <a:buSzPts val="1800"/>
              <a:buFont typeface="Arial"/>
              <a:buChar char="•"/>
              <a:defRPr sz="1800" b="0" i="0" u="none" strike="noStrike" cap="none">
                <a:solidFill>
                  <a:srgbClr val="4E4E5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32"/>
          <p:cNvSpPr/>
          <p:nvPr/>
        </p:nvSpPr>
        <p:spPr>
          <a:xfrm rot="-5400000">
            <a:off x="6073141" y="-168823"/>
            <a:ext cx="45720"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18;p32"/>
          <p:cNvSpPr txBox="1">
            <a:spLocks noGrp="1"/>
          </p:cNvSpPr>
          <p:nvPr>
            <p:ph type="sldNum" idx="12"/>
          </p:nvPr>
        </p:nvSpPr>
        <p:spPr>
          <a:xfrm>
            <a:off x="11557000" y="5950038"/>
            <a:ext cx="304800" cy="914399"/>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 name="Google Shape;19;p32"/>
          <p:cNvSpPr txBox="1">
            <a:spLocks noGrp="1"/>
          </p:cNvSpPr>
          <p:nvPr>
            <p:ph type="dt" idx="10"/>
          </p:nvPr>
        </p:nvSpPr>
        <p:spPr>
          <a:xfrm>
            <a:off x="9968744" y="5950038"/>
            <a:ext cx="1377650" cy="9079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1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2"/>
          <p:cNvSpPr txBox="1">
            <a:spLocks noGrp="1"/>
          </p:cNvSpPr>
          <p:nvPr>
            <p:ph type="ftr" idx="11"/>
          </p:nvPr>
        </p:nvSpPr>
        <p:spPr>
          <a:xfrm>
            <a:off x="2667000" y="5950039"/>
            <a:ext cx="4114800" cy="907958"/>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cxnSp>
        <p:nvCxnSpPr>
          <p:cNvPr id="21" name="Google Shape;21;p32"/>
          <p:cNvCxnSpPr/>
          <p:nvPr/>
        </p:nvCxnSpPr>
        <p:spPr>
          <a:xfrm>
            <a:off x="11443970" y="6327775"/>
            <a:ext cx="0" cy="152400"/>
          </a:xfrm>
          <a:prstGeom prst="straightConnector1">
            <a:avLst/>
          </a:prstGeom>
          <a:noFill/>
          <a:ln w="12700" cap="flat" cmpd="sng">
            <a:solidFill>
              <a:schemeClr val="l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60">
          <p15:clr>
            <a:srgbClr val="F26B43"/>
          </p15:clr>
        </p15:guide>
        <p15:guide id="2" pos="16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0"/>
        <p:cNvGrpSpPr/>
        <p:nvPr/>
      </p:nvGrpSpPr>
      <p:grpSpPr>
        <a:xfrm>
          <a:off x="0" y="0"/>
          <a:ext cx="0" cy="0"/>
          <a:chOff x="0" y="0"/>
          <a:chExt cx="0" cy="0"/>
        </a:xfrm>
      </p:grpSpPr>
      <p:sp>
        <p:nvSpPr>
          <p:cNvPr id="221" name="Google Shape;221;g23ed0d66282_0_2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222" name="Google Shape;222;g23ed0d66282_0_2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223" name="Google Shape;223;g23ed0d66282_0_2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grpSp>
        <p:nvGrpSpPr>
          <p:cNvPr id="278" name="Google Shape;278;g27ccb16a023_0_717"/>
          <p:cNvGrpSpPr/>
          <p:nvPr/>
        </p:nvGrpSpPr>
        <p:grpSpPr>
          <a:xfrm>
            <a:off x="-1" y="5943600"/>
            <a:ext cx="12192126" cy="942900"/>
            <a:chOff x="-1" y="5943600"/>
            <a:chExt cx="12192126" cy="942900"/>
          </a:xfrm>
        </p:grpSpPr>
        <p:sp>
          <p:nvSpPr>
            <p:cNvPr id="279" name="Google Shape;279;g27ccb16a023_0_717"/>
            <p:cNvSpPr/>
            <p:nvPr/>
          </p:nvSpPr>
          <p:spPr>
            <a:xfrm>
              <a:off x="1711325" y="5950039"/>
              <a:ext cx="10480800" cy="908100"/>
            </a:xfrm>
            <a:prstGeom prst="rect">
              <a:avLst/>
            </a:prstGeom>
            <a:solidFill>
              <a:srgbClr val="9294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280" name="Google Shape;280;g27ccb16a023_0_717"/>
            <p:cNvSpPr/>
            <p:nvPr/>
          </p:nvSpPr>
          <p:spPr>
            <a:xfrm>
              <a:off x="-1" y="5950039"/>
              <a:ext cx="1666800" cy="908100"/>
            </a:xfrm>
            <a:prstGeom prst="rect">
              <a:avLst/>
            </a:prstGeom>
            <a:solidFill>
              <a:srgbClr val="228B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281" name="Google Shape;281;g27ccb16a023_0_717"/>
            <p:cNvSpPr/>
            <p:nvPr/>
          </p:nvSpPr>
          <p:spPr>
            <a:xfrm>
              <a:off x="1666875" y="5943600"/>
              <a:ext cx="45600" cy="9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grpSp>
      <p:pic>
        <p:nvPicPr>
          <p:cNvPr id="282" name="Google Shape;282;g27ccb16a023_0_717"/>
          <p:cNvPicPr preferRelativeResize="0"/>
          <p:nvPr/>
        </p:nvPicPr>
        <p:blipFill rotWithShape="1">
          <a:blip r:embed="rId26">
            <a:alphaModFix/>
          </a:blip>
          <a:srcRect/>
          <a:stretch/>
        </p:blipFill>
        <p:spPr>
          <a:xfrm>
            <a:off x="-15024" y="5943600"/>
            <a:ext cx="1676398" cy="914399"/>
          </a:xfrm>
          <a:prstGeom prst="rect">
            <a:avLst/>
          </a:prstGeom>
          <a:noFill/>
          <a:ln>
            <a:noFill/>
          </a:ln>
        </p:spPr>
      </p:pic>
      <p:sp>
        <p:nvSpPr>
          <p:cNvPr id="283" name="Google Shape;283;g27ccb16a023_0_7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28B9C"/>
              </a:buClr>
              <a:buSzPts val="3600"/>
              <a:buFont typeface="Source Sans Pro"/>
              <a:buNone/>
              <a:defRPr sz="3600" b="0" i="0" u="none" strike="noStrike" cap="none">
                <a:solidFill>
                  <a:srgbClr val="228B9C"/>
                </a:solidFill>
                <a:latin typeface="Source Sans Pro"/>
                <a:ea typeface="Source Sans Pro"/>
                <a:cs typeface="Source Sans Pro"/>
                <a:sym typeface="Source Sans Pro"/>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84" name="Google Shape;284;g27ccb16a023_0_717"/>
          <p:cNvSpPr txBox="1">
            <a:spLocks noGrp="1"/>
          </p:cNvSpPr>
          <p:nvPr>
            <p:ph type="body" idx="1"/>
          </p:nvPr>
        </p:nvSpPr>
        <p:spPr>
          <a:xfrm>
            <a:off x="838200" y="1825625"/>
            <a:ext cx="10515600" cy="3889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rgbClr val="4E4E50"/>
              </a:buClr>
              <a:buSzPts val="2800"/>
              <a:buFont typeface="Arial"/>
              <a:buChar char="•"/>
              <a:defRPr sz="2800" b="0" i="0" u="none" strike="noStrike" cap="none">
                <a:solidFill>
                  <a:srgbClr val="4E4E50"/>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rgbClr val="4E4E50"/>
              </a:buClr>
              <a:buSzPts val="2400"/>
              <a:buFont typeface="Arial"/>
              <a:buChar char="•"/>
              <a:defRPr sz="2400" b="0" i="0" u="none" strike="noStrike" cap="none">
                <a:solidFill>
                  <a:srgbClr val="4E4E50"/>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rgbClr val="4E4E50"/>
              </a:buClr>
              <a:buSzPts val="2000"/>
              <a:buFont typeface="Arial"/>
              <a:buChar char="•"/>
              <a:defRPr sz="2000" b="0" i="0" u="none" strike="noStrike" cap="none">
                <a:solidFill>
                  <a:srgbClr val="4E4E50"/>
                </a:solidFill>
                <a:latin typeface="Source Sans Pro"/>
                <a:ea typeface="Source Sans Pro"/>
                <a:cs typeface="Source Sans Pro"/>
                <a:sym typeface="Source Sans Pro"/>
              </a:defRPr>
            </a:lvl3pPr>
            <a:lvl4pPr marL="1828800" marR="0" lvl="3" indent="-349250" algn="l" rtl="0">
              <a:lnSpc>
                <a:spcPct val="90000"/>
              </a:lnSpc>
              <a:spcBef>
                <a:spcPts val="500"/>
              </a:spcBef>
              <a:spcAft>
                <a:spcPts val="0"/>
              </a:spcAft>
              <a:buClr>
                <a:srgbClr val="4E4E50"/>
              </a:buClr>
              <a:buSzPts val="1900"/>
              <a:buFont typeface="Arial"/>
              <a:buChar char="•"/>
              <a:defRPr sz="1900" b="0" i="0" u="none" strike="noStrike" cap="none">
                <a:solidFill>
                  <a:srgbClr val="4E4E50"/>
                </a:solidFill>
                <a:latin typeface="Source Sans Pro"/>
                <a:ea typeface="Source Sans Pro"/>
                <a:cs typeface="Source Sans Pro"/>
                <a:sym typeface="Source Sans Pro"/>
              </a:defRPr>
            </a:lvl4pPr>
            <a:lvl5pPr marL="2286000" marR="0" lvl="4" indent="-349250" algn="l" rtl="0">
              <a:lnSpc>
                <a:spcPct val="90000"/>
              </a:lnSpc>
              <a:spcBef>
                <a:spcPts val="500"/>
              </a:spcBef>
              <a:spcAft>
                <a:spcPts val="0"/>
              </a:spcAft>
              <a:buClr>
                <a:srgbClr val="4E4E50"/>
              </a:buClr>
              <a:buSzPts val="1900"/>
              <a:buFont typeface="Arial"/>
              <a:buChar char="•"/>
              <a:defRPr sz="1900" b="0" i="0" u="none" strike="noStrike" cap="none">
                <a:solidFill>
                  <a:srgbClr val="4E4E50"/>
                </a:solidFill>
                <a:latin typeface="Source Sans Pro"/>
                <a:ea typeface="Source Sans Pro"/>
                <a:cs typeface="Source Sans Pro"/>
                <a:sym typeface="Source Sans Pro"/>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85" name="Google Shape;285;g27ccb16a023_0_717"/>
          <p:cNvSpPr/>
          <p:nvPr/>
        </p:nvSpPr>
        <p:spPr>
          <a:xfrm rot="-5400000">
            <a:off x="6073201" y="-168762"/>
            <a:ext cx="45600" cy="1219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Source Sans Pro"/>
              <a:ea typeface="Source Sans Pro"/>
              <a:cs typeface="Source Sans Pro"/>
              <a:sym typeface="Source Sans Pro"/>
            </a:endParaRPr>
          </a:p>
        </p:txBody>
      </p:sp>
      <p:sp>
        <p:nvSpPr>
          <p:cNvPr id="286" name="Google Shape;286;g27ccb16a023_0_717"/>
          <p:cNvSpPr txBox="1">
            <a:spLocks noGrp="1"/>
          </p:cNvSpPr>
          <p:nvPr>
            <p:ph type="sldNum" idx="12"/>
          </p:nvPr>
        </p:nvSpPr>
        <p:spPr>
          <a:xfrm>
            <a:off x="11557000" y="5950038"/>
            <a:ext cx="304800" cy="914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1200" b="1" i="0" u="none" strike="noStrike" cap="none">
                <a:solidFill>
                  <a:schemeClr val="lt1"/>
                </a:solidFill>
                <a:latin typeface="Source Sans Pro"/>
                <a:ea typeface="Source Sans Pro"/>
                <a:cs typeface="Source Sans Pro"/>
                <a:sym typeface="Source Sans Pro"/>
              </a:defRPr>
            </a:lvl1pPr>
            <a:lvl2pPr marL="0" marR="0" lvl="1" indent="0" algn="l" rtl="0">
              <a:spcBef>
                <a:spcPts val="0"/>
              </a:spcBef>
              <a:buNone/>
              <a:defRPr sz="1200" b="1" i="0" u="none" strike="noStrike" cap="none">
                <a:solidFill>
                  <a:schemeClr val="lt1"/>
                </a:solidFill>
                <a:latin typeface="Source Sans Pro"/>
                <a:ea typeface="Source Sans Pro"/>
                <a:cs typeface="Source Sans Pro"/>
                <a:sym typeface="Source Sans Pro"/>
              </a:defRPr>
            </a:lvl2pPr>
            <a:lvl3pPr marL="0" marR="0" lvl="2" indent="0" algn="l" rtl="0">
              <a:spcBef>
                <a:spcPts val="0"/>
              </a:spcBef>
              <a:buNone/>
              <a:defRPr sz="1200" b="1" i="0" u="none" strike="noStrike" cap="none">
                <a:solidFill>
                  <a:schemeClr val="lt1"/>
                </a:solidFill>
                <a:latin typeface="Source Sans Pro"/>
                <a:ea typeface="Source Sans Pro"/>
                <a:cs typeface="Source Sans Pro"/>
                <a:sym typeface="Source Sans Pro"/>
              </a:defRPr>
            </a:lvl3pPr>
            <a:lvl4pPr marL="0" marR="0" lvl="3" indent="0" algn="l" rtl="0">
              <a:spcBef>
                <a:spcPts val="0"/>
              </a:spcBef>
              <a:buNone/>
              <a:defRPr sz="1200" b="1" i="0" u="none" strike="noStrike" cap="none">
                <a:solidFill>
                  <a:schemeClr val="lt1"/>
                </a:solidFill>
                <a:latin typeface="Source Sans Pro"/>
                <a:ea typeface="Source Sans Pro"/>
                <a:cs typeface="Source Sans Pro"/>
                <a:sym typeface="Source Sans Pro"/>
              </a:defRPr>
            </a:lvl4pPr>
            <a:lvl5pPr marL="0" marR="0" lvl="4" indent="0" algn="l" rtl="0">
              <a:spcBef>
                <a:spcPts val="0"/>
              </a:spcBef>
              <a:buNone/>
              <a:defRPr sz="1200" b="1" i="0" u="none" strike="noStrike" cap="none">
                <a:solidFill>
                  <a:schemeClr val="lt1"/>
                </a:solidFill>
                <a:latin typeface="Source Sans Pro"/>
                <a:ea typeface="Source Sans Pro"/>
                <a:cs typeface="Source Sans Pro"/>
                <a:sym typeface="Source Sans Pro"/>
              </a:defRPr>
            </a:lvl5pPr>
            <a:lvl6pPr marL="0" marR="0" lvl="5" indent="0" algn="l" rtl="0">
              <a:spcBef>
                <a:spcPts val="0"/>
              </a:spcBef>
              <a:buNone/>
              <a:defRPr sz="1200" b="1" i="0" u="none" strike="noStrike" cap="none">
                <a:solidFill>
                  <a:schemeClr val="lt1"/>
                </a:solidFill>
                <a:latin typeface="Source Sans Pro"/>
                <a:ea typeface="Source Sans Pro"/>
                <a:cs typeface="Source Sans Pro"/>
                <a:sym typeface="Source Sans Pro"/>
              </a:defRPr>
            </a:lvl6pPr>
            <a:lvl7pPr marL="0" marR="0" lvl="6" indent="0" algn="l" rtl="0">
              <a:spcBef>
                <a:spcPts val="0"/>
              </a:spcBef>
              <a:buNone/>
              <a:defRPr sz="1200" b="1" i="0" u="none" strike="noStrike" cap="none">
                <a:solidFill>
                  <a:schemeClr val="lt1"/>
                </a:solidFill>
                <a:latin typeface="Source Sans Pro"/>
                <a:ea typeface="Source Sans Pro"/>
                <a:cs typeface="Source Sans Pro"/>
                <a:sym typeface="Source Sans Pro"/>
              </a:defRPr>
            </a:lvl7pPr>
            <a:lvl8pPr marL="0" marR="0" lvl="7" indent="0" algn="l" rtl="0">
              <a:spcBef>
                <a:spcPts val="0"/>
              </a:spcBef>
              <a:buNone/>
              <a:defRPr sz="1200" b="1" i="0" u="none" strike="noStrike" cap="none">
                <a:solidFill>
                  <a:schemeClr val="lt1"/>
                </a:solidFill>
                <a:latin typeface="Source Sans Pro"/>
                <a:ea typeface="Source Sans Pro"/>
                <a:cs typeface="Source Sans Pro"/>
                <a:sym typeface="Source Sans Pro"/>
              </a:defRPr>
            </a:lvl8pPr>
            <a:lvl9pPr marL="0" marR="0" lvl="8" indent="0" algn="l" rtl="0">
              <a:spcBef>
                <a:spcPts val="0"/>
              </a:spcBef>
              <a:buNone/>
              <a:defRPr sz="1200" b="1" i="0" u="none" strike="noStrike" cap="none">
                <a:solidFill>
                  <a:schemeClr val="lt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US"/>
              <a:t>‹#›</a:t>
            </a:fld>
            <a:endParaRPr/>
          </a:p>
        </p:txBody>
      </p:sp>
      <p:sp>
        <p:nvSpPr>
          <p:cNvPr id="287" name="Google Shape;287;g27ccb16a023_0_717"/>
          <p:cNvSpPr txBox="1">
            <a:spLocks noGrp="1"/>
          </p:cNvSpPr>
          <p:nvPr>
            <p:ph type="dt" idx="10"/>
          </p:nvPr>
        </p:nvSpPr>
        <p:spPr>
          <a:xfrm>
            <a:off x="9968744" y="5950038"/>
            <a:ext cx="1377600" cy="9081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1200" b="1" i="0" u="none" strike="noStrike" cap="none">
                <a:solidFill>
                  <a:schemeClr val="lt1"/>
                </a:solidFill>
                <a:latin typeface="Source Sans Pro"/>
                <a:ea typeface="Source Sans Pro"/>
                <a:cs typeface="Source Sans Pro"/>
                <a:sym typeface="Source Sans Pro"/>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88" name="Google Shape;288;g27ccb16a023_0_717"/>
          <p:cNvSpPr txBox="1">
            <a:spLocks noGrp="1"/>
          </p:cNvSpPr>
          <p:nvPr>
            <p:ph type="ftr" idx="11"/>
          </p:nvPr>
        </p:nvSpPr>
        <p:spPr>
          <a:xfrm>
            <a:off x="2667000" y="5950039"/>
            <a:ext cx="4114800" cy="9081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500"/>
              <a:buNone/>
              <a:defRPr sz="1200" b="1" i="0" u="none" strike="noStrike" cap="none">
                <a:solidFill>
                  <a:schemeClr val="lt1"/>
                </a:solidFill>
                <a:latin typeface="Source Sans Pro"/>
                <a:ea typeface="Source Sans Pro"/>
                <a:cs typeface="Source Sans Pro"/>
                <a:sym typeface="Source Sans Pro"/>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cxnSp>
        <p:nvCxnSpPr>
          <p:cNvPr id="289" name="Google Shape;289;g27ccb16a023_0_717"/>
          <p:cNvCxnSpPr/>
          <p:nvPr/>
        </p:nvCxnSpPr>
        <p:spPr>
          <a:xfrm>
            <a:off x="11443970" y="6327775"/>
            <a:ext cx="0" cy="152400"/>
          </a:xfrm>
          <a:prstGeom prst="straightConnector1">
            <a:avLst/>
          </a:prstGeom>
          <a:noFill/>
          <a:ln w="12700" cap="flat" cmpd="sng">
            <a:solidFill>
              <a:schemeClr val="l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60">
          <p15:clr>
            <a:srgbClr val="F26B43"/>
          </p15:clr>
        </p15:guide>
        <p15:guide id="2" pos="16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
          <p:cNvSpPr txBox="1"/>
          <p:nvPr/>
        </p:nvSpPr>
        <p:spPr>
          <a:xfrm>
            <a:off x="2743200" y="3291025"/>
            <a:ext cx="6778200" cy="2043000"/>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2400"/>
              <a:buFont typeface="Arial"/>
              <a:buNone/>
            </a:pPr>
            <a:r>
              <a:rPr lang="en-US" sz="2400">
                <a:solidFill>
                  <a:schemeClr val="lt1"/>
                </a:solidFill>
              </a:rPr>
              <a:t>Marsh Migration Workshop</a:t>
            </a:r>
            <a:endParaRPr sz="2400">
              <a:solidFill>
                <a:schemeClr val="lt1"/>
              </a:solidFill>
            </a:endParaRPr>
          </a:p>
          <a:p>
            <a:pPr marL="0" marR="0" lvl="0" indent="0" algn="r" rtl="0">
              <a:lnSpc>
                <a:spcPct val="90000"/>
              </a:lnSpc>
              <a:spcBef>
                <a:spcPts val="1000"/>
              </a:spcBef>
              <a:spcAft>
                <a:spcPts val="0"/>
              </a:spcAft>
              <a:buClr>
                <a:schemeClr val="lt1"/>
              </a:buClr>
              <a:buSzPts val="2400"/>
              <a:buFont typeface="Arial"/>
              <a:buNone/>
            </a:pPr>
            <a:r>
              <a:rPr lang="en-US" sz="2400">
                <a:solidFill>
                  <a:schemeClr val="lt1"/>
                </a:solidFill>
              </a:rPr>
              <a:t>09/19</a:t>
            </a:r>
            <a:r>
              <a:rPr lang="en-US" sz="2400" b="0" i="0" u="none" strike="noStrike" cap="none">
                <a:solidFill>
                  <a:schemeClr val="lt1"/>
                </a:solidFill>
                <a:latin typeface="Arial"/>
                <a:ea typeface="Arial"/>
                <a:cs typeface="Arial"/>
                <a:sym typeface="Arial"/>
              </a:rPr>
              <a:t>/2023</a:t>
            </a:r>
            <a:endParaRPr sz="2400" b="0" i="0" u="none" strike="noStrike" cap="none">
              <a:solidFill>
                <a:schemeClr val="lt1"/>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2400"/>
              <a:buFont typeface="Arial"/>
              <a:buNone/>
            </a:pPr>
            <a:endParaRPr sz="2400">
              <a:solidFill>
                <a:schemeClr val="lt1"/>
              </a:solidFill>
            </a:endParaRPr>
          </a:p>
          <a:p>
            <a:pPr marL="0" marR="0" lvl="0" indent="0" algn="r" rtl="0">
              <a:lnSpc>
                <a:spcPct val="90000"/>
              </a:lnSpc>
              <a:spcBef>
                <a:spcPts val="1000"/>
              </a:spcBef>
              <a:spcAft>
                <a:spcPts val="0"/>
              </a:spcAft>
              <a:buClr>
                <a:schemeClr val="lt1"/>
              </a:buClr>
              <a:buSzPts val="2400"/>
              <a:buFont typeface="Arial"/>
              <a:buNone/>
            </a:pPr>
            <a:r>
              <a:rPr lang="en-US" sz="2400">
                <a:solidFill>
                  <a:schemeClr val="lt1"/>
                </a:solidFill>
              </a:rPr>
              <a:t> Caitlin Mullan Crain</a:t>
            </a:r>
            <a:endParaRPr sz="2400">
              <a:solidFill>
                <a:schemeClr val="lt1"/>
              </a:solidFill>
            </a:endParaRPr>
          </a:p>
          <a:p>
            <a:pPr marL="0" marR="0" lvl="0" indent="0" algn="r" rtl="0">
              <a:lnSpc>
                <a:spcPct val="90000"/>
              </a:lnSpc>
              <a:spcBef>
                <a:spcPts val="1000"/>
              </a:spcBef>
              <a:spcAft>
                <a:spcPts val="0"/>
              </a:spcAft>
              <a:buClr>
                <a:schemeClr val="lt1"/>
              </a:buClr>
              <a:buSzPts val="2400"/>
              <a:buFont typeface="Arial"/>
              <a:buNone/>
            </a:pPr>
            <a:endParaRPr sz="2400">
              <a:solidFill>
                <a:schemeClr val="lt1"/>
              </a:solidFill>
            </a:endParaRPr>
          </a:p>
        </p:txBody>
      </p:sp>
      <p:sp>
        <p:nvSpPr>
          <p:cNvPr id="498" name="Google Shape;498;p1"/>
          <p:cNvSpPr txBox="1">
            <a:spLocks noGrp="1"/>
          </p:cNvSpPr>
          <p:nvPr>
            <p:ph type="title"/>
          </p:nvPr>
        </p:nvSpPr>
        <p:spPr>
          <a:xfrm>
            <a:off x="2894100" y="1265400"/>
            <a:ext cx="6627300" cy="715800"/>
          </a:xfrm>
          <a:prstGeom prst="rect">
            <a:avLst/>
          </a:prstGeom>
          <a:noFill/>
          <a:ln>
            <a:noFill/>
          </a:ln>
          <a:effectLst>
            <a:outerShdw blurRad="63500" sx="102000" sy="102000" algn="ctr" rotWithShape="0">
              <a:srgbClr val="000000">
                <a:alpha val="40000"/>
              </a:srgbClr>
            </a:outerShdw>
          </a:effectLst>
        </p:spPr>
        <p:txBody>
          <a:bodyPr spcFirstLastPara="1" wrap="square" lIns="0" tIns="0" rIns="0" bIns="0" anchor="ctr" anchorCtr="0">
            <a:noAutofit/>
          </a:bodyPr>
          <a:lstStyle/>
          <a:p>
            <a:pPr marL="0" lvl="0" indent="0" algn="r" rtl="0">
              <a:lnSpc>
                <a:spcPct val="90000"/>
              </a:lnSpc>
              <a:spcBef>
                <a:spcPts val="0"/>
              </a:spcBef>
              <a:spcAft>
                <a:spcPts val="0"/>
              </a:spcAft>
              <a:buClr>
                <a:schemeClr val="lt1"/>
              </a:buClr>
              <a:buSzPts val="6000"/>
              <a:buFont typeface="Arial"/>
              <a:buNone/>
            </a:pPr>
            <a:r>
              <a:rPr lang="en-US" sz="5100" b="1">
                <a:solidFill>
                  <a:schemeClr val="lt1"/>
                </a:solidFill>
              </a:rPr>
              <a:t>WRMP: monitoring change to advance regional adaptation</a:t>
            </a:r>
            <a:endParaRPr sz="5100" b="1"/>
          </a:p>
        </p:txBody>
      </p:sp>
      <p:grpSp>
        <p:nvGrpSpPr>
          <p:cNvPr id="499" name="Google Shape;499;p1"/>
          <p:cNvGrpSpPr/>
          <p:nvPr/>
        </p:nvGrpSpPr>
        <p:grpSpPr>
          <a:xfrm>
            <a:off x="36299" y="5914729"/>
            <a:ext cx="12192001" cy="942975"/>
            <a:chOff x="-1" y="6015574"/>
            <a:chExt cx="12192001" cy="942975"/>
          </a:xfrm>
        </p:grpSpPr>
        <p:sp>
          <p:nvSpPr>
            <p:cNvPr id="500" name="Google Shape;500;p1"/>
            <p:cNvSpPr/>
            <p:nvPr/>
          </p:nvSpPr>
          <p:spPr>
            <a:xfrm>
              <a:off x="1711325" y="6022013"/>
              <a:ext cx="10480675" cy="907961"/>
            </a:xfrm>
            <a:prstGeom prst="rect">
              <a:avLst/>
            </a:prstGeom>
            <a:solidFill>
              <a:srgbClr val="929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1"/>
            <p:cNvSpPr/>
            <p:nvPr/>
          </p:nvSpPr>
          <p:spPr>
            <a:xfrm>
              <a:off x="-1" y="6022013"/>
              <a:ext cx="1666876" cy="907961"/>
            </a:xfrm>
            <a:prstGeom prst="rect">
              <a:avLst/>
            </a:prstGeom>
            <a:solidFill>
              <a:srgbClr val="228B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2" name="Google Shape;502;p1"/>
            <p:cNvSpPr/>
            <p:nvPr/>
          </p:nvSpPr>
          <p:spPr>
            <a:xfrm>
              <a:off x="1666875" y="6015574"/>
              <a:ext cx="45719" cy="9429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03" name="Google Shape;503;p1"/>
          <p:cNvSpPr txBox="1"/>
          <p:nvPr/>
        </p:nvSpPr>
        <p:spPr>
          <a:xfrm>
            <a:off x="10044545" y="5469186"/>
            <a:ext cx="21474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Photo: Shira Bezalel</a:t>
            </a:r>
            <a:endParaRPr sz="1400" b="0" i="0" u="none" strike="noStrike" cap="none">
              <a:solidFill>
                <a:srgbClr val="000000"/>
              </a:solidFill>
              <a:latin typeface="Arial"/>
              <a:ea typeface="Arial"/>
              <a:cs typeface="Arial"/>
              <a:sym typeface="Arial"/>
            </a:endParaRPr>
          </a:p>
        </p:txBody>
      </p:sp>
      <p:sp>
        <p:nvSpPr>
          <p:cNvPr id="504" name="Google Shape;504;p1"/>
          <p:cNvSpPr txBox="1"/>
          <p:nvPr/>
        </p:nvSpPr>
        <p:spPr>
          <a:xfrm>
            <a:off x="7789325" y="3689050"/>
            <a:ext cx="442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3ed0d66282_0_0"/>
          <p:cNvSpPr txBox="1">
            <a:spLocks noGrp="1"/>
          </p:cNvSpPr>
          <p:nvPr>
            <p:ph type="title"/>
          </p:nvPr>
        </p:nvSpPr>
        <p:spPr>
          <a:xfrm>
            <a:off x="838200" y="365125"/>
            <a:ext cx="10515600" cy="13257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US" sz="4000"/>
              <a:t>Standardized metrics of regional wetland characterics from the Basemap </a:t>
            </a:r>
            <a:endParaRPr sz="4000">
              <a:solidFill>
                <a:schemeClr val="dk1"/>
              </a:solidFill>
              <a:latin typeface="Calibri"/>
              <a:ea typeface="Calibri"/>
              <a:cs typeface="Calibri"/>
              <a:sym typeface="Calibri"/>
            </a:endParaRPr>
          </a:p>
        </p:txBody>
      </p:sp>
      <p:sp>
        <p:nvSpPr>
          <p:cNvPr id="619" name="Google Shape;619;g23ed0d66282_0_0"/>
          <p:cNvSpPr txBox="1"/>
          <p:nvPr/>
        </p:nvSpPr>
        <p:spPr>
          <a:xfrm>
            <a:off x="729225" y="1988900"/>
            <a:ext cx="6154800" cy="344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None/>
            </a:pPr>
            <a:r>
              <a:rPr lang="en-US" sz="260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Such as sub-regional differences in:</a:t>
            </a:r>
            <a:endParaRPr sz="2600">
              <a:solidFill>
                <a:schemeClr val="dk1"/>
              </a:solidFill>
              <a:latin typeface="Calibri"/>
              <a:ea typeface="Calibri"/>
              <a:cs typeface="Calibri"/>
              <a:sym typeface="Calibri"/>
            </a:endParaRPr>
          </a:p>
          <a:p>
            <a:pPr marL="457200" marR="0" lvl="0" indent="-393700" algn="l" rtl="0">
              <a:lnSpc>
                <a:spcPct val="100000"/>
              </a:lnSpc>
              <a:spcBef>
                <a:spcPts val="6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marsh gain and loss</a:t>
            </a:r>
            <a:endParaRPr sz="2600">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patch size and configuration</a:t>
            </a:r>
            <a:endParaRPr sz="2600">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percent vegetated marsh</a:t>
            </a:r>
            <a:endParaRPr sz="2600">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elevation capital</a:t>
            </a:r>
            <a:endParaRPr sz="2600">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complete marsh (connectivity across mudflat, marsh, terrestrial T-zone)</a:t>
            </a:r>
            <a:endParaRPr sz="260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None/>
            </a:pPr>
            <a:endParaRPr sz="2600">
              <a:solidFill>
                <a:schemeClr val="dk1"/>
              </a:solidFill>
              <a:latin typeface="Calibri"/>
              <a:ea typeface="Calibri"/>
              <a:cs typeface="Calibri"/>
              <a:sym typeface="Calibri"/>
            </a:endParaRPr>
          </a:p>
        </p:txBody>
      </p:sp>
      <p:pic>
        <p:nvPicPr>
          <p:cNvPr id="620" name="Google Shape;620;g23ed0d66282_0_0"/>
          <p:cNvPicPr preferRelativeResize="0"/>
          <p:nvPr/>
        </p:nvPicPr>
        <p:blipFill>
          <a:blip r:embed="rId3">
            <a:alphaModFix/>
          </a:blip>
          <a:stretch>
            <a:fillRect/>
          </a:stretch>
        </p:blipFill>
        <p:spPr>
          <a:xfrm>
            <a:off x="6319450" y="1905000"/>
            <a:ext cx="5675626" cy="351972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4"/>
        <p:cNvGrpSpPr/>
        <p:nvPr/>
      </p:nvGrpSpPr>
      <p:grpSpPr>
        <a:xfrm>
          <a:off x="0" y="0"/>
          <a:ext cx="0" cy="0"/>
          <a:chOff x="0" y="0"/>
          <a:chExt cx="0" cy="0"/>
        </a:xfrm>
      </p:grpSpPr>
      <p:sp>
        <p:nvSpPr>
          <p:cNvPr id="625" name="Google Shape;625;g27ce5e01008_0_288"/>
          <p:cNvSpPr/>
          <p:nvPr/>
        </p:nvSpPr>
        <p:spPr>
          <a:xfrm>
            <a:off x="1711325" y="5938968"/>
            <a:ext cx="10480800" cy="908100"/>
          </a:xfrm>
          <a:prstGeom prst="rect">
            <a:avLst/>
          </a:prstGeom>
          <a:solidFill>
            <a:srgbClr val="929496"/>
          </a:solidFill>
          <a:ln>
            <a:noFill/>
          </a:ln>
        </p:spPr>
        <p:txBody>
          <a:bodyPr spcFirstLastPara="1" wrap="square" lIns="91425" tIns="45700" rIns="91425" bIns="45700" anchor="ctr" anchorCtr="0">
            <a:noAutofit/>
          </a:bodyPr>
          <a:lstStyle/>
          <a:p>
            <a:pPr marL="0" lvl="0" indent="0" algn="l" rtl="0">
              <a:spcBef>
                <a:spcPts val="0"/>
              </a:spcBef>
              <a:spcAft>
                <a:spcPts val="0"/>
              </a:spcAft>
              <a:buSzPts val="1500"/>
              <a:buNone/>
            </a:pPr>
            <a:endParaRPr sz="2000">
              <a:solidFill>
                <a:srgbClr val="228B9C"/>
              </a:solidFill>
              <a:latin typeface="Source Sans Pro"/>
              <a:ea typeface="Source Sans Pro"/>
              <a:cs typeface="Source Sans Pro"/>
              <a:sym typeface="Source Sans Pro"/>
            </a:endParaRPr>
          </a:p>
        </p:txBody>
      </p:sp>
      <p:sp>
        <p:nvSpPr>
          <p:cNvPr id="626" name="Google Shape;626;g27ce5e01008_0_288"/>
          <p:cNvSpPr txBox="1">
            <a:spLocks noGrp="1"/>
          </p:cNvSpPr>
          <p:nvPr>
            <p:ph type="title"/>
          </p:nvPr>
        </p:nvSpPr>
        <p:spPr>
          <a:xfrm>
            <a:off x="362092" y="10625"/>
            <a:ext cx="10515600" cy="1325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4000"/>
              <a:t>California Rapid Assessment Method (CRAM):</a:t>
            </a:r>
            <a:endParaRPr sz="4000"/>
          </a:p>
          <a:p>
            <a:pPr marL="0" lvl="0" indent="0" algn="l" rtl="0">
              <a:spcBef>
                <a:spcPts val="0"/>
              </a:spcBef>
              <a:spcAft>
                <a:spcPts val="0"/>
              </a:spcAft>
              <a:buNone/>
            </a:pPr>
            <a:r>
              <a:rPr lang="en-US" sz="3000"/>
              <a:t>Condition over time and by region</a:t>
            </a:r>
            <a:endParaRPr sz="3000"/>
          </a:p>
        </p:txBody>
      </p:sp>
      <p:sp>
        <p:nvSpPr>
          <p:cNvPr id="627" name="Google Shape;627;g27ce5e01008_0_288"/>
          <p:cNvSpPr txBox="1"/>
          <p:nvPr/>
        </p:nvSpPr>
        <p:spPr>
          <a:xfrm>
            <a:off x="6201902" y="1116525"/>
            <a:ext cx="517500" cy="1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Source Sans Pro"/>
                <a:ea typeface="Source Sans Pro"/>
                <a:cs typeface="Source Sans Pro"/>
                <a:sym typeface="Source Sans Pro"/>
              </a:rPr>
              <a:t>100</a:t>
            </a:r>
            <a:endParaRPr>
              <a:solidFill>
                <a:srgbClr val="FFFFFF"/>
              </a:solidFill>
              <a:latin typeface="Source Sans Pro"/>
              <a:ea typeface="Source Sans Pro"/>
              <a:cs typeface="Source Sans Pro"/>
              <a:sym typeface="Source Sans Pro"/>
            </a:endParaRPr>
          </a:p>
        </p:txBody>
      </p:sp>
      <p:grpSp>
        <p:nvGrpSpPr>
          <p:cNvPr id="628" name="Google Shape;628;g27ce5e01008_0_288"/>
          <p:cNvGrpSpPr/>
          <p:nvPr/>
        </p:nvGrpSpPr>
        <p:grpSpPr>
          <a:xfrm>
            <a:off x="76303" y="2080100"/>
            <a:ext cx="5602899" cy="2604233"/>
            <a:chOff x="4049697" y="1328872"/>
            <a:chExt cx="7532803" cy="2604233"/>
          </a:xfrm>
        </p:grpSpPr>
        <p:grpSp>
          <p:nvGrpSpPr>
            <p:cNvPr id="629" name="Google Shape;629;g27ce5e01008_0_288"/>
            <p:cNvGrpSpPr/>
            <p:nvPr/>
          </p:nvGrpSpPr>
          <p:grpSpPr>
            <a:xfrm>
              <a:off x="4049697" y="1328872"/>
              <a:ext cx="7532803" cy="2604233"/>
              <a:chOff x="4049697" y="1328872"/>
              <a:chExt cx="7532803" cy="2604233"/>
            </a:xfrm>
          </p:grpSpPr>
          <p:sp>
            <p:nvSpPr>
              <p:cNvPr id="630" name="Google Shape;630;g27ce5e01008_0_288"/>
              <p:cNvSpPr txBox="1"/>
              <p:nvPr/>
            </p:nvSpPr>
            <p:spPr>
              <a:xfrm>
                <a:off x="6743259" y="1328872"/>
                <a:ext cx="2050200" cy="931200"/>
              </a:xfrm>
              <a:prstGeom prst="rect">
                <a:avLst/>
              </a:prstGeom>
              <a:noFill/>
              <a:ln w="15875" cap="flat" cmpd="sng">
                <a:solidFill>
                  <a:schemeClr val="lt1"/>
                </a:solidFill>
                <a:prstDash val="solid"/>
                <a:miter lim="800000"/>
                <a:headEnd type="none" w="sm" len="sm"/>
                <a:tailEnd type="none" w="sm" len="sm"/>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2200" b="0" i="1">
                    <a:solidFill>
                      <a:schemeClr val="dk1"/>
                    </a:solidFill>
                    <a:latin typeface="Trebuchet MS"/>
                    <a:ea typeface="Trebuchet MS"/>
                    <a:cs typeface="Trebuchet MS"/>
                    <a:sym typeface="Trebuchet MS"/>
                  </a:rPr>
                  <a:t>Wetland Condition</a:t>
                </a:r>
                <a:endParaRPr sz="100">
                  <a:solidFill>
                    <a:schemeClr val="dk1"/>
                  </a:solidFill>
                </a:endParaRPr>
              </a:p>
            </p:txBody>
          </p:sp>
          <p:sp>
            <p:nvSpPr>
              <p:cNvPr id="631" name="Google Shape;631;g27ce5e01008_0_288"/>
              <p:cNvSpPr txBox="1"/>
              <p:nvPr/>
            </p:nvSpPr>
            <p:spPr>
              <a:xfrm>
                <a:off x="4049697" y="3105705"/>
                <a:ext cx="1838100" cy="827400"/>
              </a:xfrm>
              <a:prstGeom prst="rect">
                <a:avLst/>
              </a:prstGeom>
              <a:solidFill>
                <a:schemeClr val="lt1">
                  <a:alpha val="49800"/>
                </a:schemeClr>
              </a:solidFill>
              <a:ln w="15875" cap="flat" cmpd="sng">
                <a:solidFill>
                  <a:schemeClr val="lt1"/>
                </a:solidFill>
                <a:prstDash val="solid"/>
                <a:miter lim="800000"/>
                <a:headEnd type="none" w="sm" len="sm"/>
                <a:tailEnd type="none" w="sm" len="sm"/>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1800" b="0" i="1">
                    <a:solidFill>
                      <a:schemeClr val="dk1"/>
                    </a:solidFill>
                    <a:latin typeface="Trebuchet MS"/>
                    <a:ea typeface="Trebuchet MS"/>
                    <a:cs typeface="Trebuchet MS"/>
                    <a:sym typeface="Trebuchet MS"/>
                  </a:rPr>
                  <a:t>Landscape &amp; Buffer</a:t>
                </a:r>
                <a:endParaRPr sz="1800" b="0" i="1">
                  <a:solidFill>
                    <a:schemeClr val="dk1"/>
                  </a:solidFill>
                  <a:latin typeface="Trebuchet MS"/>
                  <a:ea typeface="Trebuchet MS"/>
                  <a:cs typeface="Trebuchet MS"/>
                  <a:sym typeface="Trebuchet MS"/>
                </a:endParaRPr>
              </a:p>
            </p:txBody>
          </p:sp>
          <p:sp>
            <p:nvSpPr>
              <p:cNvPr id="632" name="Google Shape;632;g27ce5e01008_0_288"/>
              <p:cNvSpPr txBox="1"/>
              <p:nvPr/>
            </p:nvSpPr>
            <p:spPr>
              <a:xfrm>
                <a:off x="6027980" y="3158847"/>
                <a:ext cx="1773000" cy="459900"/>
              </a:xfrm>
              <a:prstGeom prst="rect">
                <a:avLst/>
              </a:prstGeom>
              <a:solidFill>
                <a:schemeClr val="lt1">
                  <a:alpha val="49800"/>
                </a:schemeClr>
              </a:solidFill>
              <a:ln w="15875" cap="flat" cmpd="sng">
                <a:solidFill>
                  <a:schemeClr val="lt1"/>
                </a:solidFill>
                <a:prstDash val="solid"/>
                <a:miter lim="800000"/>
                <a:headEnd type="none" w="sm" len="sm"/>
                <a:tailEnd type="none" w="sm" len="sm"/>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1800" b="0" i="1">
                    <a:solidFill>
                      <a:schemeClr val="dk1"/>
                    </a:solidFill>
                    <a:latin typeface="Trebuchet MS"/>
                    <a:ea typeface="Trebuchet MS"/>
                    <a:cs typeface="Trebuchet MS"/>
                    <a:sym typeface="Trebuchet MS"/>
                  </a:rPr>
                  <a:t>Hydrology</a:t>
                </a:r>
                <a:endParaRPr sz="1800">
                  <a:solidFill>
                    <a:schemeClr val="dk1"/>
                  </a:solidFill>
                </a:endParaRPr>
              </a:p>
            </p:txBody>
          </p:sp>
          <p:sp>
            <p:nvSpPr>
              <p:cNvPr id="633" name="Google Shape;633;g27ce5e01008_0_288"/>
              <p:cNvSpPr txBox="1"/>
              <p:nvPr/>
            </p:nvSpPr>
            <p:spPr>
              <a:xfrm>
                <a:off x="8047608" y="3105705"/>
                <a:ext cx="1696800" cy="827400"/>
              </a:xfrm>
              <a:prstGeom prst="rect">
                <a:avLst/>
              </a:prstGeom>
              <a:solidFill>
                <a:schemeClr val="lt1">
                  <a:alpha val="49800"/>
                </a:schemeClr>
              </a:solidFill>
              <a:ln w="15875" cap="flat" cmpd="sng">
                <a:solidFill>
                  <a:schemeClr val="lt1"/>
                </a:solidFill>
                <a:prstDash val="solid"/>
                <a:miter lim="800000"/>
                <a:headEnd type="none" w="sm" len="sm"/>
                <a:tailEnd type="none" w="sm" len="sm"/>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1800" b="0" i="1">
                    <a:solidFill>
                      <a:schemeClr val="dk1"/>
                    </a:solidFill>
                    <a:latin typeface="Trebuchet MS"/>
                    <a:ea typeface="Trebuchet MS"/>
                    <a:cs typeface="Trebuchet MS"/>
                    <a:sym typeface="Trebuchet MS"/>
                  </a:rPr>
                  <a:t>Physical Structure</a:t>
                </a:r>
                <a:endParaRPr sz="1800">
                  <a:solidFill>
                    <a:schemeClr val="dk1"/>
                  </a:solidFill>
                </a:endParaRPr>
              </a:p>
            </p:txBody>
          </p:sp>
          <p:sp>
            <p:nvSpPr>
              <p:cNvPr id="634" name="Google Shape;634;g27ce5e01008_0_288"/>
              <p:cNvSpPr txBox="1"/>
              <p:nvPr/>
            </p:nvSpPr>
            <p:spPr>
              <a:xfrm>
                <a:off x="9885700" y="3105705"/>
                <a:ext cx="1696800" cy="827400"/>
              </a:xfrm>
              <a:prstGeom prst="rect">
                <a:avLst/>
              </a:prstGeom>
              <a:solidFill>
                <a:schemeClr val="lt1">
                  <a:alpha val="49800"/>
                </a:schemeClr>
              </a:solidFill>
              <a:ln w="15875" cap="flat" cmpd="sng">
                <a:solidFill>
                  <a:schemeClr val="lt1"/>
                </a:solidFill>
                <a:prstDash val="solid"/>
                <a:miter lim="800000"/>
                <a:headEnd type="none" w="sm" len="sm"/>
                <a:tailEnd type="none" w="sm" len="sm"/>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1800" b="0" i="1">
                    <a:solidFill>
                      <a:schemeClr val="dk1"/>
                    </a:solidFill>
                    <a:latin typeface="Trebuchet MS"/>
                    <a:ea typeface="Trebuchet MS"/>
                    <a:cs typeface="Trebuchet MS"/>
                    <a:sym typeface="Trebuchet MS"/>
                  </a:rPr>
                  <a:t>Biotic Structure</a:t>
                </a:r>
                <a:endParaRPr sz="1800">
                  <a:solidFill>
                    <a:schemeClr val="dk1"/>
                  </a:solidFill>
                </a:endParaRPr>
              </a:p>
            </p:txBody>
          </p:sp>
          <p:sp>
            <p:nvSpPr>
              <p:cNvPr id="635" name="Google Shape;635;g27ce5e01008_0_288"/>
              <p:cNvSpPr/>
              <p:nvPr/>
            </p:nvSpPr>
            <p:spPr>
              <a:xfrm>
                <a:off x="7482042" y="2122645"/>
                <a:ext cx="636300" cy="524400"/>
              </a:xfrm>
              <a:prstGeom prst="upArrow">
                <a:avLst>
                  <a:gd name="adj1" fmla="val 50000"/>
                  <a:gd name="adj2" fmla="val 25000"/>
                </a:avLst>
              </a:prstGeom>
              <a:solidFill>
                <a:schemeClr val="accent1"/>
              </a:solidFill>
              <a:ln w="9525" cap="flat" cmpd="sng">
                <a:solidFill>
                  <a:schemeClr val="lt1"/>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l" rtl="0">
                  <a:spcBef>
                    <a:spcPts val="0"/>
                  </a:spcBef>
                  <a:spcAft>
                    <a:spcPts val="0"/>
                  </a:spcAft>
                  <a:buNone/>
                </a:pPr>
                <a:endParaRPr sz="4500" b="1">
                  <a:solidFill>
                    <a:srgbClr val="FFFF66"/>
                  </a:solidFill>
                  <a:latin typeface="Trebuchet MS"/>
                  <a:ea typeface="Trebuchet MS"/>
                  <a:cs typeface="Trebuchet MS"/>
                  <a:sym typeface="Trebuchet MS"/>
                </a:endParaRPr>
              </a:p>
            </p:txBody>
          </p:sp>
          <p:cxnSp>
            <p:nvCxnSpPr>
              <p:cNvPr id="636" name="Google Shape;636;g27ce5e01008_0_288"/>
              <p:cNvCxnSpPr/>
              <p:nvPr/>
            </p:nvCxnSpPr>
            <p:spPr>
              <a:xfrm>
                <a:off x="4795600" y="2646944"/>
                <a:ext cx="5938500" cy="0"/>
              </a:xfrm>
              <a:prstGeom prst="straightConnector1">
                <a:avLst/>
              </a:prstGeom>
              <a:noFill/>
              <a:ln w="41275" cap="flat" cmpd="sng">
                <a:solidFill>
                  <a:schemeClr val="accent1"/>
                </a:solidFill>
                <a:prstDash val="solid"/>
                <a:round/>
                <a:headEnd type="none" w="med" len="med"/>
                <a:tailEnd type="none" w="med" len="med"/>
              </a:ln>
            </p:spPr>
          </p:cxnSp>
          <p:cxnSp>
            <p:nvCxnSpPr>
              <p:cNvPr id="637" name="Google Shape;637;g27ce5e01008_0_288"/>
              <p:cNvCxnSpPr/>
              <p:nvPr/>
            </p:nvCxnSpPr>
            <p:spPr>
              <a:xfrm>
                <a:off x="4795600" y="2646944"/>
                <a:ext cx="0" cy="458400"/>
              </a:xfrm>
              <a:prstGeom prst="straightConnector1">
                <a:avLst/>
              </a:prstGeom>
              <a:noFill/>
              <a:ln w="41275" cap="flat" cmpd="sng">
                <a:solidFill>
                  <a:schemeClr val="accent1"/>
                </a:solidFill>
                <a:prstDash val="solid"/>
                <a:round/>
                <a:headEnd type="none" w="med" len="med"/>
                <a:tailEnd type="none" w="med" len="med"/>
              </a:ln>
            </p:spPr>
          </p:cxnSp>
          <p:cxnSp>
            <p:nvCxnSpPr>
              <p:cNvPr id="638" name="Google Shape;638;g27ce5e01008_0_288"/>
              <p:cNvCxnSpPr/>
              <p:nvPr/>
            </p:nvCxnSpPr>
            <p:spPr>
              <a:xfrm>
                <a:off x="6916475" y="2646944"/>
                <a:ext cx="0" cy="458400"/>
              </a:xfrm>
              <a:prstGeom prst="straightConnector1">
                <a:avLst/>
              </a:prstGeom>
              <a:noFill/>
              <a:ln w="41275" cap="flat" cmpd="sng">
                <a:solidFill>
                  <a:schemeClr val="accent1"/>
                </a:solidFill>
                <a:prstDash val="solid"/>
                <a:round/>
                <a:headEnd type="none" w="med" len="med"/>
                <a:tailEnd type="none" w="med" len="med"/>
              </a:ln>
            </p:spPr>
          </p:cxnSp>
          <p:cxnSp>
            <p:nvCxnSpPr>
              <p:cNvPr id="639" name="Google Shape;639;g27ce5e01008_0_288"/>
              <p:cNvCxnSpPr/>
              <p:nvPr/>
            </p:nvCxnSpPr>
            <p:spPr>
              <a:xfrm>
                <a:off x="8895958" y="2646944"/>
                <a:ext cx="0" cy="458400"/>
              </a:xfrm>
              <a:prstGeom prst="straightConnector1">
                <a:avLst/>
              </a:prstGeom>
              <a:noFill/>
              <a:ln w="41275" cap="flat" cmpd="sng">
                <a:solidFill>
                  <a:schemeClr val="accent1"/>
                </a:solidFill>
                <a:prstDash val="solid"/>
                <a:round/>
                <a:headEnd type="none" w="med" len="med"/>
                <a:tailEnd type="none" w="med" len="med"/>
              </a:ln>
            </p:spPr>
          </p:cxnSp>
        </p:grpSp>
        <p:cxnSp>
          <p:nvCxnSpPr>
            <p:cNvPr id="640" name="Google Shape;640;g27ce5e01008_0_288"/>
            <p:cNvCxnSpPr/>
            <p:nvPr/>
          </p:nvCxnSpPr>
          <p:spPr>
            <a:xfrm>
              <a:off x="10734050" y="2646944"/>
              <a:ext cx="0" cy="458400"/>
            </a:xfrm>
            <a:prstGeom prst="straightConnector1">
              <a:avLst/>
            </a:prstGeom>
            <a:noFill/>
            <a:ln w="41275" cap="flat" cmpd="sng">
              <a:solidFill>
                <a:schemeClr val="accent1"/>
              </a:solidFill>
              <a:prstDash val="solid"/>
              <a:round/>
              <a:headEnd type="none" w="med" len="med"/>
              <a:tailEnd type="none" w="med" len="med"/>
            </a:ln>
          </p:spPr>
        </p:cxnSp>
      </p:grpSp>
      <p:pic>
        <p:nvPicPr>
          <p:cNvPr id="641" name="Google Shape;641;g27ce5e01008_0_288"/>
          <p:cNvPicPr preferRelativeResize="0"/>
          <p:nvPr/>
        </p:nvPicPr>
        <p:blipFill rotWithShape="1">
          <a:blip r:embed="rId3">
            <a:alphaModFix/>
          </a:blip>
          <a:srcRect b="5970"/>
          <a:stretch/>
        </p:blipFill>
        <p:spPr>
          <a:xfrm>
            <a:off x="6051600" y="1076733"/>
            <a:ext cx="5937199" cy="3972700"/>
          </a:xfrm>
          <a:prstGeom prst="rect">
            <a:avLst/>
          </a:prstGeom>
          <a:noFill/>
          <a:ln>
            <a:noFill/>
          </a:ln>
        </p:spPr>
      </p:pic>
      <p:sp>
        <p:nvSpPr>
          <p:cNvPr id="642" name="Google Shape;642;g27ce5e01008_0_288"/>
          <p:cNvSpPr txBox="1"/>
          <p:nvPr/>
        </p:nvSpPr>
        <p:spPr>
          <a:xfrm>
            <a:off x="6517733" y="4969367"/>
            <a:ext cx="5491200" cy="455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latin typeface="Source Sans Pro"/>
                <a:ea typeface="Source Sans Pro"/>
                <a:cs typeface="Source Sans Pro"/>
                <a:sym typeface="Source Sans Pro"/>
              </a:rPr>
              <a:t>Cumulative Distribution Function curves show how CRAM scores are distributed across a region</a:t>
            </a:r>
            <a:endParaRPr sz="1900">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27ccb16a023_0_439"/>
          <p:cNvSpPr txBox="1">
            <a:spLocks noGrp="1"/>
          </p:cNvSpPr>
          <p:nvPr>
            <p:ph type="title"/>
          </p:nvPr>
        </p:nvSpPr>
        <p:spPr>
          <a:xfrm>
            <a:off x="838200" y="365125"/>
            <a:ext cx="10515600" cy="1325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4000"/>
              <a:t>Site-level monitoring: accretion and elevation change</a:t>
            </a:r>
            <a:endParaRPr sz="4000"/>
          </a:p>
        </p:txBody>
      </p:sp>
      <p:sp>
        <p:nvSpPr>
          <p:cNvPr id="649" name="Google Shape;649;g27ccb16a023_0_439"/>
          <p:cNvSpPr txBox="1"/>
          <p:nvPr/>
        </p:nvSpPr>
        <p:spPr>
          <a:xfrm>
            <a:off x="691125" y="1690825"/>
            <a:ext cx="104094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None/>
            </a:pPr>
            <a:endParaRPr sz="260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None/>
            </a:pPr>
            <a:endParaRPr sz="2600">
              <a:solidFill>
                <a:schemeClr val="dk1"/>
              </a:solidFill>
              <a:latin typeface="Calibri"/>
              <a:ea typeface="Calibri"/>
              <a:cs typeface="Calibri"/>
              <a:sym typeface="Calibri"/>
            </a:endParaRPr>
          </a:p>
        </p:txBody>
      </p:sp>
      <p:pic>
        <p:nvPicPr>
          <p:cNvPr id="650" name="Google Shape;650;g27ccb16a023_0_439"/>
          <p:cNvPicPr preferRelativeResize="0"/>
          <p:nvPr/>
        </p:nvPicPr>
        <p:blipFill>
          <a:blip r:embed="rId3">
            <a:alphaModFix/>
          </a:blip>
          <a:stretch>
            <a:fillRect/>
          </a:stretch>
        </p:blipFill>
        <p:spPr>
          <a:xfrm>
            <a:off x="7153025" y="1785130"/>
            <a:ext cx="4444451" cy="3777470"/>
          </a:xfrm>
          <a:prstGeom prst="rect">
            <a:avLst/>
          </a:prstGeom>
          <a:noFill/>
          <a:ln>
            <a:noFill/>
          </a:ln>
        </p:spPr>
      </p:pic>
      <p:pic>
        <p:nvPicPr>
          <p:cNvPr id="651" name="Google Shape;651;g27ccb16a023_0_439"/>
          <p:cNvPicPr preferRelativeResize="0"/>
          <p:nvPr/>
        </p:nvPicPr>
        <p:blipFill>
          <a:blip r:embed="rId4">
            <a:alphaModFix/>
          </a:blip>
          <a:stretch>
            <a:fillRect/>
          </a:stretch>
        </p:blipFill>
        <p:spPr>
          <a:xfrm>
            <a:off x="1067625" y="1981200"/>
            <a:ext cx="4808565" cy="3581401"/>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7ccb16a023_0_447"/>
          <p:cNvSpPr txBox="1">
            <a:spLocks noGrp="1"/>
          </p:cNvSpPr>
          <p:nvPr>
            <p:ph type="title"/>
          </p:nvPr>
        </p:nvSpPr>
        <p:spPr>
          <a:xfrm>
            <a:off x="838200" y="365125"/>
            <a:ext cx="10515600" cy="1325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t>Future potential monitoring relevant to marsh migration</a:t>
            </a:r>
            <a:endParaRPr/>
          </a:p>
        </p:txBody>
      </p:sp>
      <p:sp>
        <p:nvSpPr>
          <p:cNvPr id="658" name="Google Shape;658;g27ccb16a023_0_447"/>
          <p:cNvSpPr txBox="1"/>
          <p:nvPr/>
        </p:nvSpPr>
        <p:spPr>
          <a:xfrm>
            <a:off x="691125" y="1690825"/>
            <a:ext cx="104094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None/>
            </a:pPr>
            <a:endParaRPr sz="260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None/>
            </a:pPr>
            <a:endParaRPr sz="2600">
              <a:solidFill>
                <a:schemeClr val="dk1"/>
              </a:solidFill>
              <a:latin typeface="Calibri"/>
              <a:ea typeface="Calibri"/>
              <a:cs typeface="Calibri"/>
              <a:sym typeface="Calibri"/>
            </a:endParaRPr>
          </a:p>
        </p:txBody>
      </p:sp>
      <p:sp>
        <p:nvSpPr>
          <p:cNvPr id="659" name="Google Shape;659;g27ccb16a023_0_447"/>
          <p:cNvSpPr txBox="1"/>
          <p:nvPr/>
        </p:nvSpPr>
        <p:spPr>
          <a:xfrm>
            <a:off x="1020950" y="1865450"/>
            <a:ext cx="10943100" cy="31401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Char char="●"/>
            </a:pPr>
            <a:r>
              <a:rPr lang="en-US" sz="2400"/>
              <a:t>Geospatial SOP</a:t>
            </a:r>
            <a:endParaRPr sz="2400"/>
          </a:p>
          <a:p>
            <a:pPr marL="914400" lvl="1" indent="-381000" algn="l" rtl="0">
              <a:spcBef>
                <a:spcPts val="0"/>
              </a:spcBef>
              <a:spcAft>
                <a:spcPts val="0"/>
              </a:spcAft>
              <a:buSzPts val="2400"/>
              <a:buChar char="○"/>
            </a:pPr>
            <a:r>
              <a:rPr lang="en-US" sz="2400"/>
              <a:t>Transition zone and marsh migration space mapping</a:t>
            </a:r>
            <a:endParaRPr sz="2400"/>
          </a:p>
          <a:p>
            <a:pPr marL="457200" lvl="0" indent="-381000" algn="l" rtl="0">
              <a:spcBef>
                <a:spcPts val="0"/>
              </a:spcBef>
              <a:spcAft>
                <a:spcPts val="0"/>
              </a:spcAft>
              <a:buSzPts val="2400"/>
              <a:buChar char="●"/>
            </a:pPr>
            <a:r>
              <a:rPr lang="en-US" sz="2400"/>
              <a:t>Vegetation SOP</a:t>
            </a:r>
            <a:endParaRPr sz="2400"/>
          </a:p>
          <a:p>
            <a:pPr marL="914400" lvl="1" indent="-381000" algn="l" rtl="0">
              <a:spcBef>
                <a:spcPts val="0"/>
              </a:spcBef>
              <a:spcAft>
                <a:spcPts val="0"/>
              </a:spcAft>
              <a:buSzPts val="2400"/>
              <a:buChar char="○"/>
            </a:pPr>
            <a:r>
              <a:rPr lang="en-US" sz="2400"/>
              <a:t>Vegetation alliance mapping</a:t>
            </a:r>
            <a:endParaRPr sz="2400"/>
          </a:p>
          <a:p>
            <a:pPr marL="914400" lvl="1" indent="-381000" algn="l" rtl="0">
              <a:spcBef>
                <a:spcPts val="0"/>
              </a:spcBef>
              <a:spcAft>
                <a:spcPts val="0"/>
              </a:spcAft>
              <a:buSzPts val="2400"/>
              <a:buChar char="○"/>
            </a:pPr>
            <a:r>
              <a:rPr lang="en-US" sz="2400"/>
              <a:t>Special study to track vegetation composition at transition zones</a:t>
            </a:r>
            <a:endParaRPr sz="2400"/>
          </a:p>
          <a:p>
            <a:pPr marL="457200" lvl="0" indent="-381000" algn="l" rtl="0">
              <a:spcBef>
                <a:spcPts val="0"/>
              </a:spcBef>
              <a:spcAft>
                <a:spcPts val="0"/>
              </a:spcAft>
              <a:buSzPts val="2400"/>
              <a:buChar char="●"/>
            </a:pPr>
            <a:r>
              <a:rPr lang="en-US" sz="2400"/>
              <a:t>Hydrogeomorphic SOP</a:t>
            </a:r>
            <a:endParaRPr sz="2400"/>
          </a:p>
          <a:p>
            <a:pPr marL="914400" lvl="1" indent="-381000" algn="l" rtl="0">
              <a:spcBef>
                <a:spcPts val="0"/>
              </a:spcBef>
              <a:spcAft>
                <a:spcPts val="0"/>
              </a:spcAft>
              <a:buSzPts val="2400"/>
              <a:buChar char="○"/>
            </a:pPr>
            <a:r>
              <a:rPr lang="en-US" sz="2400"/>
              <a:t>Elevation (regional DEMs and site-based) </a:t>
            </a:r>
            <a:endParaRPr sz="2400"/>
          </a:p>
          <a:p>
            <a:pPr marL="914400" lvl="1" indent="-381000" algn="l" rtl="0">
              <a:spcBef>
                <a:spcPts val="0"/>
              </a:spcBef>
              <a:spcAft>
                <a:spcPts val="0"/>
              </a:spcAft>
              <a:buSzPts val="2400"/>
              <a:buChar char="○"/>
            </a:pPr>
            <a:r>
              <a:rPr lang="en-US" sz="2400"/>
              <a:t>Water surface elevation</a:t>
            </a:r>
            <a:endParaRPr sz="2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g23ed0d66282_0_728" descr="China Camp overview.JPG"/>
          <p:cNvPicPr preferRelativeResize="0"/>
          <p:nvPr/>
        </p:nvPicPr>
        <p:blipFill rotWithShape="1">
          <a:blip r:embed="rId3">
            <a:alphaModFix/>
          </a:blip>
          <a:srcRect/>
          <a:stretch/>
        </p:blipFill>
        <p:spPr>
          <a:xfrm>
            <a:off x="229726" y="1200263"/>
            <a:ext cx="6349695" cy="4762271"/>
          </a:xfrm>
          <a:prstGeom prst="rect">
            <a:avLst/>
          </a:prstGeom>
          <a:noFill/>
          <a:ln>
            <a:noFill/>
          </a:ln>
        </p:spPr>
      </p:pic>
      <p:sp>
        <p:nvSpPr>
          <p:cNvPr id="666" name="Google Shape;666;g23ed0d66282_0_728"/>
          <p:cNvSpPr txBox="1"/>
          <p:nvPr/>
        </p:nvSpPr>
        <p:spPr>
          <a:xfrm>
            <a:off x="4957660" y="2848867"/>
            <a:ext cx="458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2</a:t>
            </a:r>
            <a:endParaRPr/>
          </a:p>
        </p:txBody>
      </p:sp>
      <p:sp>
        <p:nvSpPr>
          <p:cNvPr id="667" name="Google Shape;667;g23ed0d66282_0_728"/>
          <p:cNvSpPr txBox="1"/>
          <p:nvPr/>
        </p:nvSpPr>
        <p:spPr>
          <a:xfrm>
            <a:off x="6970150" y="4398150"/>
            <a:ext cx="5260800" cy="155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dk1"/>
                </a:solidFill>
              </a:rPr>
              <a:t>Belt transect to detect shifts in </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species composition</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species distribution</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elevation</a:t>
            </a:r>
            <a:endParaRPr sz="2000">
              <a:solidFill>
                <a:schemeClr val="dk1"/>
              </a:solidFill>
            </a:endParaRPr>
          </a:p>
        </p:txBody>
      </p:sp>
      <p:cxnSp>
        <p:nvCxnSpPr>
          <p:cNvPr id="668" name="Google Shape;668;g23ed0d66282_0_728"/>
          <p:cNvCxnSpPr/>
          <p:nvPr/>
        </p:nvCxnSpPr>
        <p:spPr>
          <a:xfrm>
            <a:off x="7949388" y="3061691"/>
            <a:ext cx="3581100" cy="0"/>
          </a:xfrm>
          <a:prstGeom prst="straightConnector1">
            <a:avLst/>
          </a:prstGeom>
          <a:noFill/>
          <a:ln w="28575" cap="flat" cmpd="sng">
            <a:solidFill>
              <a:schemeClr val="accent1"/>
            </a:solidFill>
            <a:prstDash val="dot"/>
            <a:miter lim="800000"/>
            <a:headEnd type="none" w="sm" len="sm"/>
            <a:tailEnd type="none" w="sm" len="sm"/>
          </a:ln>
        </p:spPr>
      </p:cxnSp>
      <p:sp>
        <p:nvSpPr>
          <p:cNvPr id="669" name="Google Shape;669;g23ed0d66282_0_728"/>
          <p:cNvSpPr/>
          <p:nvPr/>
        </p:nvSpPr>
        <p:spPr>
          <a:xfrm>
            <a:off x="7960903" y="3089448"/>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g23ed0d66282_0_728"/>
          <p:cNvSpPr/>
          <p:nvPr/>
        </p:nvSpPr>
        <p:spPr>
          <a:xfrm>
            <a:off x="8244941" y="3089447"/>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g23ed0d66282_0_728"/>
          <p:cNvSpPr/>
          <p:nvPr/>
        </p:nvSpPr>
        <p:spPr>
          <a:xfrm>
            <a:off x="8553482" y="3089448"/>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g23ed0d66282_0_728"/>
          <p:cNvSpPr/>
          <p:nvPr/>
        </p:nvSpPr>
        <p:spPr>
          <a:xfrm>
            <a:off x="8837521" y="3089447"/>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g23ed0d66282_0_728"/>
          <p:cNvSpPr/>
          <p:nvPr/>
        </p:nvSpPr>
        <p:spPr>
          <a:xfrm>
            <a:off x="9146062" y="3089448"/>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g23ed0d66282_0_728"/>
          <p:cNvSpPr/>
          <p:nvPr/>
        </p:nvSpPr>
        <p:spPr>
          <a:xfrm>
            <a:off x="9430100" y="3089447"/>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g23ed0d66282_0_728"/>
          <p:cNvSpPr/>
          <p:nvPr/>
        </p:nvSpPr>
        <p:spPr>
          <a:xfrm>
            <a:off x="9738641" y="3089448"/>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g23ed0d66282_0_728"/>
          <p:cNvSpPr/>
          <p:nvPr/>
        </p:nvSpPr>
        <p:spPr>
          <a:xfrm>
            <a:off x="10022680" y="3089447"/>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g23ed0d66282_0_728"/>
          <p:cNvSpPr/>
          <p:nvPr/>
        </p:nvSpPr>
        <p:spPr>
          <a:xfrm>
            <a:off x="10331221" y="3089448"/>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g23ed0d66282_0_728"/>
          <p:cNvSpPr/>
          <p:nvPr/>
        </p:nvSpPr>
        <p:spPr>
          <a:xfrm>
            <a:off x="10615259" y="3089447"/>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9" name="Google Shape;679;g23ed0d66282_0_728"/>
          <p:cNvSpPr/>
          <p:nvPr/>
        </p:nvSpPr>
        <p:spPr>
          <a:xfrm>
            <a:off x="6932579" y="1481836"/>
            <a:ext cx="4849200" cy="2659200"/>
          </a:xfrm>
          <a:prstGeom prst="rect">
            <a:avLst/>
          </a:prstGeom>
          <a:no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0" name="Google Shape;680;g23ed0d66282_0_728"/>
          <p:cNvSpPr/>
          <p:nvPr/>
        </p:nvSpPr>
        <p:spPr>
          <a:xfrm>
            <a:off x="10923800" y="3089448"/>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g23ed0d66282_0_728"/>
          <p:cNvSpPr/>
          <p:nvPr/>
        </p:nvSpPr>
        <p:spPr>
          <a:xfrm>
            <a:off x="11207839" y="3089447"/>
            <a:ext cx="299400" cy="3330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2" name="Google Shape;682;g23ed0d66282_0_728"/>
          <p:cNvSpPr/>
          <p:nvPr/>
        </p:nvSpPr>
        <p:spPr>
          <a:xfrm>
            <a:off x="7796557" y="2961166"/>
            <a:ext cx="142800" cy="1308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3" name="Google Shape;683;g23ed0d66282_0_728"/>
          <p:cNvSpPr/>
          <p:nvPr/>
        </p:nvSpPr>
        <p:spPr>
          <a:xfrm>
            <a:off x="11500638" y="2974394"/>
            <a:ext cx="142800" cy="1308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g23ed0d66282_0_728"/>
          <p:cNvSpPr/>
          <p:nvPr/>
        </p:nvSpPr>
        <p:spPr>
          <a:xfrm>
            <a:off x="9389504" y="1481836"/>
            <a:ext cx="543990" cy="2659376"/>
          </a:xfrm>
          <a:custGeom>
            <a:avLst/>
            <a:gdLst/>
            <a:ahLst/>
            <a:cxnLst/>
            <a:rect l="l" t="t" r="r" b="b"/>
            <a:pathLst>
              <a:path w="26997" h="141928" extrusionOk="0">
                <a:moveTo>
                  <a:pt x="0" y="0"/>
                </a:moveTo>
                <a:cubicBezTo>
                  <a:pt x="3553" y="2898"/>
                  <a:pt x="19073" y="9162"/>
                  <a:pt x="21317" y="17390"/>
                </a:cubicBezTo>
                <a:cubicBezTo>
                  <a:pt x="23561" y="25618"/>
                  <a:pt x="12529" y="35528"/>
                  <a:pt x="13464" y="49366"/>
                </a:cubicBezTo>
                <a:cubicBezTo>
                  <a:pt x="14399" y="63204"/>
                  <a:pt x="27488" y="86391"/>
                  <a:pt x="26927" y="100416"/>
                </a:cubicBezTo>
                <a:cubicBezTo>
                  <a:pt x="26366" y="114441"/>
                  <a:pt x="13277" y="126595"/>
                  <a:pt x="10098" y="133514"/>
                </a:cubicBezTo>
                <a:cubicBezTo>
                  <a:pt x="6919" y="140433"/>
                  <a:pt x="8228" y="140526"/>
                  <a:pt x="7854" y="141928"/>
                </a:cubicBezTo>
              </a:path>
            </a:pathLst>
          </a:custGeom>
          <a:noFill/>
          <a:ln w="9525" cap="flat" cmpd="sng">
            <a:solidFill>
              <a:schemeClr val="dk2"/>
            </a:solidFill>
            <a:prstDash val="solid"/>
            <a:round/>
            <a:headEnd type="none" w="med" len="med"/>
            <a:tailEnd type="none" w="med" len="med"/>
          </a:ln>
        </p:spPr>
      </p:sp>
      <p:sp>
        <p:nvSpPr>
          <p:cNvPr id="685" name="Google Shape;685;g23ed0d66282_0_728"/>
          <p:cNvSpPr txBox="1"/>
          <p:nvPr/>
        </p:nvSpPr>
        <p:spPr>
          <a:xfrm>
            <a:off x="6932580" y="2165611"/>
            <a:ext cx="14124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solidFill>
                  <a:schemeClr val="dk1"/>
                </a:solidFill>
                <a:latin typeface="Calibri"/>
                <a:ea typeface="Calibri"/>
                <a:cs typeface="Calibri"/>
                <a:sym typeface="Calibri"/>
              </a:rPr>
              <a:t>PVC markers</a:t>
            </a:r>
            <a:endParaRPr/>
          </a:p>
        </p:txBody>
      </p:sp>
      <p:cxnSp>
        <p:nvCxnSpPr>
          <p:cNvPr id="686" name="Google Shape;686;g23ed0d66282_0_728"/>
          <p:cNvCxnSpPr>
            <a:stCxn id="685" idx="2"/>
          </p:cNvCxnSpPr>
          <p:nvPr/>
        </p:nvCxnSpPr>
        <p:spPr>
          <a:xfrm>
            <a:off x="7638780" y="2473411"/>
            <a:ext cx="237300" cy="521400"/>
          </a:xfrm>
          <a:prstGeom prst="straightConnector1">
            <a:avLst/>
          </a:prstGeom>
          <a:noFill/>
          <a:ln w="19050" cap="flat" cmpd="sng">
            <a:solidFill>
              <a:schemeClr val="accent1"/>
            </a:solidFill>
            <a:prstDash val="solid"/>
            <a:miter lim="800000"/>
            <a:headEnd type="none" w="sm" len="sm"/>
            <a:tailEnd type="triangle" w="med" len="med"/>
          </a:ln>
        </p:spPr>
      </p:cxnSp>
      <p:cxnSp>
        <p:nvCxnSpPr>
          <p:cNvPr id="687" name="Google Shape;687;g23ed0d66282_0_728"/>
          <p:cNvCxnSpPr>
            <a:stCxn id="685" idx="2"/>
            <a:endCxn id="683" idx="1"/>
          </p:cNvCxnSpPr>
          <p:nvPr/>
        </p:nvCxnSpPr>
        <p:spPr>
          <a:xfrm>
            <a:off x="7638780" y="2473411"/>
            <a:ext cx="3882900" cy="520200"/>
          </a:xfrm>
          <a:prstGeom prst="straightConnector1">
            <a:avLst/>
          </a:prstGeom>
          <a:noFill/>
          <a:ln w="19050" cap="flat" cmpd="sng">
            <a:solidFill>
              <a:schemeClr val="accent1"/>
            </a:solidFill>
            <a:prstDash val="solid"/>
            <a:miter lim="800000"/>
            <a:headEnd type="none" w="sm" len="sm"/>
            <a:tailEnd type="triangle" w="med" len="med"/>
          </a:ln>
        </p:spPr>
      </p:cxnSp>
      <p:sp>
        <p:nvSpPr>
          <p:cNvPr id="688" name="Google Shape;688;g23ed0d66282_0_728"/>
          <p:cNvSpPr txBox="1"/>
          <p:nvPr/>
        </p:nvSpPr>
        <p:spPr>
          <a:xfrm>
            <a:off x="10037288" y="1621150"/>
            <a:ext cx="127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Calibri"/>
                <a:ea typeface="Calibri"/>
                <a:cs typeface="Calibri"/>
                <a:sym typeface="Calibri"/>
              </a:rPr>
              <a:t>Terrestrial </a:t>
            </a:r>
            <a:endParaRPr sz="2000">
              <a:latin typeface="Calibri"/>
              <a:ea typeface="Calibri"/>
              <a:cs typeface="Calibri"/>
              <a:sym typeface="Calibri"/>
            </a:endParaRPr>
          </a:p>
        </p:txBody>
      </p:sp>
      <p:sp>
        <p:nvSpPr>
          <p:cNvPr id="689" name="Google Shape;689;g23ed0d66282_0_728"/>
          <p:cNvSpPr txBox="1"/>
          <p:nvPr/>
        </p:nvSpPr>
        <p:spPr>
          <a:xfrm>
            <a:off x="7924001" y="1621150"/>
            <a:ext cx="1586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Calibri"/>
                <a:ea typeface="Calibri"/>
                <a:cs typeface="Calibri"/>
                <a:sym typeface="Calibri"/>
              </a:rPr>
              <a:t>High Marsh </a:t>
            </a:r>
            <a:endParaRPr sz="2000">
              <a:latin typeface="Calibri"/>
              <a:ea typeface="Calibri"/>
              <a:cs typeface="Calibri"/>
              <a:sym typeface="Calibri"/>
            </a:endParaRPr>
          </a:p>
        </p:txBody>
      </p:sp>
      <p:sp>
        <p:nvSpPr>
          <p:cNvPr id="690" name="Google Shape;690;g23ed0d66282_0_728"/>
          <p:cNvSpPr txBox="1">
            <a:spLocks noGrp="1"/>
          </p:cNvSpPr>
          <p:nvPr>
            <p:ph type="title" idx="4294967295"/>
          </p:nvPr>
        </p:nvSpPr>
        <p:spPr>
          <a:xfrm>
            <a:off x="831850" y="-652461"/>
            <a:ext cx="10515600" cy="2740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Proposed special study tracking wetland vegetation across transition zones </a:t>
            </a:r>
            <a:endParaRPr/>
          </a:p>
        </p:txBody>
      </p:sp>
      <p:sp>
        <p:nvSpPr>
          <p:cNvPr id="691" name="Google Shape;691;g23ed0d66282_0_728"/>
          <p:cNvSpPr txBox="1"/>
          <p:nvPr/>
        </p:nvSpPr>
        <p:spPr>
          <a:xfrm>
            <a:off x="1364750" y="2082925"/>
            <a:ext cx="458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1</a:t>
            </a:r>
            <a:endParaRPr/>
          </a:p>
        </p:txBody>
      </p:sp>
      <p:sp>
        <p:nvSpPr>
          <p:cNvPr id="692" name="Google Shape;692;g23ed0d66282_0_728"/>
          <p:cNvSpPr txBox="1"/>
          <p:nvPr/>
        </p:nvSpPr>
        <p:spPr>
          <a:xfrm>
            <a:off x="1985860" y="2848867"/>
            <a:ext cx="458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3</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7ce5e01008_0_266"/>
          <p:cNvSpPr txBox="1">
            <a:spLocks noGrp="1"/>
          </p:cNvSpPr>
          <p:nvPr>
            <p:ph type="title" idx="4294967295"/>
          </p:nvPr>
        </p:nvSpPr>
        <p:spPr>
          <a:xfrm>
            <a:off x="839788" y="457200"/>
            <a:ext cx="3932100" cy="1600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What’s Next?</a:t>
            </a:r>
            <a:endParaRPr/>
          </a:p>
        </p:txBody>
      </p:sp>
      <p:sp>
        <p:nvSpPr>
          <p:cNvPr id="699" name="Google Shape;699;g27ce5e01008_0_266"/>
          <p:cNvSpPr txBox="1">
            <a:spLocks noGrp="1"/>
          </p:cNvSpPr>
          <p:nvPr>
            <p:ph type="body" idx="4294967295"/>
          </p:nvPr>
        </p:nvSpPr>
        <p:spPr>
          <a:xfrm>
            <a:off x="535000" y="1828800"/>
            <a:ext cx="4968300" cy="3811500"/>
          </a:xfrm>
          <a:prstGeom prst="rect">
            <a:avLst/>
          </a:prstGeom>
        </p:spPr>
        <p:txBody>
          <a:bodyPr spcFirstLastPara="1" wrap="square" lIns="91425" tIns="45700" rIns="91425" bIns="45700" anchor="t" anchorCtr="0">
            <a:noAutofit/>
          </a:bodyPr>
          <a:lstStyle/>
          <a:p>
            <a:pPr marL="457200" lvl="0" indent="-406400" algn="l" rtl="0">
              <a:lnSpc>
                <a:spcPct val="115000"/>
              </a:lnSpc>
              <a:spcBef>
                <a:spcPts val="1000"/>
              </a:spcBef>
              <a:spcAft>
                <a:spcPts val="0"/>
              </a:spcAft>
              <a:buSzPts val="2800"/>
              <a:buChar char="•"/>
            </a:pPr>
            <a:r>
              <a:rPr lang="en-US"/>
              <a:t>Hydrogeomorphic SOP</a:t>
            </a:r>
            <a:endParaRPr/>
          </a:p>
          <a:p>
            <a:pPr marL="457200" lvl="0" indent="-406400" algn="l" rtl="0">
              <a:lnSpc>
                <a:spcPct val="115000"/>
              </a:lnSpc>
              <a:spcBef>
                <a:spcPts val="1000"/>
              </a:spcBef>
              <a:spcAft>
                <a:spcPts val="0"/>
              </a:spcAft>
              <a:buSzPts val="2800"/>
              <a:buChar char="•"/>
            </a:pPr>
            <a:r>
              <a:rPr lang="en-US"/>
              <a:t>Initial Monitoring Plan</a:t>
            </a:r>
            <a:endParaRPr/>
          </a:p>
          <a:p>
            <a:pPr marL="457200" lvl="0" indent="-406400" algn="l" rtl="0">
              <a:lnSpc>
                <a:spcPct val="115000"/>
              </a:lnSpc>
              <a:spcBef>
                <a:spcPts val="1000"/>
              </a:spcBef>
              <a:spcAft>
                <a:spcPts val="0"/>
              </a:spcAft>
              <a:buSzPts val="2800"/>
              <a:buChar char="•"/>
            </a:pPr>
            <a:r>
              <a:rPr lang="en-US"/>
              <a:t>Implementation Plan</a:t>
            </a:r>
            <a:endParaRPr/>
          </a:p>
          <a:p>
            <a:pPr marL="457200" lvl="0" indent="-406400" algn="l" rtl="0">
              <a:lnSpc>
                <a:spcPct val="115000"/>
              </a:lnSpc>
              <a:spcBef>
                <a:spcPts val="1000"/>
              </a:spcBef>
              <a:spcAft>
                <a:spcPts val="1000"/>
              </a:spcAft>
              <a:buSzPts val="2800"/>
              <a:buChar char="•"/>
            </a:pPr>
            <a:r>
              <a:rPr lang="en-US"/>
              <a:t>Continue to serve as regional hub for monitoring</a:t>
            </a:r>
            <a:endParaRPr/>
          </a:p>
        </p:txBody>
      </p:sp>
      <p:pic>
        <p:nvPicPr>
          <p:cNvPr id="700" name="Google Shape;700;g27ce5e01008_0_266"/>
          <p:cNvPicPr preferRelativeResize="0"/>
          <p:nvPr/>
        </p:nvPicPr>
        <p:blipFill>
          <a:blip r:embed="rId3">
            <a:alphaModFix/>
          </a:blip>
          <a:stretch>
            <a:fillRect/>
          </a:stretch>
        </p:blipFill>
        <p:spPr>
          <a:xfrm>
            <a:off x="5863775" y="837000"/>
            <a:ext cx="6175826" cy="463187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7d1bd956a4_0_1"/>
          <p:cNvSpPr txBox="1">
            <a:spLocks noGrp="1"/>
          </p:cNvSpPr>
          <p:nvPr>
            <p:ph type="title"/>
          </p:nvPr>
        </p:nvSpPr>
        <p:spPr>
          <a:xfrm>
            <a:off x="5059675" y="1387025"/>
            <a:ext cx="4870800" cy="715800"/>
          </a:xfrm>
          <a:prstGeom prst="rect">
            <a:avLst/>
          </a:prstGeom>
          <a:noFill/>
          <a:ln>
            <a:noFill/>
          </a:ln>
          <a:effectLst>
            <a:outerShdw blurRad="63500" sx="102000" sy="102000" algn="ctr" rotWithShape="0">
              <a:srgbClr val="000000">
                <a:alpha val="40000"/>
              </a:srgbClr>
            </a:outerShdw>
          </a:effectLst>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6000"/>
              <a:buFont typeface="Source Sans Pro"/>
              <a:buNone/>
            </a:pPr>
            <a:r>
              <a:rPr lang="en-US" sz="6000">
                <a:solidFill>
                  <a:schemeClr val="lt1"/>
                </a:solidFill>
              </a:rPr>
              <a:t>Thank you!</a:t>
            </a:r>
            <a:endParaRPr sz="6000">
              <a:solidFill>
                <a:schemeClr val="lt1"/>
              </a:solidFill>
            </a:endParaRPr>
          </a:p>
          <a:p>
            <a:pPr marL="0" lvl="0" indent="0" algn="l" rtl="0">
              <a:lnSpc>
                <a:spcPct val="90000"/>
              </a:lnSpc>
              <a:spcBef>
                <a:spcPts val="0"/>
              </a:spcBef>
              <a:spcAft>
                <a:spcPts val="0"/>
              </a:spcAft>
              <a:buClr>
                <a:schemeClr val="lt1"/>
              </a:buClr>
              <a:buSzPts val="6000"/>
              <a:buFont typeface="Source Sans Pro"/>
              <a:buNone/>
            </a:pPr>
            <a:r>
              <a:rPr lang="en-US" sz="6000">
                <a:solidFill>
                  <a:schemeClr val="lt1"/>
                </a:solidFill>
              </a:rPr>
              <a:t>Questions</a:t>
            </a:r>
            <a:endParaRPr sz="6000">
              <a:solidFill>
                <a:schemeClr val="lt1"/>
              </a:solidFill>
            </a:endParaRPr>
          </a:p>
        </p:txBody>
      </p:sp>
      <p:grpSp>
        <p:nvGrpSpPr>
          <p:cNvPr id="709" name="Google Shape;709;g27d1bd956a4_0_1"/>
          <p:cNvGrpSpPr/>
          <p:nvPr/>
        </p:nvGrpSpPr>
        <p:grpSpPr>
          <a:xfrm>
            <a:off x="-1" y="5932529"/>
            <a:ext cx="12192126" cy="942900"/>
            <a:chOff x="-1" y="6015574"/>
            <a:chExt cx="12192126" cy="942900"/>
          </a:xfrm>
        </p:grpSpPr>
        <p:sp>
          <p:nvSpPr>
            <p:cNvPr id="710" name="Google Shape;710;g27d1bd956a4_0_1"/>
            <p:cNvSpPr/>
            <p:nvPr/>
          </p:nvSpPr>
          <p:spPr>
            <a:xfrm>
              <a:off x="1711325" y="6022013"/>
              <a:ext cx="10480800" cy="908100"/>
            </a:xfrm>
            <a:prstGeom prst="rect">
              <a:avLst/>
            </a:prstGeom>
            <a:solidFill>
              <a:srgbClr val="929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711" name="Google Shape;711;g27d1bd956a4_0_1"/>
            <p:cNvSpPr/>
            <p:nvPr/>
          </p:nvSpPr>
          <p:spPr>
            <a:xfrm>
              <a:off x="-1" y="6022013"/>
              <a:ext cx="1666800" cy="908100"/>
            </a:xfrm>
            <a:prstGeom prst="rect">
              <a:avLst/>
            </a:prstGeom>
            <a:solidFill>
              <a:srgbClr val="228B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712" name="Google Shape;712;g27d1bd956a4_0_1"/>
            <p:cNvSpPr/>
            <p:nvPr/>
          </p:nvSpPr>
          <p:spPr>
            <a:xfrm>
              <a:off x="1666875" y="6015574"/>
              <a:ext cx="45600" cy="9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grpSp>
      <p:pic>
        <p:nvPicPr>
          <p:cNvPr id="713" name="Google Shape;713;g27d1bd956a4_0_1"/>
          <p:cNvPicPr preferRelativeResize="0"/>
          <p:nvPr/>
        </p:nvPicPr>
        <p:blipFill rotWithShape="1">
          <a:blip r:embed="rId3">
            <a:alphaModFix/>
          </a:blip>
          <a:srcRect/>
          <a:stretch/>
        </p:blipFill>
        <p:spPr>
          <a:xfrm>
            <a:off x="10308500" y="5307300"/>
            <a:ext cx="1763300" cy="4077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27c7f006beb_0_0"/>
          <p:cNvSpPr txBox="1">
            <a:spLocks noGrp="1"/>
          </p:cNvSpPr>
          <p:nvPr>
            <p:ph type="title"/>
          </p:nvPr>
        </p:nvSpPr>
        <p:spPr>
          <a:xfrm>
            <a:off x="838200" y="593725"/>
            <a:ext cx="10515600" cy="1325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28B9C"/>
              </a:buClr>
              <a:buSzPts val="5400"/>
              <a:buFont typeface="Arial"/>
              <a:buNone/>
            </a:pPr>
            <a:r>
              <a:rPr lang="en-US" sz="5200"/>
              <a:t>Outline</a:t>
            </a:r>
            <a:endParaRPr sz="5200"/>
          </a:p>
        </p:txBody>
      </p:sp>
      <p:sp>
        <p:nvSpPr>
          <p:cNvPr id="513" name="Google Shape;513;g27c7f006beb_0_0"/>
          <p:cNvSpPr txBox="1"/>
          <p:nvPr/>
        </p:nvSpPr>
        <p:spPr>
          <a:xfrm>
            <a:off x="838200" y="2138824"/>
            <a:ext cx="10360500" cy="35709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Brief overview of the </a:t>
            </a:r>
            <a:r>
              <a:rPr lang="en-US" sz="3600" b="0" i="0" u="none" strike="noStrike" cap="none">
                <a:solidFill>
                  <a:schemeClr val="dk1"/>
                </a:solidFill>
                <a:latin typeface="Calibri"/>
                <a:ea typeface="Calibri"/>
                <a:cs typeface="Calibri"/>
                <a:sym typeface="Calibri"/>
              </a:rPr>
              <a:t>WRMP </a:t>
            </a:r>
            <a:endParaRPr sz="36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Science priorities and early achievements </a:t>
            </a:r>
            <a:endParaRPr sz="3600">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None/>
            </a:pPr>
            <a:r>
              <a:rPr lang="en-US" sz="3600">
                <a:solidFill>
                  <a:schemeClr val="dk1"/>
                </a:solidFill>
                <a:latin typeface="Calibri"/>
                <a:ea typeface="Calibri"/>
                <a:cs typeface="Calibri"/>
                <a:sym typeface="Calibri"/>
              </a:rPr>
              <a:t>- regional habitat map</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Monitoring (current and proposed) relevant to marsh migration</a:t>
            </a:r>
            <a:endParaRPr sz="3600" b="0" i="0" u="none" strike="noStrike" cap="none">
              <a:solidFill>
                <a:schemeClr val="dk1"/>
              </a:solidFill>
              <a:latin typeface="Calibri"/>
              <a:ea typeface="Calibri"/>
              <a:cs typeface="Calibri"/>
              <a:sym typeface="Calibri"/>
            </a:endParaRPr>
          </a:p>
          <a:p>
            <a:pPr marL="228600" marR="0" lvl="0" indent="0" algn="l" rtl="0">
              <a:lnSpc>
                <a:spcPct val="100000"/>
              </a:lnSpc>
              <a:spcBef>
                <a:spcPts val="6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p:txBody>
      </p:sp>
      <p:pic>
        <p:nvPicPr>
          <p:cNvPr id="514" name="Google Shape;514;g27c7f006beb_0_0"/>
          <p:cNvPicPr preferRelativeResize="0"/>
          <p:nvPr/>
        </p:nvPicPr>
        <p:blipFill>
          <a:blip r:embed="rId3">
            <a:alphaModFix/>
          </a:blip>
          <a:stretch>
            <a:fillRect/>
          </a:stretch>
        </p:blipFill>
        <p:spPr>
          <a:xfrm>
            <a:off x="8184141" y="433466"/>
            <a:ext cx="1542656" cy="1545101"/>
          </a:xfrm>
          <a:prstGeom prst="rect">
            <a:avLst/>
          </a:prstGeom>
          <a:noFill/>
          <a:ln>
            <a:noFill/>
          </a:ln>
        </p:spPr>
      </p:pic>
      <p:pic>
        <p:nvPicPr>
          <p:cNvPr id="515" name="Google Shape;515;g27c7f006beb_0_0"/>
          <p:cNvPicPr preferRelativeResize="0"/>
          <p:nvPr/>
        </p:nvPicPr>
        <p:blipFill>
          <a:blip r:embed="rId4">
            <a:alphaModFix/>
          </a:blip>
          <a:stretch>
            <a:fillRect/>
          </a:stretch>
        </p:blipFill>
        <p:spPr>
          <a:xfrm>
            <a:off x="10024528" y="433468"/>
            <a:ext cx="1627003" cy="154509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g23ed0d66282_0_18"/>
          <p:cNvPicPr preferRelativeResize="0"/>
          <p:nvPr/>
        </p:nvPicPr>
        <p:blipFill rotWithShape="1">
          <a:blip r:embed="rId3">
            <a:alphaModFix/>
          </a:blip>
          <a:srcRect/>
          <a:stretch/>
        </p:blipFill>
        <p:spPr>
          <a:xfrm>
            <a:off x="0" y="0"/>
            <a:ext cx="4599699" cy="5950868"/>
          </a:xfrm>
          <a:prstGeom prst="rect">
            <a:avLst/>
          </a:prstGeom>
          <a:noFill/>
          <a:ln>
            <a:noFill/>
          </a:ln>
        </p:spPr>
      </p:pic>
      <p:sp>
        <p:nvSpPr>
          <p:cNvPr id="522" name="Google Shape;522;g23ed0d66282_0_18"/>
          <p:cNvSpPr txBox="1">
            <a:spLocks noGrp="1"/>
          </p:cNvSpPr>
          <p:nvPr>
            <p:ph type="title" idx="4294967295"/>
          </p:nvPr>
        </p:nvSpPr>
        <p:spPr>
          <a:xfrm>
            <a:off x="4540775" y="-88200"/>
            <a:ext cx="7943700" cy="1676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28B9C"/>
              </a:buClr>
              <a:buSzPts val="3600"/>
              <a:buFont typeface="Arial"/>
              <a:buNone/>
            </a:pPr>
            <a:r>
              <a:rPr lang="en-US" sz="5200"/>
              <a:t>WRMP Scope and Goals</a:t>
            </a:r>
            <a:endParaRPr sz="5200"/>
          </a:p>
        </p:txBody>
      </p:sp>
      <p:sp>
        <p:nvSpPr>
          <p:cNvPr id="523" name="Google Shape;523;g23ed0d66282_0_18"/>
          <p:cNvSpPr txBox="1"/>
          <p:nvPr/>
        </p:nvSpPr>
        <p:spPr>
          <a:xfrm>
            <a:off x="5305575" y="1391450"/>
            <a:ext cx="6542400" cy="37992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5000"/>
              </a:lnSpc>
              <a:spcBef>
                <a:spcPts val="0"/>
              </a:spcBef>
              <a:spcAft>
                <a:spcPts val="0"/>
              </a:spcAft>
              <a:buNone/>
            </a:pPr>
            <a:r>
              <a:rPr lang="en-US" sz="3200">
                <a:solidFill>
                  <a:schemeClr val="dk1"/>
                </a:solidFill>
              </a:rPr>
              <a:t>Deliver coordinated regional science to inform stewardship, restoration, and adaptive management of San Francisco Estuary wetlands. ​</a:t>
            </a:r>
            <a:endParaRPr sz="3200">
              <a:solidFill>
                <a:schemeClr val="dk1"/>
              </a:solidFill>
            </a:endParaRPr>
          </a:p>
          <a:p>
            <a:pPr marL="0" lvl="0" indent="0" algn="l" rtl="0">
              <a:lnSpc>
                <a:spcPct val="115000"/>
              </a:lnSpc>
              <a:spcBef>
                <a:spcPts val="0"/>
              </a:spcBef>
              <a:spcAft>
                <a:spcPts val="0"/>
              </a:spcAft>
              <a:buNone/>
            </a:pPr>
            <a:endParaRPr sz="3200">
              <a:solidFill>
                <a:schemeClr val="dk1"/>
              </a:solidFill>
            </a:endParaRPr>
          </a:p>
          <a:p>
            <a:pPr marL="685800" lvl="0" indent="-371340" algn="l" rtl="0">
              <a:lnSpc>
                <a:spcPct val="115000"/>
              </a:lnSpc>
              <a:spcBef>
                <a:spcPts val="0"/>
              </a:spcBef>
              <a:spcAft>
                <a:spcPts val="0"/>
              </a:spcAft>
              <a:buClr>
                <a:schemeClr val="dk1"/>
              </a:buClr>
              <a:buSzPct val="100000"/>
              <a:buFont typeface="Calibri"/>
              <a:buChar char="●"/>
            </a:pPr>
            <a:r>
              <a:rPr lang="en-US" sz="2430">
                <a:solidFill>
                  <a:schemeClr val="dk1"/>
                </a:solidFill>
                <a:highlight>
                  <a:srgbClr val="FFFFFF"/>
                </a:highlight>
                <a:latin typeface="Calibri"/>
                <a:ea typeface="Calibri"/>
                <a:cs typeface="Calibri"/>
                <a:sym typeface="Calibri"/>
              </a:rPr>
              <a:t>Monitoring site network </a:t>
            </a:r>
            <a:endParaRPr sz="2430">
              <a:solidFill>
                <a:schemeClr val="dk1"/>
              </a:solidFill>
              <a:highlight>
                <a:srgbClr val="FFFFFF"/>
              </a:highlight>
              <a:latin typeface="Calibri"/>
              <a:ea typeface="Calibri"/>
              <a:cs typeface="Calibri"/>
              <a:sym typeface="Calibri"/>
            </a:endParaRPr>
          </a:p>
          <a:p>
            <a:pPr marL="685800" lvl="0" indent="-371340" algn="l" rtl="0">
              <a:lnSpc>
                <a:spcPct val="115000"/>
              </a:lnSpc>
              <a:spcBef>
                <a:spcPts val="0"/>
              </a:spcBef>
              <a:spcAft>
                <a:spcPts val="0"/>
              </a:spcAft>
              <a:buClr>
                <a:schemeClr val="dk1"/>
              </a:buClr>
              <a:buSzPct val="100000"/>
              <a:buFont typeface="Calibri"/>
              <a:buChar char="●"/>
            </a:pPr>
            <a:r>
              <a:rPr lang="en-US" sz="2430">
                <a:solidFill>
                  <a:schemeClr val="dk1"/>
                </a:solidFill>
                <a:highlight>
                  <a:srgbClr val="FFFFFF"/>
                </a:highlight>
                <a:latin typeface="Calibri"/>
                <a:ea typeface="Calibri"/>
                <a:cs typeface="Calibri"/>
                <a:sym typeface="Calibri"/>
              </a:rPr>
              <a:t>Open data sharing platform </a:t>
            </a:r>
            <a:endParaRPr sz="2430">
              <a:solidFill>
                <a:schemeClr val="dk1"/>
              </a:solidFill>
              <a:highlight>
                <a:srgbClr val="FFFFFF"/>
              </a:highlight>
              <a:latin typeface="Calibri"/>
              <a:ea typeface="Calibri"/>
              <a:cs typeface="Calibri"/>
              <a:sym typeface="Calibri"/>
            </a:endParaRPr>
          </a:p>
          <a:p>
            <a:pPr marL="685800" lvl="0" indent="-371340" algn="l" rtl="0">
              <a:lnSpc>
                <a:spcPct val="115000"/>
              </a:lnSpc>
              <a:spcBef>
                <a:spcPts val="0"/>
              </a:spcBef>
              <a:spcAft>
                <a:spcPts val="0"/>
              </a:spcAft>
              <a:buClr>
                <a:schemeClr val="dk1"/>
              </a:buClr>
              <a:buSzPct val="100000"/>
              <a:buFont typeface="Calibri"/>
              <a:buChar char="●"/>
            </a:pPr>
            <a:r>
              <a:rPr lang="en-US" sz="2430">
                <a:solidFill>
                  <a:schemeClr val="dk1"/>
                </a:solidFill>
                <a:highlight>
                  <a:srgbClr val="FFFFFF"/>
                </a:highlight>
                <a:latin typeface="Calibri"/>
                <a:ea typeface="Calibri"/>
                <a:cs typeface="Calibri"/>
                <a:sym typeface="Calibri"/>
              </a:rPr>
              <a:t>Comprehensive science framework to guide monitoring</a:t>
            </a:r>
            <a:endParaRPr sz="2430">
              <a:solidFill>
                <a:schemeClr val="dk1"/>
              </a:solidFill>
              <a:highlight>
                <a:srgbClr val="FFFFFF"/>
              </a:highlight>
              <a:latin typeface="Calibri"/>
              <a:ea typeface="Calibri"/>
              <a:cs typeface="Calibri"/>
              <a:sym typeface="Calibri"/>
            </a:endParaRPr>
          </a:p>
        </p:txBody>
      </p:sp>
      <p:sp>
        <p:nvSpPr>
          <p:cNvPr id="524" name="Google Shape;524;g23ed0d66282_0_18"/>
          <p:cNvSpPr txBox="1"/>
          <p:nvPr/>
        </p:nvSpPr>
        <p:spPr>
          <a:xfrm>
            <a:off x="5002450" y="5190650"/>
            <a:ext cx="7482000" cy="8208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Clr>
                <a:schemeClr val="dk1"/>
              </a:buClr>
              <a:buSzPts val="1100"/>
              <a:buFont typeface="Arial"/>
              <a:buNone/>
            </a:pPr>
            <a:r>
              <a:rPr lang="en-US" sz="2100">
                <a:solidFill>
                  <a:srgbClr val="228B9C"/>
                </a:solidFill>
              </a:rPr>
              <a:t>Maintain an inclusive, collaborative, transparent process </a:t>
            </a:r>
            <a:endParaRPr sz="2100">
              <a:solidFill>
                <a:srgbClr val="228B9C"/>
              </a:solidFill>
            </a:endParaRPr>
          </a:p>
          <a:p>
            <a:pPr marL="0" lvl="0" indent="0" algn="l" rtl="0">
              <a:spcBef>
                <a:spcPts val="1000"/>
              </a:spcBef>
              <a:spcAft>
                <a:spcPts val="0"/>
              </a:spcAft>
              <a:buNone/>
            </a:pPr>
            <a:endParaRPr sz="1200">
              <a:solidFill>
                <a:srgbClr val="228B9C"/>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grpSp>
        <p:nvGrpSpPr>
          <p:cNvPr id="529" name="Google Shape;529;p6"/>
          <p:cNvGrpSpPr/>
          <p:nvPr/>
        </p:nvGrpSpPr>
        <p:grpSpPr>
          <a:xfrm>
            <a:off x="2375801" y="147333"/>
            <a:ext cx="7440401" cy="5726267"/>
            <a:chOff x="1781850" y="110500"/>
            <a:chExt cx="5580301" cy="4294700"/>
          </a:xfrm>
        </p:grpSpPr>
        <p:pic>
          <p:nvPicPr>
            <p:cNvPr id="530" name="Google Shape;530;p6"/>
            <p:cNvPicPr preferRelativeResize="0"/>
            <p:nvPr/>
          </p:nvPicPr>
          <p:blipFill rotWithShape="1">
            <a:blip r:embed="rId3">
              <a:alphaModFix/>
            </a:blip>
            <a:srcRect/>
            <a:stretch/>
          </p:blipFill>
          <p:spPr>
            <a:xfrm>
              <a:off x="1781850" y="110500"/>
              <a:ext cx="5580301" cy="4294700"/>
            </a:xfrm>
            <a:prstGeom prst="rect">
              <a:avLst/>
            </a:prstGeom>
            <a:noFill/>
            <a:ln>
              <a:noFill/>
            </a:ln>
          </p:spPr>
        </p:pic>
        <p:pic>
          <p:nvPicPr>
            <p:cNvPr id="531" name="Google Shape;531;p6"/>
            <p:cNvPicPr preferRelativeResize="0"/>
            <p:nvPr/>
          </p:nvPicPr>
          <p:blipFill rotWithShape="1">
            <a:blip r:embed="rId4">
              <a:alphaModFix/>
            </a:blip>
            <a:srcRect/>
            <a:stretch/>
          </p:blipFill>
          <p:spPr>
            <a:xfrm>
              <a:off x="3073975" y="2241525"/>
              <a:ext cx="310518" cy="194325"/>
            </a:xfrm>
            <a:prstGeom prst="rect">
              <a:avLst/>
            </a:prstGeom>
            <a:noFill/>
            <a:ln>
              <a:noFill/>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27ce5e01008_0_335"/>
          <p:cNvSpPr/>
          <p:nvPr/>
        </p:nvSpPr>
        <p:spPr>
          <a:xfrm>
            <a:off x="-8558" y="2856318"/>
            <a:ext cx="122091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7" name="Google Shape;537;g27ce5e01008_0_335"/>
          <p:cNvSpPr txBox="1">
            <a:spLocks noGrp="1"/>
          </p:cNvSpPr>
          <p:nvPr>
            <p:ph type="title"/>
          </p:nvPr>
        </p:nvSpPr>
        <p:spPr>
          <a:xfrm>
            <a:off x="550375" y="500175"/>
            <a:ext cx="6579900" cy="1325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5200"/>
              <a:t>WRMP Monitoring Guidance</a:t>
            </a:r>
            <a:endParaRPr sz="5200"/>
          </a:p>
        </p:txBody>
      </p:sp>
      <p:sp>
        <p:nvSpPr>
          <p:cNvPr id="538" name="Google Shape;538;g27ce5e01008_0_335"/>
          <p:cNvSpPr txBox="1"/>
          <p:nvPr/>
        </p:nvSpPr>
        <p:spPr>
          <a:xfrm>
            <a:off x="7131022" y="2856318"/>
            <a:ext cx="1973700" cy="1107955"/>
          </a:xfrm>
          <a:prstGeom prst="rect">
            <a:avLst/>
          </a:prstGeom>
          <a:solidFill>
            <a:srgbClr val="E15D5D"/>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a:sym typeface="Source Sans Pro"/>
              </a:rPr>
              <a:t>GQ 4: What new information do we need?</a:t>
            </a:r>
            <a:endParaRPr>
              <a:sym typeface="Source Sans Pro"/>
            </a:endParaRPr>
          </a:p>
          <a:p>
            <a:pPr marL="0" lvl="0" indent="0" algn="l" rtl="0">
              <a:spcBef>
                <a:spcPts val="0"/>
              </a:spcBef>
              <a:spcAft>
                <a:spcPts val="0"/>
              </a:spcAft>
              <a:buNone/>
            </a:pPr>
            <a:endParaRPr>
              <a:sym typeface="Source Sans Pro"/>
            </a:endParaRPr>
          </a:p>
        </p:txBody>
      </p:sp>
      <p:sp>
        <p:nvSpPr>
          <p:cNvPr id="539" name="Google Shape;539;g27ce5e01008_0_335"/>
          <p:cNvSpPr txBox="1"/>
          <p:nvPr/>
        </p:nvSpPr>
        <p:spPr>
          <a:xfrm>
            <a:off x="9324882" y="2856318"/>
            <a:ext cx="2392636" cy="892512"/>
          </a:xfrm>
          <a:prstGeom prst="rect">
            <a:avLst/>
          </a:prstGeom>
          <a:solidFill>
            <a:srgbClr val="E15D5D"/>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dirty="0">
                <a:sym typeface="Source Sans Pro"/>
              </a:rPr>
              <a:t>GQ 5: How are public health, safety, and recreation affected?</a:t>
            </a:r>
            <a:endParaRPr dirty="0">
              <a:sym typeface="Source Sans Pro"/>
            </a:endParaRPr>
          </a:p>
        </p:txBody>
      </p:sp>
      <p:grpSp>
        <p:nvGrpSpPr>
          <p:cNvPr id="540" name="Google Shape;540;g27ce5e01008_0_335"/>
          <p:cNvGrpSpPr/>
          <p:nvPr/>
        </p:nvGrpSpPr>
        <p:grpSpPr>
          <a:xfrm>
            <a:off x="7984474" y="213166"/>
            <a:ext cx="4059909" cy="2291666"/>
            <a:chOff x="7355575" y="0"/>
            <a:chExt cx="1788900" cy="1240213"/>
          </a:xfrm>
        </p:grpSpPr>
        <p:sp>
          <p:nvSpPr>
            <p:cNvPr id="541" name="Google Shape;541;g27ce5e01008_0_335"/>
            <p:cNvSpPr/>
            <p:nvPr/>
          </p:nvSpPr>
          <p:spPr>
            <a:xfrm>
              <a:off x="7358755" y="0"/>
              <a:ext cx="1782600" cy="168000"/>
            </a:xfrm>
            <a:prstGeom prst="roundRect">
              <a:avLst>
                <a:gd name="adj" fmla="val 16667"/>
              </a:avLst>
            </a:prstGeom>
            <a:solidFill>
              <a:srgbClr val="EB5959"/>
            </a:solidFill>
            <a:ln>
              <a:noFill/>
            </a:ln>
          </p:spPr>
          <p:txBody>
            <a:bodyPr spcFirstLastPara="1" wrap="square" lIns="64775" tIns="64775" rIns="64775" bIns="64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dirty="0">
                  <a:solidFill>
                    <a:schemeClr val="lt1"/>
                  </a:solidFill>
                  <a:latin typeface="Source Sans Pro"/>
                  <a:ea typeface="Source Sans Pro"/>
                  <a:cs typeface="Source Sans Pro"/>
                  <a:sym typeface="Source Sans Pro"/>
                </a:rPr>
                <a:t>Guiding Questions </a:t>
              </a:r>
              <a:endParaRPr sz="1900" dirty="0">
                <a:solidFill>
                  <a:schemeClr val="dk1"/>
                </a:solidFill>
                <a:latin typeface="Source Sans Pro"/>
                <a:ea typeface="Source Sans Pro"/>
                <a:cs typeface="Source Sans Pro"/>
                <a:sym typeface="Source Sans Pro"/>
              </a:endParaRPr>
            </a:p>
          </p:txBody>
        </p:sp>
        <p:sp>
          <p:nvSpPr>
            <p:cNvPr id="542" name="Google Shape;542;g27ce5e01008_0_335"/>
            <p:cNvSpPr/>
            <p:nvPr/>
          </p:nvSpPr>
          <p:spPr>
            <a:xfrm>
              <a:off x="7358755" y="268051"/>
              <a:ext cx="1782600" cy="168000"/>
            </a:xfrm>
            <a:prstGeom prst="roundRect">
              <a:avLst>
                <a:gd name="adj" fmla="val 16667"/>
              </a:avLst>
            </a:prstGeom>
            <a:solidFill>
              <a:srgbClr val="F19D20"/>
            </a:solidFill>
            <a:ln>
              <a:noFill/>
            </a:ln>
          </p:spPr>
          <p:txBody>
            <a:bodyPr spcFirstLastPara="1" wrap="square" lIns="64775" tIns="64775" rIns="64775" bIns="64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a:solidFill>
                    <a:schemeClr val="lt1"/>
                  </a:solidFill>
                  <a:latin typeface="Source Sans Pro"/>
                  <a:ea typeface="Source Sans Pro"/>
                  <a:cs typeface="Source Sans Pro"/>
                  <a:sym typeface="Source Sans Pro"/>
                </a:rPr>
                <a:t>Management Questions </a:t>
              </a:r>
              <a:endParaRPr sz="1900">
                <a:solidFill>
                  <a:schemeClr val="dk1"/>
                </a:solidFill>
                <a:latin typeface="Source Sans Pro"/>
                <a:ea typeface="Source Sans Pro"/>
                <a:cs typeface="Source Sans Pro"/>
                <a:sym typeface="Source Sans Pro"/>
              </a:endParaRPr>
            </a:p>
          </p:txBody>
        </p:sp>
        <p:sp>
          <p:nvSpPr>
            <p:cNvPr id="543" name="Google Shape;543;g27ce5e01008_0_335"/>
            <p:cNvSpPr/>
            <p:nvPr/>
          </p:nvSpPr>
          <p:spPr>
            <a:xfrm>
              <a:off x="7355575" y="530132"/>
              <a:ext cx="1788900" cy="174300"/>
            </a:xfrm>
            <a:prstGeom prst="roundRect">
              <a:avLst>
                <a:gd name="adj" fmla="val 16667"/>
              </a:avLst>
            </a:prstGeom>
            <a:solidFill>
              <a:srgbClr val="FFD966"/>
            </a:solidFill>
            <a:ln>
              <a:noFill/>
            </a:ln>
          </p:spPr>
          <p:txBody>
            <a:bodyPr spcFirstLastPara="1" wrap="square" lIns="64775" tIns="64775" rIns="64775" bIns="64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a:solidFill>
                    <a:schemeClr val="lt1"/>
                  </a:solidFill>
                  <a:latin typeface="Source Sans Pro"/>
                  <a:ea typeface="Source Sans Pro"/>
                  <a:cs typeface="Source Sans Pro"/>
                  <a:sym typeface="Source Sans Pro"/>
                </a:rPr>
                <a:t>Monitoring Questions</a:t>
              </a:r>
              <a:endParaRPr sz="1900">
                <a:solidFill>
                  <a:schemeClr val="dk1"/>
                </a:solidFill>
                <a:latin typeface="Source Sans Pro"/>
                <a:ea typeface="Source Sans Pro"/>
                <a:cs typeface="Source Sans Pro"/>
                <a:sym typeface="Source Sans Pro"/>
              </a:endParaRPr>
            </a:p>
          </p:txBody>
        </p:sp>
        <p:sp>
          <p:nvSpPr>
            <p:cNvPr id="544" name="Google Shape;544;g27ce5e01008_0_335"/>
            <p:cNvSpPr/>
            <p:nvPr/>
          </p:nvSpPr>
          <p:spPr>
            <a:xfrm>
              <a:off x="7358755" y="804151"/>
              <a:ext cx="1782600" cy="168000"/>
            </a:xfrm>
            <a:prstGeom prst="roundRect">
              <a:avLst>
                <a:gd name="adj" fmla="val 16667"/>
              </a:avLst>
            </a:prstGeom>
            <a:solidFill>
              <a:srgbClr val="B6D7A8"/>
            </a:solidFill>
            <a:ln>
              <a:noFill/>
            </a:ln>
          </p:spPr>
          <p:txBody>
            <a:bodyPr spcFirstLastPara="1" wrap="square" lIns="64775" tIns="64775" rIns="64775" bIns="64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a:solidFill>
                    <a:schemeClr val="lt1"/>
                  </a:solidFill>
                  <a:latin typeface="Source Sans Pro"/>
                  <a:ea typeface="Source Sans Pro"/>
                  <a:cs typeface="Source Sans Pro"/>
                  <a:sym typeface="Source Sans Pro"/>
                </a:rPr>
                <a:t>Indicators/Metrics</a:t>
              </a:r>
              <a:endParaRPr sz="1900">
                <a:solidFill>
                  <a:schemeClr val="dk1"/>
                </a:solidFill>
                <a:latin typeface="Source Sans Pro"/>
                <a:ea typeface="Source Sans Pro"/>
                <a:cs typeface="Source Sans Pro"/>
                <a:sym typeface="Source Sans Pro"/>
              </a:endParaRPr>
            </a:p>
          </p:txBody>
        </p:sp>
        <p:sp>
          <p:nvSpPr>
            <p:cNvPr id="545" name="Google Shape;545;g27ce5e01008_0_335"/>
            <p:cNvSpPr/>
            <p:nvPr/>
          </p:nvSpPr>
          <p:spPr>
            <a:xfrm>
              <a:off x="7358747" y="1072213"/>
              <a:ext cx="1782600" cy="168000"/>
            </a:xfrm>
            <a:prstGeom prst="roundRect">
              <a:avLst>
                <a:gd name="adj" fmla="val 16667"/>
              </a:avLst>
            </a:prstGeom>
            <a:solidFill>
              <a:srgbClr val="A4C2F4"/>
            </a:solidFill>
            <a:ln>
              <a:noFill/>
            </a:ln>
          </p:spPr>
          <p:txBody>
            <a:bodyPr spcFirstLastPara="1" wrap="square" lIns="64775" tIns="64775" rIns="64775" bIns="64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a:solidFill>
                    <a:schemeClr val="lt1"/>
                  </a:solidFill>
                  <a:latin typeface="Source Sans Pro"/>
                  <a:ea typeface="Source Sans Pro"/>
                  <a:cs typeface="Source Sans Pro"/>
                  <a:sym typeface="Source Sans Pro"/>
                </a:rPr>
                <a:t>Protocols</a:t>
              </a:r>
              <a:endParaRPr sz="1900">
                <a:solidFill>
                  <a:schemeClr val="dk1"/>
                </a:solidFill>
                <a:latin typeface="Source Sans Pro"/>
                <a:ea typeface="Source Sans Pro"/>
                <a:cs typeface="Source Sans Pro"/>
                <a:sym typeface="Source Sans Pro"/>
              </a:endParaRPr>
            </a:p>
          </p:txBody>
        </p:sp>
        <p:cxnSp>
          <p:nvCxnSpPr>
            <p:cNvPr id="546" name="Google Shape;546;g27ce5e01008_0_335"/>
            <p:cNvCxnSpPr>
              <a:endCxn id="542" idx="0"/>
            </p:cNvCxnSpPr>
            <p:nvPr/>
          </p:nvCxnSpPr>
          <p:spPr>
            <a:xfrm>
              <a:off x="8250055" y="168151"/>
              <a:ext cx="0" cy="99900"/>
            </a:xfrm>
            <a:prstGeom prst="straightConnector1">
              <a:avLst/>
            </a:prstGeom>
            <a:noFill/>
            <a:ln w="9525" cap="flat" cmpd="sng">
              <a:solidFill>
                <a:schemeClr val="dk2"/>
              </a:solidFill>
              <a:prstDash val="solid"/>
              <a:round/>
              <a:headEnd type="none" w="med" len="med"/>
              <a:tailEnd type="triangle" w="med" len="med"/>
            </a:ln>
          </p:spPr>
        </p:cxnSp>
        <p:cxnSp>
          <p:nvCxnSpPr>
            <p:cNvPr id="547" name="Google Shape;547;g27ce5e01008_0_335"/>
            <p:cNvCxnSpPr>
              <a:stCxn id="542" idx="2"/>
              <a:endCxn id="543" idx="0"/>
            </p:cNvCxnSpPr>
            <p:nvPr/>
          </p:nvCxnSpPr>
          <p:spPr>
            <a:xfrm>
              <a:off x="8250055" y="436051"/>
              <a:ext cx="0" cy="94200"/>
            </a:xfrm>
            <a:prstGeom prst="straightConnector1">
              <a:avLst/>
            </a:prstGeom>
            <a:noFill/>
            <a:ln w="9525" cap="flat" cmpd="sng">
              <a:solidFill>
                <a:schemeClr val="dk2"/>
              </a:solidFill>
              <a:prstDash val="solid"/>
              <a:round/>
              <a:headEnd type="none" w="med" len="med"/>
              <a:tailEnd type="triangle" w="med" len="med"/>
            </a:ln>
          </p:spPr>
        </p:cxnSp>
        <p:cxnSp>
          <p:nvCxnSpPr>
            <p:cNvPr id="548" name="Google Shape;548;g27ce5e01008_0_335"/>
            <p:cNvCxnSpPr>
              <a:endCxn id="544" idx="0"/>
            </p:cNvCxnSpPr>
            <p:nvPr/>
          </p:nvCxnSpPr>
          <p:spPr>
            <a:xfrm>
              <a:off x="8250055" y="704251"/>
              <a:ext cx="0" cy="99900"/>
            </a:xfrm>
            <a:prstGeom prst="straightConnector1">
              <a:avLst/>
            </a:prstGeom>
            <a:noFill/>
            <a:ln w="9525" cap="flat" cmpd="sng">
              <a:solidFill>
                <a:schemeClr val="dk2"/>
              </a:solidFill>
              <a:prstDash val="solid"/>
              <a:round/>
              <a:headEnd type="none" w="med" len="med"/>
              <a:tailEnd type="triangle" w="med" len="med"/>
            </a:ln>
          </p:spPr>
        </p:cxnSp>
        <p:cxnSp>
          <p:nvCxnSpPr>
            <p:cNvPr id="549" name="Google Shape;549;g27ce5e01008_0_335"/>
            <p:cNvCxnSpPr>
              <a:stCxn id="544" idx="2"/>
              <a:endCxn id="545" idx="0"/>
            </p:cNvCxnSpPr>
            <p:nvPr/>
          </p:nvCxnSpPr>
          <p:spPr>
            <a:xfrm>
              <a:off x="8250055" y="972151"/>
              <a:ext cx="0" cy="100200"/>
            </a:xfrm>
            <a:prstGeom prst="straightConnector1">
              <a:avLst/>
            </a:prstGeom>
            <a:noFill/>
            <a:ln w="9525" cap="flat" cmpd="sng">
              <a:solidFill>
                <a:schemeClr val="dk2"/>
              </a:solidFill>
              <a:prstDash val="solid"/>
              <a:round/>
              <a:headEnd type="none" w="med" len="med"/>
              <a:tailEnd type="triangle" w="med" len="med"/>
            </a:ln>
          </p:spPr>
        </p:cxnSp>
      </p:grpSp>
      <p:sp>
        <p:nvSpPr>
          <p:cNvPr id="550" name="Google Shape;550;g27ce5e01008_0_335"/>
          <p:cNvSpPr txBox="1"/>
          <p:nvPr/>
        </p:nvSpPr>
        <p:spPr>
          <a:xfrm>
            <a:off x="4937877" y="2856318"/>
            <a:ext cx="1973700" cy="892512"/>
          </a:xfrm>
          <a:prstGeom prst="rect">
            <a:avLst/>
          </a:prstGeom>
          <a:solidFill>
            <a:srgbClr val="E15D5D"/>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a:sym typeface="Source Sans Pro"/>
              </a:rPr>
              <a:t>GQ 3: How are plants and animals affected?</a:t>
            </a:r>
            <a:endParaRPr>
              <a:sym typeface="Source Sans Pro"/>
            </a:endParaRPr>
          </a:p>
        </p:txBody>
      </p:sp>
      <p:sp>
        <p:nvSpPr>
          <p:cNvPr id="551" name="Google Shape;551;g27ce5e01008_0_335"/>
          <p:cNvSpPr txBox="1"/>
          <p:nvPr/>
        </p:nvSpPr>
        <p:spPr>
          <a:xfrm>
            <a:off x="516871" y="2856318"/>
            <a:ext cx="1973700" cy="1107955"/>
          </a:xfrm>
          <a:prstGeom prst="rect">
            <a:avLst/>
          </a:prstGeom>
          <a:solidFill>
            <a:srgbClr val="E15D5D"/>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dirty="0">
                <a:sym typeface="Source Sans Pro"/>
              </a:rPr>
              <a:t>GQ 1: Where are the tidal wetlands and how are they changing?</a:t>
            </a:r>
            <a:endParaRPr dirty="0">
              <a:sym typeface="Source Sans Pro"/>
            </a:endParaRPr>
          </a:p>
        </p:txBody>
      </p:sp>
      <p:sp>
        <p:nvSpPr>
          <p:cNvPr id="552" name="Google Shape;552;g27ce5e01008_0_335"/>
          <p:cNvSpPr txBox="1"/>
          <p:nvPr/>
        </p:nvSpPr>
        <p:spPr>
          <a:xfrm>
            <a:off x="2727249" y="2856318"/>
            <a:ext cx="1973700" cy="1107955"/>
          </a:xfrm>
          <a:prstGeom prst="rect">
            <a:avLst/>
          </a:prstGeom>
          <a:solidFill>
            <a:srgbClr val="E15D5D"/>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a:sym typeface="Source Sans Pro"/>
              </a:rPr>
              <a:t>GQ 2: How are external factors impacting tidal wetlands?</a:t>
            </a:r>
            <a:endParaRPr>
              <a:sym typeface="Source Sans Pro"/>
            </a:endParaRPr>
          </a:p>
        </p:txBody>
      </p:sp>
      <p:grpSp>
        <p:nvGrpSpPr>
          <p:cNvPr id="553" name="Google Shape;553;g27ce5e01008_0_335"/>
          <p:cNvGrpSpPr/>
          <p:nvPr/>
        </p:nvGrpSpPr>
        <p:grpSpPr>
          <a:xfrm>
            <a:off x="379700" y="4563725"/>
            <a:ext cx="2213400" cy="992700"/>
            <a:chOff x="919250" y="5249325"/>
            <a:chExt cx="2213400" cy="992700"/>
          </a:xfrm>
        </p:grpSpPr>
        <p:sp>
          <p:nvSpPr>
            <p:cNvPr id="554" name="Google Shape;554;g27ce5e01008_0_335"/>
            <p:cNvSpPr/>
            <p:nvPr/>
          </p:nvSpPr>
          <p:spPr>
            <a:xfrm>
              <a:off x="919250" y="5249325"/>
              <a:ext cx="2213400" cy="992700"/>
            </a:xfrm>
            <a:prstGeom prst="ellipse">
              <a:avLst/>
            </a:prstGeom>
            <a:solidFill>
              <a:srgbClr val="9BC0E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g27ce5e01008_0_335"/>
            <p:cNvSpPr txBox="1"/>
            <p:nvPr/>
          </p:nvSpPr>
          <p:spPr>
            <a:xfrm>
              <a:off x="1064325" y="5520275"/>
              <a:ext cx="1973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t>Geospatial SOP</a:t>
              </a:r>
              <a:endParaRPr sz="1900"/>
            </a:p>
          </p:txBody>
        </p:sp>
      </p:grpSp>
      <p:sp>
        <p:nvSpPr>
          <p:cNvPr id="556" name="Google Shape;556;g27ce5e01008_0_335"/>
          <p:cNvSpPr txBox="1"/>
          <p:nvPr/>
        </p:nvSpPr>
        <p:spPr>
          <a:xfrm>
            <a:off x="4160750" y="5721050"/>
            <a:ext cx="229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557" name="Google Shape;557;g27ce5e01008_0_335"/>
          <p:cNvGrpSpPr/>
          <p:nvPr/>
        </p:nvGrpSpPr>
        <p:grpSpPr>
          <a:xfrm>
            <a:off x="2607325" y="5497375"/>
            <a:ext cx="2213400" cy="992700"/>
            <a:chOff x="919250" y="5249325"/>
            <a:chExt cx="2213400" cy="992700"/>
          </a:xfrm>
        </p:grpSpPr>
        <p:sp>
          <p:nvSpPr>
            <p:cNvPr id="558" name="Google Shape;558;g27ce5e01008_0_335"/>
            <p:cNvSpPr/>
            <p:nvPr/>
          </p:nvSpPr>
          <p:spPr>
            <a:xfrm>
              <a:off x="919250" y="5249325"/>
              <a:ext cx="2213400" cy="992700"/>
            </a:xfrm>
            <a:prstGeom prst="ellipse">
              <a:avLst/>
            </a:prstGeom>
            <a:solidFill>
              <a:srgbClr val="9BC0E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g27ce5e01008_0_335"/>
            <p:cNvSpPr txBox="1"/>
            <p:nvPr/>
          </p:nvSpPr>
          <p:spPr>
            <a:xfrm>
              <a:off x="1064325" y="5520275"/>
              <a:ext cx="1973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t>Vegetation SOP</a:t>
              </a:r>
              <a:endParaRPr sz="1900"/>
            </a:p>
          </p:txBody>
        </p:sp>
      </p:grpSp>
      <p:grpSp>
        <p:nvGrpSpPr>
          <p:cNvPr id="560" name="Google Shape;560;g27ce5e01008_0_335"/>
          <p:cNvGrpSpPr/>
          <p:nvPr/>
        </p:nvGrpSpPr>
        <p:grpSpPr>
          <a:xfrm>
            <a:off x="7283500" y="5418798"/>
            <a:ext cx="2271175" cy="1149844"/>
            <a:chOff x="462050" y="6316125"/>
            <a:chExt cx="2271175" cy="992700"/>
          </a:xfrm>
        </p:grpSpPr>
        <p:sp>
          <p:nvSpPr>
            <p:cNvPr id="561" name="Google Shape;561;g27ce5e01008_0_335"/>
            <p:cNvSpPr/>
            <p:nvPr/>
          </p:nvSpPr>
          <p:spPr>
            <a:xfrm>
              <a:off x="462050" y="6316125"/>
              <a:ext cx="2213400" cy="992700"/>
            </a:xfrm>
            <a:prstGeom prst="ellipse">
              <a:avLst/>
            </a:prstGeom>
            <a:solidFill>
              <a:srgbClr val="9BC0E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g27ce5e01008_0_335"/>
            <p:cNvSpPr txBox="1"/>
            <p:nvPr/>
          </p:nvSpPr>
          <p:spPr>
            <a:xfrm>
              <a:off x="759525" y="6434675"/>
              <a:ext cx="1973700" cy="66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t>Fish and Fish Habitats SOP</a:t>
              </a:r>
              <a:endParaRPr sz="1900"/>
            </a:p>
          </p:txBody>
        </p:sp>
      </p:grpSp>
      <p:grpSp>
        <p:nvGrpSpPr>
          <p:cNvPr id="563" name="Google Shape;563;g27ce5e01008_0_335"/>
          <p:cNvGrpSpPr/>
          <p:nvPr/>
        </p:nvGrpSpPr>
        <p:grpSpPr>
          <a:xfrm>
            <a:off x="4732370" y="4563725"/>
            <a:ext cx="2384717" cy="992700"/>
            <a:chOff x="175480" y="4092000"/>
            <a:chExt cx="2213400" cy="992700"/>
          </a:xfrm>
        </p:grpSpPr>
        <p:sp>
          <p:nvSpPr>
            <p:cNvPr id="564" name="Google Shape;564;g27ce5e01008_0_335"/>
            <p:cNvSpPr/>
            <p:nvPr/>
          </p:nvSpPr>
          <p:spPr>
            <a:xfrm>
              <a:off x="175480" y="4092000"/>
              <a:ext cx="2213400" cy="992700"/>
            </a:xfrm>
            <a:prstGeom prst="ellipse">
              <a:avLst/>
            </a:prstGeom>
            <a:solidFill>
              <a:srgbClr val="9BC0E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g27ce5e01008_0_335"/>
            <p:cNvSpPr txBox="1"/>
            <p:nvPr/>
          </p:nvSpPr>
          <p:spPr>
            <a:xfrm>
              <a:off x="220928" y="4239000"/>
              <a:ext cx="19737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t>Hydrogeomorphic SOP</a:t>
              </a:r>
              <a:endParaRPr sz="1900"/>
            </a:p>
          </p:txBody>
        </p:sp>
      </p:grpSp>
      <p:grpSp>
        <p:nvGrpSpPr>
          <p:cNvPr id="566" name="Google Shape;566;g27ce5e01008_0_335"/>
          <p:cNvGrpSpPr/>
          <p:nvPr/>
        </p:nvGrpSpPr>
        <p:grpSpPr>
          <a:xfrm>
            <a:off x="9410525" y="4504675"/>
            <a:ext cx="2213400" cy="992700"/>
            <a:chOff x="919250" y="5249325"/>
            <a:chExt cx="2213400" cy="992700"/>
          </a:xfrm>
        </p:grpSpPr>
        <p:sp>
          <p:nvSpPr>
            <p:cNvPr id="567" name="Google Shape;567;g27ce5e01008_0_335"/>
            <p:cNvSpPr/>
            <p:nvPr/>
          </p:nvSpPr>
          <p:spPr>
            <a:xfrm>
              <a:off x="919250" y="5249325"/>
              <a:ext cx="2213400" cy="992700"/>
            </a:xfrm>
            <a:prstGeom prst="ellipse">
              <a:avLst/>
            </a:prstGeom>
            <a:solidFill>
              <a:srgbClr val="9BC0E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g27ce5e01008_0_335"/>
            <p:cNvSpPr txBox="1"/>
            <p:nvPr/>
          </p:nvSpPr>
          <p:spPr>
            <a:xfrm>
              <a:off x="1064325" y="5367875"/>
              <a:ext cx="19737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t>People and Wetlands SOP</a:t>
              </a:r>
              <a:endParaRPr sz="190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23ed0d66282_0_863"/>
          <p:cNvSpPr txBox="1">
            <a:spLocks noGrp="1"/>
          </p:cNvSpPr>
          <p:nvPr>
            <p:ph type="title"/>
          </p:nvPr>
        </p:nvSpPr>
        <p:spPr>
          <a:xfrm>
            <a:off x="1134950" y="25500"/>
            <a:ext cx="10918200" cy="954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28B9C"/>
              </a:buClr>
              <a:buSzPts val="5500"/>
              <a:buFont typeface="Source Sans Pro"/>
              <a:buNone/>
            </a:pPr>
            <a:r>
              <a:rPr lang="en-US" sz="4500" b="1"/>
              <a:t>Level 1              Level 2           Level 3</a:t>
            </a:r>
            <a:endParaRPr sz="4500" b="1"/>
          </a:p>
        </p:txBody>
      </p:sp>
      <p:grpSp>
        <p:nvGrpSpPr>
          <p:cNvPr id="574" name="Google Shape;574;g23ed0d66282_0_863"/>
          <p:cNvGrpSpPr/>
          <p:nvPr/>
        </p:nvGrpSpPr>
        <p:grpSpPr>
          <a:xfrm>
            <a:off x="206968" y="979964"/>
            <a:ext cx="4135456" cy="4706938"/>
            <a:chOff x="7061757" y="1595452"/>
            <a:chExt cx="3364348" cy="4313938"/>
          </a:xfrm>
        </p:grpSpPr>
        <p:pic>
          <p:nvPicPr>
            <p:cNvPr id="575" name="Google Shape;575;g23ed0d66282_0_863"/>
            <p:cNvPicPr preferRelativeResize="0"/>
            <p:nvPr/>
          </p:nvPicPr>
          <p:blipFill rotWithShape="1">
            <a:blip r:embed="rId3">
              <a:alphaModFix/>
            </a:blip>
            <a:srcRect/>
            <a:stretch/>
          </p:blipFill>
          <p:spPr>
            <a:xfrm>
              <a:off x="7061757" y="1595452"/>
              <a:ext cx="3364348" cy="2707794"/>
            </a:xfrm>
            <a:prstGeom prst="rect">
              <a:avLst/>
            </a:prstGeom>
            <a:noFill/>
            <a:ln>
              <a:noFill/>
            </a:ln>
          </p:spPr>
        </p:pic>
        <p:pic>
          <p:nvPicPr>
            <p:cNvPr id="576" name="Google Shape;576;g23ed0d66282_0_863"/>
            <p:cNvPicPr preferRelativeResize="0"/>
            <p:nvPr/>
          </p:nvPicPr>
          <p:blipFill rotWithShape="1">
            <a:blip r:embed="rId4">
              <a:alphaModFix/>
            </a:blip>
            <a:srcRect r="-270"/>
            <a:stretch/>
          </p:blipFill>
          <p:spPr>
            <a:xfrm>
              <a:off x="7082305" y="3979011"/>
              <a:ext cx="3337560" cy="1930379"/>
            </a:xfrm>
            <a:prstGeom prst="rect">
              <a:avLst/>
            </a:prstGeom>
            <a:noFill/>
            <a:ln>
              <a:noFill/>
            </a:ln>
          </p:spPr>
        </p:pic>
      </p:grpSp>
      <p:pic>
        <p:nvPicPr>
          <p:cNvPr id="577" name="Google Shape;577;g23ed0d66282_0_863"/>
          <p:cNvPicPr preferRelativeResize="0"/>
          <p:nvPr/>
        </p:nvPicPr>
        <p:blipFill rotWithShape="1">
          <a:blip r:embed="rId5">
            <a:alphaModFix/>
          </a:blip>
          <a:srcRect/>
          <a:stretch/>
        </p:blipFill>
        <p:spPr>
          <a:xfrm>
            <a:off x="4454933" y="929867"/>
            <a:ext cx="3490825" cy="4806867"/>
          </a:xfrm>
          <a:prstGeom prst="rect">
            <a:avLst/>
          </a:prstGeom>
          <a:noFill/>
          <a:ln>
            <a:noFill/>
          </a:ln>
        </p:spPr>
      </p:pic>
      <p:pic>
        <p:nvPicPr>
          <p:cNvPr id="578" name="Google Shape;578;g23ed0d66282_0_863"/>
          <p:cNvPicPr preferRelativeResize="0"/>
          <p:nvPr/>
        </p:nvPicPr>
        <p:blipFill>
          <a:blip r:embed="rId6">
            <a:alphaModFix/>
          </a:blip>
          <a:stretch>
            <a:fillRect/>
          </a:stretch>
        </p:blipFill>
        <p:spPr>
          <a:xfrm>
            <a:off x="8058250" y="979975"/>
            <a:ext cx="3820376" cy="2865275"/>
          </a:xfrm>
          <a:prstGeom prst="rect">
            <a:avLst/>
          </a:prstGeom>
          <a:noFill/>
          <a:ln>
            <a:noFill/>
          </a:ln>
        </p:spPr>
      </p:pic>
      <p:pic>
        <p:nvPicPr>
          <p:cNvPr id="579" name="Google Shape;579;g23ed0d66282_0_863"/>
          <p:cNvPicPr preferRelativeResize="0"/>
          <p:nvPr/>
        </p:nvPicPr>
        <p:blipFill>
          <a:blip r:embed="rId7">
            <a:alphaModFix/>
          </a:blip>
          <a:stretch>
            <a:fillRect/>
          </a:stretch>
        </p:blipFill>
        <p:spPr>
          <a:xfrm>
            <a:off x="8058250" y="3921375"/>
            <a:ext cx="3820360" cy="286527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23ed0d66282_0_234"/>
          <p:cNvSpPr txBox="1"/>
          <p:nvPr/>
        </p:nvSpPr>
        <p:spPr>
          <a:xfrm>
            <a:off x="281074" y="95775"/>
            <a:ext cx="5932500" cy="15699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4000">
                <a:solidFill>
                  <a:srgbClr val="228B9C"/>
                </a:solidFill>
              </a:rPr>
              <a:t>WRMP Priority Monitoring Site Network</a:t>
            </a:r>
            <a:endParaRPr sz="4000">
              <a:solidFill>
                <a:srgbClr val="228B9C"/>
              </a:solidFill>
            </a:endParaRPr>
          </a:p>
        </p:txBody>
      </p:sp>
      <p:pic>
        <p:nvPicPr>
          <p:cNvPr id="585" name="Google Shape;585;g23ed0d66282_0_234"/>
          <p:cNvPicPr preferRelativeResize="0"/>
          <p:nvPr/>
        </p:nvPicPr>
        <p:blipFill rotWithShape="1">
          <a:blip r:embed="rId3">
            <a:alphaModFix/>
          </a:blip>
          <a:srcRect t="39" b="39"/>
          <a:stretch/>
        </p:blipFill>
        <p:spPr>
          <a:xfrm>
            <a:off x="6309250" y="224600"/>
            <a:ext cx="5790400" cy="6436875"/>
          </a:xfrm>
          <a:prstGeom prst="rect">
            <a:avLst/>
          </a:prstGeom>
          <a:noFill/>
          <a:ln>
            <a:noFill/>
          </a:ln>
        </p:spPr>
      </p:pic>
      <p:pic>
        <p:nvPicPr>
          <p:cNvPr id="586" name="Google Shape;586;g23ed0d66282_0_234"/>
          <p:cNvPicPr preferRelativeResize="0"/>
          <p:nvPr/>
        </p:nvPicPr>
        <p:blipFill rotWithShape="1">
          <a:blip r:embed="rId4">
            <a:alphaModFix/>
          </a:blip>
          <a:srcRect l="139" r="139"/>
          <a:stretch/>
        </p:blipFill>
        <p:spPr>
          <a:xfrm>
            <a:off x="87463" y="1951811"/>
            <a:ext cx="6017423" cy="4664215"/>
          </a:xfrm>
          <a:prstGeom prst="rect">
            <a:avLst/>
          </a:prstGeom>
          <a:noFill/>
          <a:ln>
            <a:noFill/>
          </a:ln>
        </p:spPr>
      </p:pic>
      <p:sp>
        <p:nvSpPr>
          <p:cNvPr id="587" name="Google Shape;587;g23ed0d66282_0_234"/>
          <p:cNvSpPr txBox="1"/>
          <p:nvPr/>
        </p:nvSpPr>
        <p:spPr>
          <a:xfrm>
            <a:off x="2745175" y="4031900"/>
            <a:ext cx="25692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b="1">
                <a:solidFill>
                  <a:srgbClr val="990000"/>
                </a:solidFill>
              </a:rPr>
              <a:t>Hamilton Wetlands</a:t>
            </a:r>
            <a:endParaRPr sz="1500" b="1">
              <a:solidFill>
                <a:srgbClr val="990000"/>
              </a:solidFill>
            </a:endParaRPr>
          </a:p>
        </p:txBody>
      </p:sp>
      <p:sp>
        <p:nvSpPr>
          <p:cNvPr id="588" name="Google Shape;588;g23ed0d66282_0_234"/>
          <p:cNvSpPr txBox="1"/>
          <p:nvPr/>
        </p:nvSpPr>
        <p:spPr>
          <a:xfrm>
            <a:off x="2773525" y="5120125"/>
            <a:ext cx="16629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Clr>
                <a:schemeClr val="dk1"/>
              </a:buClr>
              <a:buSzPts val="1500"/>
              <a:buFont typeface="Arial"/>
              <a:buNone/>
            </a:pPr>
            <a:r>
              <a:rPr lang="en-US" sz="1500" b="1">
                <a:solidFill>
                  <a:srgbClr val="38761D"/>
                </a:solidFill>
              </a:rPr>
              <a:t>China Camp</a:t>
            </a:r>
            <a:endParaRPr sz="1500" b="1">
              <a:solidFill>
                <a:srgbClr val="38761D"/>
              </a:solidFill>
            </a:endParaRPr>
          </a:p>
        </p:txBody>
      </p:sp>
      <p:sp>
        <p:nvSpPr>
          <p:cNvPr id="589" name="Google Shape;589;g23ed0d66282_0_234"/>
          <p:cNvSpPr txBox="1"/>
          <p:nvPr/>
        </p:nvSpPr>
        <p:spPr>
          <a:xfrm>
            <a:off x="2497675" y="4610100"/>
            <a:ext cx="2569200" cy="477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500" b="1">
                <a:solidFill>
                  <a:srgbClr val="FFFF00"/>
                </a:solidFill>
              </a:rPr>
              <a:t>Outer McInnis</a:t>
            </a:r>
            <a:endParaRPr sz="1500" b="1">
              <a:solidFill>
                <a:schemeClr val="accent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3ed0d66282_0_5"/>
          <p:cNvSpPr txBox="1">
            <a:spLocks noGrp="1"/>
          </p:cNvSpPr>
          <p:nvPr>
            <p:ph type="title"/>
          </p:nvPr>
        </p:nvSpPr>
        <p:spPr>
          <a:xfrm>
            <a:off x="6220725" y="1550850"/>
            <a:ext cx="5500500" cy="83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b="1" dirty="0">
                <a:solidFill>
                  <a:srgbClr val="195781"/>
                </a:solidFill>
              </a:rPr>
              <a:t>Near-term monitoring priorities</a:t>
            </a:r>
            <a:endParaRPr sz="2800" b="1" dirty="0">
              <a:solidFill>
                <a:srgbClr val="195781"/>
              </a:solidFill>
            </a:endParaRPr>
          </a:p>
        </p:txBody>
      </p:sp>
      <p:sp>
        <p:nvSpPr>
          <p:cNvPr id="596" name="Google Shape;596;g23ed0d66282_0_5"/>
          <p:cNvSpPr txBox="1"/>
          <p:nvPr/>
        </p:nvSpPr>
        <p:spPr>
          <a:xfrm>
            <a:off x="561325" y="2514600"/>
            <a:ext cx="5137500" cy="2170200"/>
          </a:xfrm>
          <a:prstGeom prst="rect">
            <a:avLst/>
          </a:prstGeom>
          <a:noFill/>
          <a:ln>
            <a:noFill/>
          </a:ln>
        </p:spPr>
        <p:txBody>
          <a:bodyPr spcFirstLastPara="1" wrap="square" lIns="91425" tIns="45700" rIns="91425" bIns="45700" anchor="t" anchorCtr="0">
            <a:spAutoFit/>
          </a:bodyPr>
          <a:lstStyle/>
          <a:p>
            <a:pPr marL="457200" marR="0" lvl="0" indent="-393700" algn="l" rtl="0">
              <a:lnSpc>
                <a:spcPct val="100000"/>
              </a:lnSpc>
              <a:spcBef>
                <a:spcPts val="600"/>
              </a:spcBef>
              <a:spcAft>
                <a:spcPts val="0"/>
              </a:spcAft>
              <a:buClr>
                <a:schemeClr val="dk1"/>
              </a:buClr>
              <a:buSzPts val="2600"/>
              <a:buFont typeface="Calibri"/>
              <a:buAutoNum type="arabicPeriod"/>
            </a:pPr>
            <a:r>
              <a:rPr lang="en-US" sz="2600">
                <a:solidFill>
                  <a:schemeClr val="dk1"/>
                </a:solidFill>
                <a:latin typeface="Calibri"/>
                <a:ea typeface="Calibri"/>
                <a:cs typeface="Calibri"/>
                <a:sym typeface="Calibri"/>
              </a:rPr>
              <a:t>Where are our tidal wetlands?</a:t>
            </a:r>
            <a:endParaRPr sz="2600">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AutoNum type="arabicPeriod"/>
            </a:pPr>
            <a:r>
              <a:rPr lang="en-US" sz="2600">
                <a:solidFill>
                  <a:schemeClr val="dk1"/>
                </a:solidFill>
                <a:latin typeface="Calibri"/>
                <a:ea typeface="Calibri"/>
                <a:cs typeface="Calibri"/>
                <a:sym typeface="Calibri"/>
              </a:rPr>
              <a:t>How are they doing?</a:t>
            </a:r>
            <a:endParaRPr sz="2600">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AutoNum type="arabicPeriod"/>
            </a:pPr>
            <a:r>
              <a:rPr lang="en-US" sz="2600">
                <a:solidFill>
                  <a:schemeClr val="dk1"/>
                </a:solidFill>
                <a:latin typeface="Calibri"/>
                <a:ea typeface="Calibri"/>
                <a:cs typeface="Calibri"/>
                <a:sym typeface="Calibri"/>
              </a:rPr>
              <a:t>Are they drowning or keeping pace with sea-level rise?</a:t>
            </a:r>
            <a:endParaRPr sz="260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None/>
            </a:pPr>
            <a:endParaRPr sz="2600">
              <a:solidFill>
                <a:schemeClr val="dk1"/>
              </a:solidFill>
              <a:latin typeface="Calibri"/>
              <a:ea typeface="Calibri"/>
              <a:cs typeface="Calibri"/>
              <a:sym typeface="Calibri"/>
            </a:endParaRPr>
          </a:p>
        </p:txBody>
      </p:sp>
      <p:sp>
        <p:nvSpPr>
          <p:cNvPr id="597" name="Google Shape;597;g23ed0d66282_0_5"/>
          <p:cNvSpPr txBox="1"/>
          <p:nvPr/>
        </p:nvSpPr>
        <p:spPr>
          <a:xfrm>
            <a:off x="6359200" y="2383950"/>
            <a:ext cx="5648400" cy="3724800"/>
          </a:xfrm>
          <a:prstGeom prst="rect">
            <a:avLst/>
          </a:prstGeom>
          <a:noFill/>
          <a:ln>
            <a:noFill/>
          </a:ln>
        </p:spPr>
        <p:txBody>
          <a:bodyPr spcFirstLastPara="1" wrap="square" lIns="91425" tIns="45700" rIns="91425" bIns="45700" anchor="t" anchorCtr="0">
            <a:spAutoFit/>
          </a:bodyPr>
          <a:lstStyle/>
          <a:p>
            <a:pPr marL="457200" marR="0" lvl="0" indent="-393700" algn="l" rtl="0">
              <a:lnSpc>
                <a:spcPct val="100000"/>
              </a:lnSpc>
              <a:spcBef>
                <a:spcPts val="600"/>
              </a:spcBef>
              <a:spcAft>
                <a:spcPts val="0"/>
              </a:spcAft>
              <a:buClr>
                <a:schemeClr val="dk1"/>
              </a:buClr>
              <a:buSzPts val="2600"/>
              <a:buFont typeface="Calibri"/>
              <a:buAutoNum type="arabicPeriod"/>
            </a:pPr>
            <a:r>
              <a:rPr lang="en-US" sz="2600" dirty="0">
                <a:solidFill>
                  <a:schemeClr val="dk1"/>
                </a:solidFill>
                <a:latin typeface="Calibri"/>
                <a:ea typeface="Calibri"/>
                <a:cs typeface="Calibri"/>
                <a:sym typeface="Calibri"/>
              </a:rPr>
              <a:t>Landmark </a:t>
            </a:r>
            <a:r>
              <a:rPr lang="en-US" sz="2600" dirty="0" err="1">
                <a:solidFill>
                  <a:schemeClr val="dk1"/>
                </a:solidFill>
                <a:latin typeface="Calibri"/>
                <a:ea typeface="Calibri"/>
                <a:cs typeface="Calibri"/>
                <a:sym typeface="Calibri"/>
              </a:rPr>
              <a:t>Baylands</a:t>
            </a:r>
            <a:r>
              <a:rPr lang="en-US" sz="2600" dirty="0">
                <a:solidFill>
                  <a:schemeClr val="dk1"/>
                </a:solidFill>
                <a:latin typeface="Calibri"/>
                <a:ea typeface="Calibri"/>
                <a:cs typeface="Calibri"/>
                <a:sym typeface="Calibri"/>
              </a:rPr>
              <a:t> Habitat Map</a:t>
            </a:r>
            <a:endParaRPr sz="2600" dirty="0">
              <a:solidFill>
                <a:schemeClr val="dk1"/>
              </a:solidFill>
              <a:latin typeface="Calibri"/>
              <a:ea typeface="Calibri"/>
              <a:cs typeface="Calibri"/>
              <a:sym typeface="Calibri"/>
            </a:endParaRPr>
          </a:p>
          <a:p>
            <a:pPr marL="914400" marR="0" lvl="1" indent="-393700" algn="l" rtl="0">
              <a:lnSpc>
                <a:spcPct val="100000"/>
              </a:lnSpc>
              <a:spcBef>
                <a:spcPts val="0"/>
              </a:spcBef>
              <a:spcAft>
                <a:spcPts val="0"/>
              </a:spcAft>
              <a:buClr>
                <a:schemeClr val="dk1"/>
              </a:buClr>
              <a:buSzPts val="2600"/>
              <a:buFont typeface="Calibri"/>
              <a:buChar char="○"/>
            </a:pPr>
            <a:r>
              <a:rPr lang="en-US" sz="2300" dirty="0">
                <a:solidFill>
                  <a:schemeClr val="dk1"/>
                </a:solidFill>
                <a:latin typeface="Calibri"/>
                <a:ea typeface="Calibri"/>
                <a:cs typeface="Calibri"/>
                <a:sym typeface="Calibri"/>
              </a:rPr>
              <a:t>standardized analyses of characteristics</a:t>
            </a:r>
            <a:endParaRPr sz="2300" dirty="0">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AutoNum type="arabicPeriod"/>
            </a:pPr>
            <a:r>
              <a:rPr lang="en-US" sz="2600" dirty="0">
                <a:solidFill>
                  <a:schemeClr val="dk1"/>
                </a:solidFill>
                <a:latin typeface="Calibri"/>
                <a:ea typeface="Calibri"/>
                <a:cs typeface="Calibri"/>
                <a:sym typeface="Calibri"/>
              </a:rPr>
              <a:t>California Rapid Assessment Method (CRAM) - condition assessment</a:t>
            </a:r>
            <a:endParaRPr sz="2600" dirty="0">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AutoNum type="arabicPeriod"/>
            </a:pPr>
            <a:r>
              <a:rPr lang="en-US" sz="2600" dirty="0">
                <a:solidFill>
                  <a:schemeClr val="dk1"/>
                </a:solidFill>
                <a:latin typeface="Calibri"/>
                <a:ea typeface="Calibri"/>
                <a:cs typeface="Calibri"/>
                <a:sym typeface="Calibri"/>
              </a:rPr>
              <a:t>Regional network of Sediment Elevation Table- Marker Horizons (SETs)</a:t>
            </a:r>
            <a:endParaRPr sz="2600" dirty="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None/>
            </a:pPr>
            <a:endParaRPr sz="2600" dirty="0">
              <a:solidFill>
                <a:schemeClr val="dk1"/>
              </a:solidFill>
              <a:latin typeface="Calibri"/>
              <a:ea typeface="Calibri"/>
              <a:cs typeface="Calibri"/>
              <a:sym typeface="Calibri"/>
            </a:endParaRPr>
          </a:p>
        </p:txBody>
      </p:sp>
      <p:sp>
        <p:nvSpPr>
          <p:cNvPr id="598" name="Google Shape;598;g23ed0d66282_0_5"/>
          <p:cNvSpPr txBox="1"/>
          <p:nvPr/>
        </p:nvSpPr>
        <p:spPr>
          <a:xfrm>
            <a:off x="561325" y="1681050"/>
            <a:ext cx="5288400" cy="57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800" b="1">
                <a:solidFill>
                  <a:srgbClr val="195781"/>
                </a:solidFill>
              </a:rPr>
              <a:t>Near-term program focus</a:t>
            </a:r>
            <a:endParaRPr sz="2800" b="1">
              <a:solidFill>
                <a:srgbClr val="195781"/>
              </a:solidFill>
            </a:endParaRPr>
          </a:p>
        </p:txBody>
      </p:sp>
      <p:sp>
        <p:nvSpPr>
          <p:cNvPr id="599" name="Google Shape;599;g23ed0d66282_0_5"/>
          <p:cNvSpPr txBox="1"/>
          <p:nvPr/>
        </p:nvSpPr>
        <p:spPr>
          <a:xfrm>
            <a:off x="104125" y="355925"/>
            <a:ext cx="12096300" cy="905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5200">
                <a:solidFill>
                  <a:srgbClr val="228B9C"/>
                </a:solidFill>
              </a:rPr>
              <a:t>Science Priorities &amp; Early Achievements</a:t>
            </a:r>
            <a:endParaRPr sz="5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9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p:bldP spid="595" grpId="1"/>
      <p:bldP spid="597" grpId="0"/>
      <p:bldP spid="59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7ccb16a023_0_421"/>
          <p:cNvSpPr txBox="1">
            <a:spLocks noGrp="1"/>
          </p:cNvSpPr>
          <p:nvPr>
            <p:ph type="title"/>
          </p:nvPr>
        </p:nvSpPr>
        <p:spPr>
          <a:xfrm>
            <a:off x="533400" y="212725"/>
            <a:ext cx="10515600" cy="1325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5200"/>
              <a:t>Baylands Habitat Map</a:t>
            </a:r>
            <a:endParaRPr sz="5200"/>
          </a:p>
        </p:txBody>
      </p:sp>
      <p:pic>
        <p:nvPicPr>
          <p:cNvPr id="606" name="Google Shape;606;g27ccb16a023_0_421"/>
          <p:cNvPicPr preferRelativeResize="0"/>
          <p:nvPr/>
        </p:nvPicPr>
        <p:blipFill>
          <a:blip r:embed="rId3">
            <a:alphaModFix/>
          </a:blip>
          <a:stretch>
            <a:fillRect/>
          </a:stretch>
        </p:blipFill>
        <p:spPr>
          <a:xfrm>
            <a:off x="8027775" y="193876"/>
            <a:ext cx="3981001" cy="5552150"/>
          </a:xfrm>
          <a:prstGeom prst="rect">
            <a:avLst/>
          </a:prstGeom>
          <a:noFill/>
          <a:ln>
            <a:noFill/>
          </a:ln>
        </p:spPr>
      </p:pic>
      <p:sp>
        <p:nvSpPr>
          <p:cNvPr id="607" name="Google Shape;607;g27ccb16a023_0_421"/>
          <p:cNvSpPr txBox="1"/>
          <p:nvPr/>
        </p:nvSpPr>
        <p:spPr>
          <a:xfrm>
            <a:off x="8155016" y="5360400"/>
            <a:ext cx="76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FFFFFF"/>
                </a:solidFill>
                <a:latin typeface="Proxima Nova"/>
                <a:ea typeface="Proxima Nova"/>
                <a:cs typeface="Proxima Nova"/>
                <a:sym typeface="Proxima Nova"/>
              </a:rPr>
              <a:t>DRAFT</a:t>
            </a:r>
            <a:endParaRPr b="1">
              <a:solidFill>
                <a:srgbClr val="FFFFFF"/>
              </a:solidFill>
              <a:latin typeface="Proxima Nova"/>
              <a:ea typeface="Proxima Nova"/>
              <a:cs typeface="Proxima Nova"/>
              <a:sym typeface="Proxima Nova"/>
            </a:endParaRPr>
          </a:p>
        </p:txBody>
      </p:sp>
      <p:sp>
        <p:nvSpPr>
          <p:cNvPr id="608" name="Google Shape;608;g27ccb16a023_0_421"/>
          <p:cNvSpPr txBox="1"/>
          <p:nvPr/>
        </p:nvSpPr>
        <p:spPr>
          <a:xfrm>
            <a:off x="583900" y="1763100"/>
            <a:ext cx="36045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t>Region-wide standardized mapping protocol </a:t>
            </a:r>
            <a:endParaRPr sz="2000"/>
          </a:p>
          <a:p>
            <a:pPr marL="457200" lvl="0" indent="-355600" algn="l" rtl="0">
              <a:spcBef>
                <a:spcPts val="0"/>
              </a:spcBef>
              <a:spcAft>
                <a:spcPts val="0"/>
              </a:spcAft>
              <a:buSzPts val="2000"/>
              <a:buChar char="●"/>
            </a:pPr>
            <a:r>
              <a:rPr lang="en-US" sz="2000"/>
              <a:t>2020 NAIP imagery (4-band)</a:t>
            </a:r>
            <a:endParaRPr sz="2000"/>
          </a:p>
          <a:p>
            <a:pPr marL="457200" lvl="0" indent="-355600" algn="l" rtl="0">
              <a:spcBef>
                <a:spcPts val="0"/>
              </a:spcBef>
              <a:spcAft>
                <a:spcPts val="0"/>
              </a:spcAft>
              <a:buSzPts val="2000"/>
              <a:buChar char="●"/>
            </a:pPr>
            <a:r>
              <a:rPr lang="en-US" sz="2000"/>
              <a:t>Compiled most-up-to-date DEMs</a:t>
            </a:r>
            <a:endParaRPr sz="2000"/>
          </a:p>
          <a:p>
            <a:pPr marL="457200" lvl="0" indent="-355600" algn="l" rtl="0">
              <a:spcBef>
                <a:spcPts val="0"/>
              </a:spcBef>
              <a:spcAft>
                <a:spcPts val="0"/>
              </a:spcAft>
              <a:buSzPts val="2000"/>
              <a:buChar char="●"/>
            </a:pPr>
            <a:r>
              <a:rPr lang="en-US" sz="2000"/>
              <a:t>Built enhanced tidal datum surfaces</a:t>
            </a:r>
            <a:endParaRPr sz="2000"/>
          </a:p>
          <a:p>
            <a:pPr marL="457200" lvl="0" indent="-355600" algn="l" rtl="0">
              <a:spcBef>
                <a:spcPts val="0"/>
              </a:spcBef>
              <a:spcAft>
                <a:spcPts val="0"/>
              </a:spcAft>
              <a:buSzPts val="2000"/>
              <a:buChar char="●"/>
            </a:pPr>
            <a:r>
              <a:rPr lang="en-US" sz="2000"/>
              <a:t>Training e-Cognition software to classify habitats</a:t>
            </a:r>
            <a:endParaRPr sz="2000"/>
          </a:p>
        </p:txBody>
      </p:sp>
      <p:grpSp>
        <p:nvGrpSpPr>
          <p:cNvPr id="609" name="Google Shape;609;g27ccb16a023_0_421"/>
          <p:cNvGrpSpPr/>
          <p:nvPr/>
        </p:nvGrpSpPr>
        <p:grpSpPr>
          <a:xfrm>
            <a:off x="4596200" y="3132675"/>
            <a:ext cx="3235200" cy="2708400"/>
            <a:chOff x="4596200" y="3132675"/>
            <a:chExt cx="3235200" cy="2708400"/>
          </a:xfrm>
        </p:grpSpPr>
        <p:pic>
          <p:nvPicPr>
            <p:cNvPr id="610" name="Google Shape;610;g27ccb16a023_0_421"/>
            <p:cNvPicPr preferRelativeResize="0"/>
            <p:nvPr/>
          </p:nvPicPr>
          <p:blipFill>
            <a:blip r:embed="rId4">
              <a:alphaModFix/>
            </a:blip>
            <a:stretch>
              <a:fillRect/>
            </a:stretch>
          </p:blipFill>
          <p:spPr>
            <a:xfrm>
              <a:off x="4653724" y="3132675"/>
              <a:ext cx="3177600" cy="2708400"/>
            </a:xfrm>
            <a:prstGeom prst="rect">
              <a:avLst/>
            </a:prstGeom>
            <a:noFill/>
            <a:ln>
              <a:noFill/>
            </a:ln>
          </p:spPr>
        </p:pic>
        <p:sp>
          <p:nvSpPr>
            <p:cNvPr id="611" name="Google Shape;611;g27ccb16a023_0_421"/>
            <p:cNvSpPr/>
            <p:nvPr/>
          </p:nvSpPr>
          <p:spPr>
            <a:xfrm>
              <a:off x="4596200" y="3148400"/>
              <a:ext cx="3235200" cy="133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g27ccb16a023_0_421"/>
          <p:cNvSpPr txBox="1"/>
          <p:nvPr/>
        </p:nvSpPr>
        <p:spPr>
          <a:xfrm>
            <a:off x="4651825" y="2890750"/>
            <a:ext cx="32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highlight>
                  <a:schemeClr val="lt1"/>
                </a:highlight>
              </a:rPr>
              <a:t>Baylands Change Basemap Feedback Tool</a:t>
            </a:r>
            <a:endParaRPr sz="1200">
              <a:highlight>
                <a:schemeClr val="lt1"/>
              </a:highligh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1069</Words>
  <Application>Microsoft Office PowerPoint</Application>
  <PresentationFormat>Widescreen</PresentationFormat>
  <Paragraphs>169</Paragraphs>
  <Slides>16</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Trebuchet MS</vt:lpstr>
      <vt:lpstr>Calibri</vt:lpstr>
      <vt:lpstr>Proxima Nova</vt:lpstr>
      <vt:lpstr>Arial</vt:lpstr>
      <vt:lpstr>Source Serif Pro</vt:lpstr>
      <vt:lpstr>Source Sans Pro</vt:lpstr>
      <vt:lpstr>1_Custom Design</vt:lpstr>
      <vt:lpstr>Simple Light</vt:lpstr>
      <vt:lpstr>1_Custom Design</vt:lpstr>
      <vt:lpstr>WRMP: monitoring change to advance regional adaptation</vt:lpstr>
      <vt:lpstr>Outline</vt:lpstr>
      <vt:lpstr>WRMP Scope and Goals</vt:lpstr>
      <vt:lpstr>PowerPoint Presentation</vt:lpstr>
      <vt:lpstr>WRMP Monitoring Guidance</vt:lpstr>
      <vt:lpstr>Level 1              Level 2           Level 3</vt:lpstr>
      <vt:lpstr>PowerPoint Presentation</vt:lpstr>
      <vt:lpstr>Near-term monitoring priorities</vt:lpstr>
      <vt:lpstr>Baylands Habitat Map</vt:lpstr>
      <vt:lpstr>Standardized metrics of regional wetland characterics from the Basemap </vt:lpstr>
      <vt:lpstr>California Rapid Assessment Method (CRAM): Condition over time and by region</vt:lpstr>
      <vt:lpstr>Site-level monitoring: accretion and elevation change</vt:lpstr>
      <vt:lpstr>Future potential monitoring relevant to marsh migration</vt:lpstr>
      <vt:lpstr>Proposed special study tracking wetland vegetation across transition zones </vt:lpstr>
      <vt:lpstr>What’s Next?</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WRMP: monitoring change to advance regional adaptation</dc:title>
  <dc:creator>Toms, Christina@Waterboards</dc:creator>
  <cp:lastModifiedBy>caitlinc</cp:lastModifiedBy>
  <cp:revision>2</cp:revision>
  <dcterms:created xsi:type="dcterms:W3CDTF">2020-12-15T00:31:21Z</dcterms:created>
  <dcterms:modified xsi:type="dcterms:W3CDTF">2023-09-12T00:14:21Z</dcterms:modified>
</cp:coreProperties>
</file>