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2"/>
  </p:sldMasterIdLst>
  <p:notesMasterIdLst>
    <p:notesMasterId r:id="rId14"/>
  </p:notesMasterIdLst>
  <p:sldIdLst>
    <p:sldId id="264" r:id="rId3"/>
    <p:sldId id="263" r:id="rId4"/>
    <p:sldId id="266" r:id="rId5"/>
    <p:sldId id="257" r:id="rId6"/>
    <p:sldId id="258" r:id="rId7"/>
    <p:sldId id="262" r:id="rId8"/>
    <p:sldId id="268" r:id="rId9"/>
    <p:sldId id="267" r:id="rId10"/>
    <p:sldId id="270" r:id="rId11"/>
    <p:sldId id="260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2"/>
    <p:restoredTop sz="78141" autoAdjust="0"/>
  </p:normalViewPr>
  <p:slideViewPr>
    <p:cSldViewPr snapToGrid="0" snapToObjects="1">
      <p:cViewPr varScale="1">
        <p:scale>
          <a:sx n="99" d="100"/>
          <a:sy n="99" d="100"/>
        </p:scale>
        <p:origin x="13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hen, Sahrye" userId="a884ab83-0f91-4b52-803f-49d888608391" providerId="ADAL" clId="{CD9745A9-2BC1-48E0-83E8-38AF79DBB4C8}"/>
    <pc:docChg chg="undo custSel addSld delSld modSld sldOrd">
      <pc:chgData name="Cohen, Sahrye" userId="a884ab83-0f91-4b52-803f-49d888608391" providerId="ADAL" clId="{CD9745A9-2BC1-48E0-83E8-38AF79DBB4C8}" dt="2023-09-12T02:24:52.183" v="2858" actId="14100"/>
      <pc:docMkLst>
        <pc:docMk/>
      </pc:docMkLst>
      <pc:sldChg chg="addSp delSp modSp mod setBg modNotesTx">
        <pc:chgData name="Cohen, Sahrye" userId="a884ab83-0f91-4b52-803f-49d888608391" providerId="ADAL" clId="{CD9745A9-2BC1-48E0-83E8-38AF79DBB4C8}" dt="2023-09-12T02:23:53.111" v="2801" actId="20577"/>
        <pc:sldMkLst>
          <pc:docMk/>
          <pc:sldMk cId="1211831908" sldId="257"/>
        </pc:sldMkLst>
        <pc:spChg chg="mod">
          <ac:chgData name="Cohen, Sahrye" userId="a884ab83-0f91-4b52-803f-49d888608391" providerId="ADAL" clId="{CD9745A9-2BC1-48E0-83E8-38AF79DBB4C8}" dt="2023-09-11T06:40:52.406" v="1044" actId="26606"/>
          <ac:spMkLst>
            <pc:docMk/>
            <pc:sldMk cId="1211831908" sldId="257"/>
            <ac:spMk id="2" creationId="{A213489C-AB01-46DF-BD92-C7D9F0547C0F}"/>
          </ac:spMkLst>
        </pc:spChg>
        <pc:spChg chg="mod">
          <ac:chgData name="Cohen, Sahrye" userId="a884ab83-0f91-4b52-803f-49d888608391" providerId="ADAL" clId="{CD9745A9-2BC1-48E0-83E8-38AF79DBB4C8}" dt="2023-09-11T06:40:52.406" v="1044" actId="26606"/>
          <ac:spMkLst>
            <pc:docMk/>
            <pc:sldMk cId="1211831908" sldId="257"/>
            <ac:spMk id="3" creationId="{8BB0519B-39A6-47DB-8655-2838F7C534D4}"/>
          </ac:spMkLst>
        </pc:spChg>
        <pc:spChg chg="add del mod ord">
          <ac:chgData name="Cohen, Sahrye" userId="a884ab83-0f91-4b52-803f-49d888608391" providerId="ADAL" clId="{CD9745A9-2BC1-48E0-83E8-38AF79DBB4C8}" dt="2023-09-11T06:42:20.883" v="1076" actId="20577"/>
          <ac:spMkLst>
            <pc:docMk/>
            <pc:sldMk cId="1211831908" sldId="257"/>
            <ac:spMk id="4" creationId="{464BF5CC-084F-ED45-BE3C-E4BAC1FCD4CE}"/>
          </ac:spMkLst>
        </pc:spChg>
        <pc:spChg chg="del">
          <ac:chgData name="Cohen, Sahrye" userId="a884ab83-0f91-4b52-803f-49d888608391" providerId="ADAL" clId="{CD9745A9-2BC1-48E0-83E8-38AF79DBB4C8}" dt="2023-09-11T06:26:48.778" v="555" actId="931"/>
          <ac:spMkLst>
            <pc:docMk/>
            <pc:sldMk cId="1211831908" sldId="257"/>
            <ac:spMk id="5" creationId="{4E465DCF-847C-2345-99A0-4071D1879182}"/>
          </ac:spMkLst>
        </pc:spChg>
        <pc:spChg chg="add mod ord">
          <ac:chgData name="Cohen, Sahrye" userId="a884ab83-0f91-4b52-803f-49d888608391" providerId="ADAL" clId="{CD9745A9-2BC1-48E0-83E8-38AF79DBB4C8}" dt="2023-09-11T06:40:52.406" v="1044" actId="26606"/>
          <ac:spMkLst>
            <pc:docMk/>
            <pc:sldMk cId="1211831908" sldId="257"/>
            <ac:spMk id="8" creationId="{EDAEF5BD-942C-CFC9-8BC0-92E7FA189BCD}"/>
          </ac:spMkLst>
        </pc:spChg>
        <pc:spChg chg="add del">
          <ac:chgData name="Cohen, Sahrye" userId="a884ab83-0f91-4b52-803f-49d888608391" providerId="ADAL" clId="{CD9745A9-2BC1-48E0-83E8-38AF79DBB4C8}" dt="2023-09-11T06:27:04.051" v="559" actId="26606"/>
          <ac:spMkLst>
            <pc:docMk/>
            <pc:sldMk cId="1211831908" sldId="257"/>
            <ac:spMk id="12" creationId="{37C89E4B-3C9F-44B9-8B86-D9E3D112D8EC}"/>
          </ac:spMkLst>
        </pc:spChg>
        <pc:spChg chg="add del">
          <ac:chgData name="Cohen, Sahrye" userId="a884ab83-0f91-4b52-803f-49d888608391" providerId="ADAL" clId="{CD9745A9-2BC1-48E0-83E8-38AF79DBB4C8}" dt="2023-09-11T06:40:52.406" v="1044" actId="26606"/>
          <ac:spMkLst>
            <pc:docMk/>
            <pc:sldMk cId="1211831908" sldId="257"/>
            <ac:spMk id="18" creationId="{37C89E4B-3C9F-44B9-8B86-D9E3D112D8EC}"/>
          </ac:spMkLst>
        </pc:spChg>
        <pc:spChg chg="add del">
          <ac:chgData name="Cohen, Sahrye" userId="a884ab83-0f91-4b52-803f-49d888608391" providerId="ADAL" clId="{CD9745A9-2BC1-48E0-83E8-38AF79DBB4C8}" dt="2023-09-11T06:40:52.406" v="1044" actId="26606"/>
          <ac:spMkLst>
            <pc:docMk/>
            <pc:sldMk cId="1211831908" sldId="257"/>
            <ac:spMk id="25" creationId="{4D4677D2-D5AC-4CF9-9EED-2B89D0A1C212}"/>
          </ac:spMkLst>
        </pc:spChg>
        <pc:spChg chg="add del">
          <ac:chgData name="Cohen, Sahrye" userId="a884ab83-0f91-4b52-803f-49d888608391" providerId="ADAL" clId="{CD9745A9-2BC1-48E0-83E8-38AF79DBB4C8}" dt="2023-09-11T06:40:52.406" v="1044" actId="26606"/>
          <ac:spMkLst>
            <pc:docMk/>
            <pc:sldMk cId="1211831908" sldId="257"/>
            <ac:spMk id="27" creationId="{C6D54F7E-825A-4BBA-815F-35CCA8B97786}"/>
          </ac:spMkLst>
        </pc:spChg>
        <pc:picChg chg="add mod modCrop">
          <ac:chgData name="Cohen, Sahrye" userId="a884ab83-0f91-4b52-803f-49d888608391" providerId="ADAL" clId="{CD9745A9-2BC1-48E0-83E8-38AF79DBB4C8}" dt="2023-09-11T06:40:52.406" v="1044" actId="26606"/>
          <ac:picMkLst>
            <pc:docMk/>
            <pc:sldMk cId="1211831908" sldId="257"/>
            <ac:picMk id="7" creationId="{83A3DC42-06DA-652B-C2C9-88BA5FCD5A9D}"/>
          </ac:picMkLst>
        </pc:picChg>
        <pc:cxnChg chg="add del">
          <ac:chgData name="Cohen, Sahrye" userId="a884ab83-0f91-4b52-803f-49d888608391" providerId="ADAL" clId="{CD9745A9-2BC1-48E0-83E8-38AF79DBB4C8}" dt="2023-09-11T06:27:04.051" v="559" actId="26606"/>
          <ac:cxnSpMkLst>
            <pc:docMk/>
            <pc:sldMk cId="1211831908" sldId="257"/>
            <ac:cxnSpMk id="14" creationId="{AA2EAA10-076F-46BD-8F0F-B9A2FB77A85C}"/>
          </ac:cxnSpMkLst>
        </pc:cxnChg>
        <pc:cxnChg chg="add del">
          <ac:chgData name="Cohen, Sahrye" userId="a884ab83-0f91-4b52-803f-49d888608391" providerId="ADAL" clId="{CD9745A9-2BC1-48E0-83E8-38AF79DBB4C8}" dt="2023-09-11T06:27:04.051" v="559" actId="26606"/>
          <ac:cxnSpMkLst>
            <pc:docMk/>
            <pc:sldMk cId="1211831908" sldId="257"/>
            <ac:cxnSpMk id="16" creationId="{D891E407-403B-4764-86C9-33A56D3BCAA3}"/>
          </ac:cxnSpMkLst>
        </pc:cxnChg>
        <pc:cxnChg chg="add del">
          <ac:chgData name="Cohen, Sahrye" userId="a884ab83-0f91-4b52-803f-49d888608391" providerId="ADAL" clId="{CD9745A9-2BC1-48E0-83E8-38AF79DBB4C8}" dt="2023-09-11T06:40:52.406" v="1044" actId="26606"/>
          <ac:cxnSpMkLst>
            <pc:docMk/>
            <pc:sldMk cId="1211831908" sldId="257"/>
            <ac:cxnSpMk id="19" creationId="{AA2EAA10-076F-46BD-8F0F-B9A2FB77A85C}"/>
          </ac:cxnSpMkLst>
        </pc:cxnChg>
        <pc:cxnChg chg="add del">
          <ac:chgData name="Cohen, Sahrye" userId="a884ab83-0f91-4b52-803f-49d888608391" providerId="ADAL" clId="{CD9745A9-2BC1-48E0-83E8-38AF79DBB4C8}" dt="2023-09-11T06:40:52.406" v="1044" actId="26606"/>
          <ac:cxnSpMkLst>
            <pc:docMk/>
            <pc:sldMk cId="1211831908" sldId="257"/>
            <ac:cxnSpMk id="20" creationId="{D891E407-403B-4764-86C9-33A56D3BCAA3}"/>
          </ac:cxnSpMkLst>
        </pc:cxnChg>
      </pc:sldChg>
      <pc:sldChg chg="addSp delSp modSp mod ord setBg modNotesTx">
        <pc:chgData name="Cohen, Sahrye" userId="a884ab83-0f91-4b52-803f-49d888608391" providerId="ADAL" clId="{CD9745A9-2BC1-48E0-83E8-38AF79DBB4C8}" dt="2023-09-12T02:24:01.300" v="2802" actId="20577"/>
        <pc:sldMkLst>
          <pc:docMk/>
          <pc:sldMk cId="285594212" sldId="258"/>
        </pc:sldMkLst>
        <pc:spChg chg="mod ord">
          <ac:chgData name="Cohen, Sahrye" userId="a884ab83-0f91-4b52-803f-49d888608391" providerId="ADAL" clId="{CD9745A9-2BC1-48E0-83E8-38AF79DBB4C8}" dt="2023-09-11T06:44:18.868" v="1153" actId="26606"/>
          <ac:spMkLst>
            <pc:docMk/>
            <pc:sldMk cId="285594212" sldId="258"/>
            <ac:spMk id="2" creationId="{FBFC3639-5F14-4F7F-8FA4-C423229268C0}"/>
          </ac:spMkLst>
        </pc:spChg>
        <pc:spChg chg="mod">
          <ac:chgData name="Cohen, Sahrye" userId="a884ab83-0f91-4b52-803f-49d888608391" providerId="ADAL" clId="{CD9745A9-2BC1-48E0-83E8-38AF79DBB4C8}" dt="2023-09-11T06:44:18.868" v="1153" actId="26606"/>
          <ac:spMkLst>
            <pc:docMk/>
            <pc:sldMk cId="285594212" sldId="258"/>
            <ac:spMk id="3" creationId="{0CF8E59C-4FC8-455B-83AF-6B566545C9B6}"/>
          </ac:spMkLst>
        </pc:spChg>
        <pc:spChg chg="mod">
          <ac:chgData name="Cohen, Sahrye" userId="a884ab83-0f91-4b52-803f-49d888608391" providerId="ADAL" clId="{CD9745A9-2BC1-48E0-83E8-38AF79DBB4C8}" dt="2023-09-12T02:20:37.301" v="2771" actId="20577"/>
          <ac:spMkLst>
            <pc:docMk/>
            <pc:sldMk cId="285594212" sldId="258"/>
            <ac:spMk id="6" creationId="{D2BF1665-8E20-9946-A9F1-E7FBF1002812}"/>
          </ac:spMkLst>
        </pc:spChg>
        <pc:spChg chg="mod ord">
          <ac:chgData name="Cohen, Sahrye" userId="a884ab83-0f91-4b52-803f-49d888608391" providerId="ADAL" clId="{CD9745A9-2BC1-48E0-83E8-38AF79DBB4C8}" dt="2023-09-11T06:44:40.002" v="1159" actId="1076"/>
          <ac:spMkLst>
            <pc:docMk/>
            <pc:sldMk cId="285594212" sldId="258"/>
            <ac:spMk id="7" creationId="{E9BD63DA-61F8-8549-95B5-604FA42571D7}"/>
          </ac:spMkLst>
        </pc:spChg>
        <pc:spChg chg="del">
          <ac:chgData name="Cohen, Sahrye" userId="a884ab83-0f91-4b52-803f-49d888608391" providerId="ADAL" clId="{CD9745A9-2BC1-48E0-83E8-38AF79DBB4C8}" dt="2023-09-11T06:39:57.481" v="1036" actId="931"/>
          <ac:spMkLst>
            <pc:docMk/>
            <pc:sldMk cId="285594212" sldId="258"/>
            <ac:spMk id="8" creationId="{DFC11844-9C3C-774A-A0C5-F5AE4ABA2FCB}"/>
          </ac:spMkLst>
        </pc:spChg>
        <pc:picChg chg="add mod">
          <ac:chgData name="Cohen, Sahrye" userId="a884ab83-0f91-4b52-803f-49d888608391" providerId="ADAL" clId="{CD9745A9-2BC1-48E0-83E8-38AF79DBB4C8}" dt="2023-09-11T06:44:18.868" v="1153" actId="26606"/>
          <ac:picMkLst>
            <pc:docMk/>
            <pc:sldMk cId="285594212" sldId="258"/>
            <ac:picMk id="5" creationId="{B8C40C34-40AB-2269-8AFD-EA84AFD65AB6}"/>
          </ac:picMkLst>
        </pc:picChg>
      </pc:sldChg>
      <pc:sldChg chg="addSp delSp modSp del mod setBg setClrOvrMap modNotesTx">
        <pc:chgData name="Cohen, Sahrye" userId="a884ab83-0f91-4b52-803f-49d888608391" providerId="ADAL" clId="{CD9745A9-2BC1-48E0-83E8-38AF79DBB4C8}" dt="2023-09-11T06:56:50.194" v="1297" actId="2696"/>
        <pc:sldMkLst>
          <pc:docMk/>
          <pc:sldMk cId="2642921021" sldId="259"/>
        </pc:sldMkLst>
        <pc:spChg chg="mod ord">
          <ac:chgData name="Cohen, Sahrye" userId="a884ab83-0f91-4b52-803f-49d888608391" providerId="ADAL" clId="{CD9745A9-2BC1-48E0-83E8-38AF79DBB4C8}" dt="2023-09-11T06:56:40.368" v="1295" actId="21"/>
          <ac:spMkLst>
            <pc:docMk/>
            <pc:sldMk cId="2642921021" sldId="259"/>
            <ac:spMk id="2" creationId="{D1F7834E-BC49-784A-AA13-00D94014210A}"/>
          </ac:spMkLst>
        </pc:spChg>
        <pc:spChg chg="del">
          <ac:chgData name="Cohen, Sahrye" userId="a884ab83-0f91-4b52-803f-49d888608391" providerId="ADAL" clId="{CD9745A9-2BC1-48E0-83E8-38AF79DBB4C8}" dt="2023-09-11T06:33:55.742" v="798" actId="931"/>
          <ac:spMkLst>
            <pc:docMk/>
            <pc:sldMk cId="2642921021" sldId="259"/>
            <ac:spMk id="3" creationId="{F2D3D9C1-8103-FA45-B7AC-C51CE9E6BC11}"/>
          </ac:spMkLst>
        </pc:spChg>
        <pc:spChg chg="mod">
          <ac:chgData name="Cohen, Sahrye" userId="a884ab83-0f91-4b52-803f-49d888608391" providerId="ADAL" clId="{CD9745A9-2BC1-48E0-83E8-38AF79DBB4C8}" dt="2023-09-11T06:36:39.374" v="811" actId="26606"/>
          <ac:spMkLst>
            <pc:docMk/>
            <pc:sldMk cId="2642921021" sldId="259"/>
            <ac:spMk id="4" creationId="{B2C44A47-A939-416F-B9D5-445C83F9B9F0}"/>
          </ac:spMkLst>
        </pc:spChg>
        <pc:spChg chg="mod">
          <ac:chgData name="Cohen, Sahrye" userId="a884ab83-0f91-4b52-803f-49d888608391" providerId="ADAL" clId="{CD9745A9-2BC1-48E0-83E8-38AF79DBB4C8}" dt="2023-09-11T06:36:39.374" v="811" actId="26606"/>
          <ac:spMkLst>
            <pc:docMk/>
            <pc:sldMk cId="2642921021" sldId="259"/>
            <ac:spMk id="5" creationId="{B92C8682-476F-4565-8FFC-8CC7ECCEEE22}"/>
          </ac:spMkLst>
        </pc:spChg>
        <pc:spChg chg="add del">
          <ac:chgData name="Cohen, Sahrye" userId="a884ab83-0f91-4b52-803f-49d888608391" providerId="ADAL" clId="{CD9745A9-2BC1-48E0-83E8-38AF79DBB4C8}" dt="2023-09-11T06:36:39.383" v="812" actId="26606"/>
          <ac:spMkLst>
            <pc:docMk/>
            <pc:sldMk cId="2642921021" sldId="259"/>
            <ac:spMk id="12" creationId="{37C89E4B-3C9F-44B9-8B86-D9E3D112D8EC}"/>
          </ac:spMkLst>
        </pc:spChg>
        <pc:spChg chg="add">
          <ac:chgData name="Cohen, Sahrye" userId="a884ab83-0f91-4b52-803f-49d888608391" providerId="ADAL" clId="{CD9745A9-2BC1-48E0-83E8-38AF79DBB4C8}" dt="2023-09-11T06:36:39.383" v="812" actId="26606"/>
          <ac:spMkLst>
            <pc:docMk/>
            <pc:sldMk cId="2642921021" sldId="259"/>
            <ac:spMk id="18" creationId="{37C89E4B-3C9F-44B9-8B86-D9E3D112D8EC}"/>
          </ac:spMkLst>
        </pc:spChg>
        <pc:spChg chg="add del">
          <ac:chgData name="Cohen, Sahrye" userId="a884ab83-0f91-4b52-803f-49d888608391" providerId="ADAL" clId="{CD9745A9-2BC1-48E0-83E8-38AF79DBB4C8}" dt="2023-09-11T06:36:26.952" v="809" actId="26606"/>
          <ac:spMkLst>
            <pc:docMk/>
            <pc:sldMk cId="2642921021" sldId="259"/>
            <ac:spMk id="21" creationId="{37C89E4B-3C9F-44B9-8B86-D9E3D112D8EC}"/>
          </ac:spMkLst>
        </pc:spChg>
        <pc:picChg chg="add mod ord">
          <ac:chgData name="Cohen, Sahrye" userId="a884ab83-0f91-4b52-803f-49d888608391" providerId="ADAL" clId="{CD9745A9-2BC1-48E0-83E8-38AF79DBB4C8}" dt="2023-09-11T06:36:56.419" v="818" actId="1076"/>
          <ac:picMkLst>
            <pc:docMk/>
            <pc:sldMk cId="2642921021" sldId="259"/>
            <ac:picMk id="7" creationId="{6234EB0B-907A-1AC6-3F5B-B46D7B8D8149}"/>
          </ac:picMkLst>
        </pc:picChg>
        <pc:cxnChg chg="add del">
          <ac:chgData name="Cohen, Sahrye" userId="a884ab83-0f91-4b52-803f-49d888608391" providerId="ADAL" clId="{CD9745A9-2BC1-48E0-83E8-38AF79DBB4C8}" dt="2023-09-11T06:36:39.383" v="812" actId="26606"/>
          <ac:cxnSpMkLst>
            <pc:docMk/>
            <pc:sldMk cId="2642921021" sldId="259"/>
            <ac:cxnSpMk id="14" creationId="{AA2EAA10-076F-46BD-8F0F-B9A2FB77A85C}"/>
          </ac:cxnSpMkLst>
        </pc:cxnChg>
        <pc:cxnChg chg="add del">
          <ac:chgData name="Cohen, Sahrye" userId="a884ab83-0f91-4b52-803f-49d888608391" providerId="ADAL" clId="{CD9745A9-2BC1-48E0-83E8-38AF79DBB4C8}" dt="2023-09-11T06:36:39.383" v="812" actId="26606"/>
          <ac:cxnSpMkLst>
            <pc:docMk/>
            <pc:sldMk cId="2642921021" sldId="259"/>
            <ac:cxnSpMk id="16" creationId="{D891E407-403B-4764-86C9-33A56D3BCAA3}"/>
          </ac:cxnSpMkLst>
        </pc:cxnChg>
        <pc:cxnChg chg="add">
          <ac:chgData name="Cohen, Sahrye" userId="a884ab83-0f91-4b52-803f-49d888608391" providerId="ADAL" clId="{CD9745A9-2BC1-48E0-83E8-38AF79DBB4C8}" dt="2023-09-11T06:36:39.383" v="812" actId="26606"/>
          <ac:cxnSpMkLst>
            <pc:docMk/>
            <pc:sldMk cId="2642921021" sldId="259"/>
            <ac:cxnSpMk id="19" creationId="{AA2EAA10-076F-46BD-8F0F-B9A2FB77A85C}"/>
          </ac:cxnSpMkLst>
        </pc:cxnChg>
        <pc:cxnChg chg="add">
          <ac:chgData name="Cohen, Sahrye" userId="a884ab83-0f91-4b52-803f-49d888608391" providerId="ADAL" clId="{CD9745A9-2BC1-48E0-83E8-38AF79DBB4C8}" dt="2023-09-11T06:36:39.383" v="812" actId="26606"/>
          <ac:cxnSpMkLst>
            <pc:docMk/>
            <pc:sldMk cId="2642921021" sldId="259"/>
            <ac:cxnSpMk id="20" creationId="{D891E407-403B-4764-86C9-33A56D3BCAA3}"/>
          </ac:cxnSpMkLst>
        </pc:cxnChg>
        <pc:cxnChg chg="add del">
          <ac:chgData name="Cohen, Sahrye" userId="a884ab83-0f91-4b52-803f-49d888608391" providerId="ADAL" clId="{CD9745A9-2BC1-48E0-83E8-38AF79DBB4C8}" dt="2023-09-11T06:36:26.952" v="809" actId="26606"/>
          <ac:cxnSpMkLst>
            <pc:docMk/>
            <pc:sldMk cId="2642921021" sldId="259"/>
            <ac:cxnSpMk id="23" creationId="{AA2EAA10-076F-46BD-8F0F-B9A2FB77A85C}"/>
          </ac:cxnSpMkLst>
        </pc:cxnChg>
        <pc:cxnChg chg="add del">
          <ac:chgData name="Cohen, Sahrye" userId="a884ab83-0f91-4b52-803f-49d888608391" providerId="ADAL" clId="{CD9745A9-2BC1-48E0-83E8-38AF79DBB4C8}" dt="2023-09-11T06:36:26.952" v="809" actId="26606"/>
          <ac:cxnSpMkLst>
            <pc:docMk/>
            <pc:sldMk cId="2642921021" sldId="259"/>
            <ac:cxnSpMk id="25" creationId="{D891E407-403B-4764-86C9-33A56D3BCAA3}"/>
          </ac:cxnSpMkLst>
        </pc:cxnChg>
      </pc:sldChg>
      <pc:sldChg chg="addSp delSp modSp mod setBg modNotesTx">
        <pc:chgData name="Cohen, Sahrye" userId="a884ab83-0f91-4b52-803f-49d888608391" providerId="ADAL" clId="{CD9745A9-2BC1-48E0-83E8-38AF79DBB4C8}" dt="2023-09-12T02:24:52.183" v="2858" actId="14100"/>
        <pc:sldMkLst>
          <pc:docMk/>
          <pc:sldMk cId="2977679127" sldId="260"/>
        </pc:sldMkLst>
        <pc:spChg chg="mod">
          <ac:chgData name="Cohen, Sahrye" userId="a884ab83-0f91-4b52-803f-49d888608391" providerId="ADAL" clId="{CD9745A9-2BC1-48E0-83E8-38AF79DBB4C8}" dt="2023-09-11T07:19:53.165" v="2373" actId="26606"/>
          <ac:spMkLst>
            <pc:docMk/>
            <pc:sldMk cId="2977679127" sldId="260"/>
            <ac:spMk id="2" creationId="{2F75F21B-7123-4EB6-A9A5-BA44C579A56C}"/>
          </ac:spMkLst>
        </pc:spChg>
        <pc:spChg chg="mod">
          <ac:chgData name="Cohen, Sahrye" userId="a884ab83-0f91-4b52-803f-49d888608391" providerId="ADAL" clId="{CD9745A9-2BC1-48E0-83E8-38AF79DBB4C8}" dt="2023-09-11T07:19:53.165" v="2373" actId="26606"/>
          <ac:spMkLst>
            <pc:docMk/>
            <pc:sldMk cId="2977679127" sldId="260"/>
            <ac:spMk id="3" creationId="{731BACC6-CFD8-4772-B4E6-01FAE124F07E}"/>
          </ac:spMkLst>
        </pc:spChg>
        <pc:spChg chg="mod">
          <ac:chgData name="Cohen, Sahrye" userId="a884ab83-0f91-4b52-803f-49d888608391" providerId="ADAL" clId="{CD9745A9-2BC1-48E0-83E8-38AF79DBB4C8}" dt="2023-09-11T07:24:10.529" v="2538" actId="14100"/>
          <ac:spMkLst>
            <pc:docMk/>
            <pc:sldMk cId="2977679127" sldId="260"/>
            <ac:spMk id="6" creationId="{BFFA17A9-CDA4-5040-9683-1CFD8B7CB1D8}"/>
          </ac:spMkLst>
        </pc:spChg>
        <pc:spChg chg="del">
          <ac:chgData name="Cohen, Sahrye" userId="a884ab83-0f91-4b52-803f-49d888608391" providerId="ADAL" clId="{CD9745A9-2BC1-48E0-83E8-38AF79DBB4C8}" dt="2023-09-11T07:19:22.399" v="2366" actId="931"/>
          <ac:spMkLst>
            <pc:docMk/>
            <pc:sldMk cId="2977679127" sldId="260"/>
            <ac:spMk id="7" creationId="{698C388F-E9D6-844A-89E1-BD61D528DA67}"/>
          </ac:spMkLst>
        </pc:spChg>
        <pc:spChg chg="add mod">
          <ac:chgData name="Cohen, Sahrye" userId="a884ab83-0f91-4b52-803f-49d888608391" providerId="ADAL" clId="{CD9745A9-2BC1-48E0-83E8-38AF79DBB4C8}" dt="2023-09-12T02:24:52.183" v="2858" actId="14100"/>
          <ac:spMkLst>
            <pc:docMk/>
            <pc:sldMk cId="2977679127" sldId="260"/>
            <ac:spMk id="15" creationId="{A271A317-326A-3559-8B6A-A799498C50C0}"/>
          </ac:spMkLst>
        </pc:spChg>
        <pc:picChg chg="add mod">
          <ac:chgData name="Cohen, Sahrye" userId="a884ab83-0f91-4b52-803f-49d888608391" providerId="ADAL" clId="{CD9745A9-2BC1-48E0-83E8-38AF79DBB4C8}" dt="2023-09-11T07:19:53.165" v="2373" actId="26606"/>
          <ac:picMkLst>
            <pc:docMk/>
            <pc:sldMk cId="2977679127" sldId="260"/>
            <ac:picMk id="5" creationId="{624F7E12-D550-14E4-E8CA-5B439D446CDB}"/>
          </ac:picMkLst>
        </pc:picChg>
        <pc:picChg chg="add del">
          <ac:chgData name="Cohen, Sahrye" userId="a884ab83-0f91-4b52-803f-49d888608391" providerId="ADAL" clId="{CD9745A9-2BC1-48E0-83E8-38AF79DBB4C8}" dt="2023-09-11T07:19:30.802" v="2369" actId="478"/>
          <ac:picMkLst>
            <pc:docMk/>
            <pc:sldMk cId="2977679127" sldId="260"/>
            <ac:picMk id="9" creationId="{F56F9944-F649-9E8E-4348-453CF0115A4A}"/>
          </ac:picMkLst>
        </pc:picChg>
        <pc:picChg chg="add mod ord">
          <ac:chgData name="Cohen, Sahrye" userId="a884ab83-0f91-4b52-803f-49d888608391" providerId="ADAL" clId="{CD9745A9-2BC1-48E0-83E8-38AF79DBB4C8}" dt="2023-09-11T07:19:53.165" v="2373" actId="26606"/>
          <ac:picMkLst>
            <pc:docMk/>
            <pc:sldMk cId="2977679127" sldId="260"/>
            <ac:picMk id="11" creationId="{7A9CAA71-3CB5-D274-38CD-EFF1D49B75DA}"/>
          </ac:picMkLst>
        </pc:picChg>
        <pc:cxnChg chg="add">
          <ac:chgData name="Cohen, Sahrye" userId="a884ab83-0f91-4b52-803f-49d888608391" providerId="ADAL" clId="{CD9745A9-2BC1-48E0-83E8-38AF79DBB4C8}" dt="2023-09-11T07:19:53.165" v="2373" actId="26606"/>
          <ac:cxnSpMkLst>
            <pc:docMk/>
            <pc:sldMk cId="2977679127" sldId="260"/>
            <ac:cxnSpMk id="18" creationId="{1503BFE4-729B-D9D0-C17B-501E6AF1127A}"/>
          </ac:cxnSpMkLst>
        </pc:cxnChg>
      </pc:sldChg>
      <pc:sldChg chg="del">
        <pc:chgData name="Cohen, Sahrye" userId="a884ab83-0f91-4b52-803f-49d888608391" providerId="ADAL" clId="{CD9745A9-2BC1-48E0-83E8-38AF79DBB4C8}" dt="2023-09-11T07:13:59.811" v="2058" actId="2696"/>
        <pc:sldMkLst>
          <pc:docMk/>
          <pc:sldMk cId="3761150598" sldId="261"/>
        </pc:sldMkLst>
      </pc:sldChg>
      <pc:sldChg chg="addSp delSp modSp mod ord modNotesTx">
        <pc:chgData name="Cohen, Sahrye" userId="a884ab83-0f91-4b52-803f-49d888608391" providerId="ADAL" clId="{CD9745A9-2BC1-48E0-83E8-38AF79DBB4C8}" dt="2023-09-12T02:24:04.491" v="2803" actId="20577"/>
        <pc:sldMkLst>
          <pc:docMk/>
          <pc:sldMk cId="818892564" sldId="262"/>
        </pc:sldMkLst>
        <pc:spChg chg="mod">
          <ac:chgData name="Cohen, Sahrye" userId="a884ab83-0f91-4b52-803f-49d888608391" providerId="ADAL" clId="{CD9745A9-2BC1-48E0-83E8-38AF79DBB4C8}" dt="2023-09-11T06:52:41.579" v="1251" actId="403"/>
          <ac:spMkLst>
            <pc:docMk/>
            <pc:sldMk cId="818892564" sldId="262"/>
            <ac:spMk id="2" creationId="{CC005883-7331-AC4F-AF35-6727240AEB09}"/>
          </ac:spMkLst>
        </pc:spChg>
        <pc:spChg chg="del">
          <ac:chgData name="Cohen, Sahrye" userId="a884ab83-0f91-4b52-803f-49d888608391" providerId="ADAL" clId="{CD9745A9-2BC1-48E0-83E8-38AF79DBB4C8}" dt="2023-09-11T06:51:10.977" v="1167" actId="931"/>
          <ac:spMkLst>
            <pc:docMk/>
            <pc:sldMk cId="818892564" sldId="262"/>
            <ac:spMk id="3" creationId="{BBC0050E-64BD-FD4B-ADC9-260991FC583D}"/>
          </ac:spMkLst>
        </pc:spChg>
        <pc:spChg chg="mod">
          <ac:chgData name="Cohen, Sahrye" userId="a884ab83-0f91-4b52-803f-49d888608391" providerId="ADAL" clId="{CD9745A9-2BC1-48E0-83E8-38AF79DBB4C8}" dt="2023-09-11T06:53:33.427" v="1268" actId="20577"/>
          <ac:spMkLst>
            <pc:docMk/>
            <pc:sldMk cId="818892564" sldId="262"/>
            <ac:spMk id="4" creationId="{555056C9-463D-2140-94D6-6F36B4848E8F}"/>
          </ac:spMkLst>
        </pc:spChg>
        <pc:picChg chg="add mod">
          <ac:chgData name="Cohen, Sahrye" userId="a884ab83-0f91-4b52-803f-49d888608391" providerId="ADAL" clId="{CD9745A9-2BC1-48E0-83E8-38AF79DBB4C8}" dt="2023-09-11T06:51:13.734" v="1169" actId="962"/>
          <ac:picMkLst>
            <pc:docMk/>
            <pc:sldMk cId="818892564" sldId="262"/>
            <ac:picMk id="8" creationId="{476307E1-C097-DB0A-A2B6-F5FE53522D09}"/>
          </ac:picMkLst>
        </pc:picChg>
      </pc:sldChg>
      <pc:sldChg chg="addSp delSp modSp mod setBg modNotesTx">
        <pc:chgData name="Cohen, Sahrye" userId="a884ab83-0f91-4b52-803f-49d888608391" providerId="ADAL" clId="{CD9745A9-2BC1-48E0-83E8-38AF79DBB4C8}" dt="2023-09-12T02:23:45.607" v="2799" actId="20577"/>
        <pc:sldMkLst>
          <pc:docMk/>
          <pc:sldMk cId="958880708" sldId="263"/>
        </pc:sldMkLst>
        <pc:spChg chg="del mod">
          <ac:chgData name="Cohen, Sahrye" userId="a884ab83-0f91-4b52-803f-49d888608391" providerId="ADAL" clId="{CD9745A9-2BC1-48E0-83E8-38AF79DBB4C8}" dt="2023-09-11T05:44:47.120" v="252" actId="478"/>
          <ac:spMkLst>
            <pc:docMk/>
            <pc:sldMk cId="958880708" sldId="263"/>
            <ac:spMk id="2" creationId="{88649E16-A2ED-A74E-81EB-9F4B5C8FDC33}"/>
          </ac:spMkLst>
        </pc:spChg>
        <pc:spChg chg="del">
          <ac:chgData name="Cohen, Sahrye" userId="a884ab83-0f91-4b52-803f-49d888608391" providerId="ADAL" clId="{CD9745A9-2BC1-48E0-83E8-38AF79DBB4C8}" dt="2023-09-11T06:09:09.284" v="317" actId="931"/>
          <ac:spMkLst>
            <pc:docMk/>
            <pc:sldMk cId="958880708" sldId="263"/>
            <ac:spMk id="3" creationId="{0D1EA34F-96B1-4D49-A99C-0BB81F9C63E8}"/>
          </ac:spMkLst>
        </pc:spChg>
        <pc:spChg chg="mod">
          <ac:chgData name="Cohen, Sahrye" userId="a884ab83-0f91-4b52-803f-49d888608391" providerId="ADAL" clId="{CD9745A9-2BC1-48E0-83E8-38AF79DBB4C8}" dt="2023-09-11T06:09:41.468" v="322" actId="26606"/>
          <ac:spMkLst>
            <pc:docMk/>
            <pc:sldMk cId="958880708" sldId="263"/>
            <ac:spMk id="4" creationId="{4CED5100-E6EF-CB45-9404-D7EE4894192C}"/>
          </ac:spMkLst>
        </pc:spChg>
        <pc:spChg chg="mod">
          <ac:chgData name="Cohen, Sahrye" userId="a884ab83-0f91-4b52-803f-49d888608391" providerId="ADAL" clId="{CD9745A9-2BC1-48E0-83E8-38AF79DBB4C8}" dt="2023-09-11T06:09:41.468" v="322" actId="26606"/>
          <ac:spMkLst>
            <pc:docMk/>
            <pc:sldMk cId="958880708" sldId="263"/>
            <ac:spMk id="5" creationId="{289923B3-C4BE-D14E-B651-B589F3FFA2E8}"/>
          </ac:spMkLst>
        </pc:spChg>
        <pc:spChg chg="add del mod">
          <ac:chgData name="Cohen, Sahrye" userId="a884ab83-0f91-4b52-803f-49d888608391" providerId="ADAL" clId="{CD9745A9-2BC1-48E0-83E8-38AF79DBB4C8}" dt="2023-09-11T05:59:31.788" v="282" actId="478"/>
          <ac:spMkLst>
            <pc:docMk/>
            <pc:sldMk cId="958880708" sldId="263"/>
            <ac:spMk id="7" creationId="{D7054532-5180-C665-07C7-28831589174F}"/>
          </ac:spMkLst>
        </pc:spChg>
        <pc:spChg chg="add del mod">
          <ac:chgData name="Cohen, Sahrye" userId="a884ab83-0f91-4b52-803f-49d888608391" providerId="ADAL" clId="{CD9745A9-2BC1-48E0-83E8-38AF79DBB4C8}" dt="2023-09-11T06:11:21.085" v="331" actId="931"/>
          <ac:spMkLst>
            <pc:docMk/>
            <pc:sldMk cId="958880708" sldId="263"/>
            <ac:spMk id="11" creationId="{29A042A4-3103-88BB-752B-DD803388A8CF}"/>
          </ac:spMkLst>
        </pc:spChg>
        <pc:spChg chg="add del">
          <ac:chgData name="Cohen, Sahrye" userId="a884ab83-0f91-4b52-803f-49d888608391" providerId="ADAL" clId="{CD9745A9-2BC1-48E0-83E8-38AF79DBB4C8}" dt="2023-09-11T06:09:41.468" v="322" actId="26606"/>
          <ac:spMkLst>
            <pc:docMk/>
            <pc:sldMk cId="958880708" sldId="263"/>
            <ac:spMk id="13" creationId="{E40E4EA5-433B-202B-3DC5-EBA1B5FF0ACE}"/>
          </ac:spMkLst>
        </pc:spChg>
        <pc:spChg chg="add del">
          <ac:chgData name="Cohen, Sahrye" userId="a884ab83-0f91-4b52-803f-49d888608391" providerId="ADAL" clId="{CD9745A9-2BC1-48E0-83E8-38AF79DBB4C8}" dt="2023-09-11T06:09:34.517" v="320" actId="26606"/>
          <ac:spMkLst>
            <pc:docMk/>
            <pc:sldMk cId="958880708" sldId="263"/>
            <ac:spMk id="14" creationId="{42A4FC2C-047E-45A5-965D-8E1E3BF09BC6}"/>
          </ac:spMkLst>
        </pc:spChg>
        <pc:spChg chg="add del">
          <ac:chgData name="Cohen, Sahrye" userId="a884ab83-0f91-4b52-803f-49d888608391" providerId="ADAL" clId="{CD9745A9-2BC1-48E0-83E8-38AF79DBB4C8}" dt="2023-09-11T06:09:41.468" v="322" actId="26606"/>
          <ac:spMkLst>
            <pc:docMk/>
            <pc:sldMk cId="958880708" sldId="263"/>
            <ac:spMk id="16" creationId="{3AFE8227-C443-417B-BA91-520EB1EF4559}"/>
          </ac:spMkLst>
        </pc:spChg>
        <pc:spChg chg="add mod">
          <ac:chgData name="Cohen, Sahrye" userId="a884ab83-0f91-4b52-803f-49d888608391" providerId="ADAL" clId="{CD9745A9-2BC1-48E0-83E8-38AF79DBB4C8}" dt="2023-09-11T06:19:13.995" v="518" actId="20577"/>
          <ac:spMkLst>
            <pc:docMk/>
            <pc:sldMk cId="958880708" sldId="263"/>
            <ac:spMk id="17" creationId="{4A7BB4F8-3F8B-B64F-63CC-7989096882F3}"/>
          </ac:spMkLst>
        </pc:spChg>
        <pc:spChg chg="add del">
          <ac:chgData name="Cohen, Sahrye" userId="a884ab83-0f91-4b52-803f-49d888608391" providerId="ADAL" clId="{CD9745A9-2BC1-48E0-83E8-38AF79DBB4C8}" dt="2023-09-11T06:09:41.468" v="322" actId="26606"/>
          <ac:spMkLst>
            <pc:docMk/>
            <pc:sldMk cId="958880708" sldId="263"/>
            <ac:spMk id="18" creationId="{907741FC-B544-4A6E-B831-6789D042333D}"/>
          </ac:spMkLst>
        </pc:spChg>
        <pc:spChg chg="add del">
          <ac:chgData name="Cohen, Sahrye" userId="a884ab83-0f91-4b52-803f-49d888608391" providerId="ADAL" clId="{CD9745A9-2BC1-48E0-83E8-38AF79DBB4C8}" dt="2023-09-11T06:09:41.468" v="322" actId="26606"/>
          <ac:spMkLst>
            <pc:docMk/>
            <pc:sldMk cId="958880708" sldId="263"/>
            <ac:spMk id="20" creationId="{3F0BE7ED-7814-4273-B18A-F26CC0380380}"/>
          </ac:spMkLst>
        </pc:spChg>
        <pc:picChg chg="add del mod ord">
          <ac:chgData name="Cohen, Sahrye" userId="a884ab83-0f91-4b52-803f-49d888608391" providerId="ADAL" clId="{CD9745A9-2BC1-48E0-83E8-38AF79DBB4C8}" dt="2023-09-11T06:11:16.111" v="330" actId="478"/>
          <ac:picMkLst>
            <pc:docMk/>
            <pc:sldMk cId="958880708" sldId="263"/>
            <ac:picMk id="9" creationId="{DDEAB753-519C-58B4-0746-6AC5B87CFA5B}"/>
          </ac:picMkLst>
        </pc:picChg>
        <pc:picChg chg="add mod modCrop">
          <ac:chgData name="Cohen, Sahrye" userId="a884ab83-0f91-4b52-803f-49d888608391" providerId="ADAL" clId="{CD9745A9-2BC1-48E0-83E8-38AF79DBB4C8}" dt="2023-09-11T06:13:02.595" v="474" actId="14100"/>
          <ac:picMkLst>
            <pc:docMk/>
            <pc:sldMk cId="958880708" sldId="263"/>
            <ac:picMk id="15" creationId="{4DDBEE4E-898E-7D49-4577-068539EF5189}"/>
          </ac:picMkLst>
        </pc:picChg>
      </pc:sldChg>
      <pc:sldChg chg="modSp mod">
        <pc:chgData name="Cohen, Sahrye" userId="a884ab83-0f91-4b52-803f-49d888608391" providerId="ADAL" clId="{CD9745A9-2BC1-48E0-83E8-38AF79DBB4C8}" dt="2023-09-11T05:10:24.278" v="208" actId="20577"/>
        <pc:sldMkLst>
          <pc:docMk/>
          <pc:sldMk cId="2793808752" sldId="264"/>
        </pc:sldMkLst>
        <pc:spChg chg="mod">
          <ac:chgData name="Cohen, Sahrye" userId="a884ab83-0f91-4b52-803f-49d888608391" providerId="ADAL" clId="{CD9745A9-2BC1-48E0-83E8-38AF79DBB4C8}" dt="2023-09-11T05:10:01.901" v="147" actId="20577"/>
          <ac:spMkLst>
            <pc:docMk/>
            <pc:sldMk cId="2793808752" sldId="264"/>
            <ac:spMk id="2" creationId="{31EDC5FC-2F00-544A-9FD9-5109E6B999A8}"/>
          </ac:spMkLst>
        </pc:spChg>
        <pc:spChg chg="mod">
          <ac:chgData name="Cohen, Sahrye" userId="a884ab83-0f91-4b52-803f-49d888608391" providerId="ADAL" clId="{CD9745A9-2BC1-48E0-83E8-38AF79DBB4C8}" dt="2023-09-11T05:10:24.278" v="208" actId="20577"/>
          <ac:spMkLst>
            <pc:docMk/>
            <pc:sldMk cId="2793808752" sldId="264"/>
            <ac:spMk id="3" creationId="{35E530EC-8F02-6C42-A63C-2E9DCF8A4C49}"/>
          </ac:spMkLst>
        </pc:spChg>
      </pc:sldChg>
      <pc:sldChg chg="del">
        <pc:chgData name="Cohen, Sahrye" userId="a884ab83-0f91-4b52-803f-49d888608391" providerId="ADAL" clId="{CD9745A9-2BC1-48E0-83E8-38AF79DBB4C8}" dt="2023-09-11T05:48:01.061" v="267" actId="2696"/>
        <pc:sldMkLst>
          <pc:docMk/>
          <pc:sldMk cId="479319627" sldId="265"/>
        </pc:sldMkLst>
      </pc:sldChg>
      <pc:sldChg chg="addSp delSp modSp add mod setBg modNotesTx">
        <pc:chgData name="Cohen, Sahrye" userId="a884ab83-0f91-4b52-803f-49d888608391" providerId="ADAL" clId="{CD9745A9-2BC1-48E0-83E8-38AF79DBB4C8}" dt="2023-09-12T02:23:49.061" v="2800" actId="20577"/>
        <pc:sldMkLst>
          <pc:docMk/>
          <pc:sldMk cId="3572633435" sldId="266"/>
        </pc:sldMkLst>
        <pc:spChg chg="del">
          <ac:chgData name="Cohen, Sahrye" userId="a884ab83-0f91-4b52-803f-49d888608391" providerId="ADAL" clId="{CD9745A9-2BC1-48E0-83E8-38AF79DBB4C8}" dt="2023-09-11T06:17:39.288" v="491" actId="931"/>
          <ac:spMkLst>
            <pc:docMk/>
            <pc:sldMk cId="3572633435" sldId="266"/>
            <ac:spMk id="3" creationId="{0D1EA34F-96B1-4D49-A99C-0BB81F9C63E8}"/>
          </ac:spMkLst>
        </pc:spChg>
        <pc:spChg chg="mod">
          <ac:chgData name="Cohen, Sahrye" userId="a884ab83-0f91-4b52-803f-49d888608391" providerId="ADAL" clId="{CD9745A9-2BC1-48E0-83E8-38AF79DBB4C8}" dt="2023-09-11T06:20:12.102" v="521" actId="26606"/>
          <ac:spMkLst>
            <pc:docMk/>
            <pc:sldMk cId="3572633435" sldId="266"/>
            <ac:spMk id="4" creationId="{4CED5100-E6EF-CB45-9404-D7EE4894192C}"/>
          </ac:spMkLst>
        </pc:spChg>
        <pc:spChg chg="mod">
          <ac:chgData name="Cohen, Sahrye" userId="a884ab83-0f91-4b52-803f-49d888608391" providerId="ADAL" clId="{CD9745A9-2BC1-48E0-83E8-38AF79DBB4C8}" dt="2023-09-11T06:20:12.102" v="521" actId="26606"/>
          <ac:spMkLst>
            <pc:docMk/>
            <pc:sldMk cId="3572633435" sldId="266"/>
            <ac:spMk id="5" creationId="{289923B3-C4BE-D14E-B651-B589F3FFA2E8}"/>
          </ac:spMkLst>
        </pc:spChg>
        <pc:spChg chg="mod ord">
          <ac:chgData name="Cohen, Sahrye" userId="a884ab83-0f91-4b52-803f-49d888608391" providerId="ADAL" clId="{CD9745A9-2BC1-48E0-83E8-38AF79DBB4C8}" dt="2023-09-11T06:42:29.098" v="1096" actId="20577"/>
          <ac:spMkLst>
            <pc:docMk/>
            <pc:sldMk cId="3572633435" sldId="266"/>
            <ac:spMk id="7" creationId="{D7054532-5180-C665-07C7-28831589174F}"/>
          </ac:spMkLst>
        </pc:spChg>
        <pc:spChg chg="add del">
          <ac:chgData name="Cohen, Sahrye" userId="a884ab83-0f91-4b52-803f-49d888608391" providerId="ADAL" clId="{CD9745A9-2BC1-48E0-83E8-38AF79DBB4C8}" dt="2023-09-11T06:20:12.093" v="520" actId="26606"/>
          <ac:spMkLst>
            <pc:docMk/>
            <pc:sldMk cId="3572633435" sldId="266"/>
            <ac:spMk id="11" creationId="{5B1F9353-9C88-5FA9-4FAB-1DDB348D71AF}"/>
          </ac:spMkLst>
        </pc:spChg>
        <pc:spChg chg="add">
          <ac:chgData name="Cohen, Sahrye" userId="a884ab83-0f91-4b52-803f-49d888608391" providerId="ADAL" clId="{CD9745A9-2BC1-48E0-83E8-38AF79DBB4C8}" dt="2023-09-11T06:20:12.102" v="521" actId="26606"/>
          <ac:spMkLst>
            <pc:docMk/>
            <pc:sldMk cId="3572633435" sldId="266"/>
            <ac:spMk id="12" creationId="{37C89E4B-3C9F-44B9-8B86-D9E3D112D8EC}"/>
          </ac:spMkLst>
        </pc:spChg>
        <pc:picChg chg="add mod modCrop">
          <ac:chgData name="Cohen, Sahrye" userId="a884ab83-0f91-4b52-803f-49d888608391" providerId="ADAL" clId="{CD9745A9-2BC1-48E0-83E8-38AF79DBB4C8}" dt="2023-09-11T06:20:38.571" v="526" actId="14100"/>
          <ac:picMkLst>
            <pc:docMk/>
            <pc:sldMk cId="3572633435" sldId="266"/>
            <ac:picMk id="6" creationId="{2A8E2F20-1ADD-BB48-F277-73195A326DCB}"/>
          </ac:picMkLst>
        </pc:picChg>
        <pc:cxnChg chg="add del">
          <ac:chgData name="Cohen, Sahrye" userId="a884ab83-0f91-4b52-803f-49d888608391" providerId="ADAL" clId="{CD9745A9-2BC1-48E0-83E8-38AF79DBB4C8}" dt="2023-09-11T06:20:12.093" v="520" actId="26606"/>
          <ac:cxnSpMkLst>
            <pc:docMk/>
            <pc:sldMk cId="3572633435" sldId="266"/>
            <ac:cxnSpMk id="14" creationId="{1503BFE4-729B-D9D0-C17B-501E6AF1127A}"/>
          </ac:cxnSpMkLst>
        </pc:cxnChg>
        <pc:cxnChg chg="add">
          <ac:chgData name="Cohen, Sahrye" userId="a884ab83-0f91-4b52-803f-49d888608391" providerId="ADAL" clId="{CD9745A9-2BC1-48E0-83E8-38AF79DBB4C8}" dt="2023-09-11T06:20:12.102" v="521" actId="26606"/>
          <ac:cxnSpMkLst>
            <pc:docMk/>
            <pc:sldMk cId="3572633435" sldId="266"/>
            <ac:cxnSpMk id="16" creationId="{D891E407-403B-4764-86C9-33A56D3BCAA3}"/>
          </ac:cxnSpMkLst>
        </pc:cxnChg>
        <pc:cxnChg chg="add">
          <ac:chgData name="Cohen, Sahrye" userId="a884ab83-0f91-4b52-803f-49d888608391" providerId="ADAL" clId="{CD9745A9-2BC1-48E0-83E8-38AF79DBB4C8}" dt="2023-09-11T06:20:12.102" v="521" actId="26606"/>
          <ac:cxnSpMkLst>
            <pc:docMk/>
            <pc:sldMk cId="3572633435" sldId="266"/>
            <ac:cxnSpMk id="17" creationId="{AA2EAA10-076F-46BD-8F0F-B9A2FB77A85C}"/>
          </ac:cxnSpMkLst>
        </pc:cxnChg>
      </pc:sldChg>
      <pc:sldChg chg="addSp delSp modSp new mod setBg modNotesTx">
        <pc:chgData name="Cohen, Sahrye" userId="a884ab83-0f91-4b52-803f-49d888608391" providerId="ADAL" clId="{CD9745A9-2BC1-48E0-83E8-38AF79DBB4C8}" dt="2023-09-12T02:24:15.195" v="2805" actId="20577"/>
        <pc:sldMkLst>
          <pc:docMk/>
          <pc:sldMk cId="185903087" sldId="267"/>
        </pc:sldMkLst>
        <pc:spChg chg="mod">
          <ac:chgData name="Cohen, Sahrye" userId="a884ab83-0f91-4b52-803f-49d888608391" providerId="ADAL" clId="{CD9745A9-2BC1-48E0-83E8-38AF79DBB4C8}" dt="2023-09-11T07:18:23.843" v="2338" actId="403"/>
          <ac:spMkLst>
            <pc:docMk/>
            <pc:sldMk cId="185903087" sldId="267"/>
            <ac:spMk id="2" creationId="{6E098D98-BDBF-F9DA-6B02-9B69430883B2}"/>
          </ac:spMkLst>
        </pc:spChg>
        <pc:spChg chg="del">
          <ac:chgData name="Cohen, Sahrye" userId="a884ab83-0f91-4b52-803f-49d888608391" providerId="ADAL" clId="{CD9745A9-2BC1-48E0-83E8-38AF79DBB4C8}" dt="2023-09-11T07:17:32.331" v="2333" actId="931"/>
          <ac:spMkLst>
            <pc:docMk/>
            <pc:sldMk cId="185903087" sldId="267"/>
            <ac:spMk id="3" creationId="{3CBA49AA-7AC6-E906-8D42-28A8429D65D0}"/>
          </ac:spMkLst>
        </pc:spChg>
        <pc:spChg chg="mod">
          <ac:chgData name="Cohen, Sahrye" userId="a884ab83-0f91-4b52-803f-49d888608391" providerId="ADAL" clId="{CD9745A9-2BC1-48E0-83E8-38AF79DBB4C8}" dt="2023-09-11T07:35:02.001" v="2752" actId="14100"/>
          <ac:spMkLst>
            <pc:docMk/>
            <pc:sldMk cId="185903087" sldId="267"/>
            <ac:spMk id="4" creationId="{0DFD58E3-E970-4098-6F6F-6A76CCC4D010}"/>
          </ac:spMkLst>
        </pc:spChg>
        <pc:spChg chg="mod">
          <ac:chgData name="Cohen, Sahrye" userId="a884ab83-0f91-4b52-803f-49d888608391" providerId="ADAL" clId="{CD9745A9-2BC1-48E0-83E8-38AF79DBB4C8}" dt="2023-09-11T07:18:08.510" v="2336" actId="26606"/>
          <ac:spMkLst>
            <pc:docMk/>
            <pc:sldMk cId="185903087" sldId="267"/>
            <ac:spMk id="5" creationId="{375445D3-9B5D-52E6-E30D-4CCDB55826CE}"/>
          </ac:spMkLst>
        </pc:spChg>
        <pc:spChg chg="mod">
          <ac:chgData name="Cohen, Sahrye" userId="a884ab83-0f91-4b52-803f-49d888608391" providerId="ADAL" clId="{CD9745A9-2BC1-48E0-83E8-38AF79DBB4C8}" dt="2023-09-11T07:18:08.510" v="2336" actId="26606"/>
          <ac:spMkLst>
            <pc:docMk/>
            <pc:sldMk cId="185903087" sldId="267"/>
            <ac:spMk id="6" creationId="{A1AC02F5-4D0B-796A-EF31-F85BEECB6786}"/>
          </ac:spMkLst>
        </pc:spChg>
        <pc:picChg chg="add mod">
          <ac:chgData name="Cohen, Sahrye" userId="a884ab83-0f91-4b52-803f-49d888608391" providerId="ADAL" clId="{CD9745A9-2BC1-48E0-83E8-38AF79DBB4C8}" dt="2023-09-11T07:18:08.510" v="2336" actId="26606"/>
          <ac:picMkLst>
            <pc:docMk/>
            <pc:sldMk cId="185903087" sldId="267"/>
            <ac:picMk id="8" creationId="{DFE56369-B420-4DAB-ABC5-6F2E4320648E}"/>
          </ac:picMkLst>
        </pc:picChg>
        <pc:cxnChg chg="add">
          <ac:chgData name="Cohen, Sahrye" userId="a884ab83-0f91-4b52-803f-49d888608391" providerId="ADAL" clId="{CD9745A9-2BC1-48E0-83E8-38AF79DBB4C8}" dt="2023-09-11T07:18:08.510" v="2336" actId="26606"/>
          <ac:cxnSpMkLst>
            <pc:docMk/>
            <pc:sldMk cId="185903087" sldId="267"/>
            <ac:cxnSpMk id="13" creationId="{1503BFE4-729B-D9D0-C17B-501E6AF1127A}"/>
          </ac:cxnSpMkLst>
        </pc:cxnChg>
      </pc:sldChg>
      <pc:sldChg chg="add del">
        <pc:chgData name="Cohen, Sahrye" userId="a884ab83-0f91-4b52-803f-49d888608391" providerId="ADAL" clId="{CD9745A9-2BC1-48E0-83E8-38AF79DBB4C8}" dt="2023-09-11T05:47:50.956" v="266"/>
        <pc:sldMkLst>
          <pc:docMk/>
          <pc:sldMk cId="820474524" sldId="267"/>
        </pc:sldMkLst>
      </pc:sldChg>
      <pc:sldChg chg="add del">
        <pc:chgData name="Cohen, Sahrye" userId="a884ab83-0f91-4b52-803f-49d888608391" providerId="ADAL" clId="{CD9745A9-2BC1-48E0-83E8-38AF79DBB4C8}" dt="2023-09-11T05:47:40.132" v="264"/>
        <pc:sldMkLst>
          <pc:docMk/>
          <pc:sldMk cId="1226291231" sldId="267"/>
        </pc:sldMkLst>
      </pc:sldChg>
      <pc:sldChg chg="add del">
        <pc:chgData name="Cohen, Sahrye" userId="a884ab83-0f91-4b52-803f-49d888608391" providerId="ADAL" clId="{CD9745A9-2BC1-48E0-83E8-38AF79DBB4C8}" dt="2023-09-11T05:47:39.688" v="263"/>
        <pc:sldMkLst>
          <pc:docMk/>
          <pc:sldMk cId="2178400929" sldId="268"/>
        </pc:sldMkLst>
      </pc:sldChg>
      <pc:sldChg chg="addSp delSp modSp new mod modNotesTx">
        <pc:chgData name="Cohen, Sahrye" userId="a884ab83-0f91-4b52-803f-49d888608391" providerId="ADAL" clId="{CD9745A9-2BC1-48E0-83E8-38AF79DBB4C8}" dt="2023-09-12T02:24:08.902" v="2804" actId="20577"/>
        <pc:sldMkLst>
          <pc:docMk/>
          <pc:sldMk cId="3121613345" sldId="268"/>
        </pc:sldMkLst>
        <pc:spChg chg="mod">
          <ac:chgData name="Cohen, Sahrye" userId="a884ab83-0f91-4b52-803f-49d888608391" providerId="ADAL" clId="{CD9745A9-2BC1-48E0-83E8-38AF79DBB4C8}" dt="2023-09-11T07:12:00.187" v="1986" actId="403"/>
          <ac:spMkLst>
            <pc:docMk/>
            <pc:sldMk cId="3121613345" sldId="268"/>
            <ac:spMk id="2" creationId="{92DDFFE4-038D-0393-E91E-DDB33C033D2A}"/>
          </ac:spMkLst>
        </pc:spChg>
        <pc:spChg chg="del">
          <ac:chgData name="Cohen, Sahrye" userId="a884ab83-0f91-4b52-803f-49d888608391" providerId="ADAL" clId="{CD9745A9-2BC1-48E0-83E8-38AF79DBB4C8}" dt="2023-09-11T06:59:27.977" v="1298" actId="931"/>
          <ac:spMkLst>
            <pc:docMk/>
            <pc:sldMk cId="3121613345" sldId="268"/>
            <ac:spMk id="3" creationId="{F6172D4F-5C87-6BC7-6F79-F07E0763AF3D}"/>
          </ac:spMkLst>
        </pc:spChg>
        <pc:spChg chg="mod">
          <ac:chgData name="Cohen, Sahrye" userId="a884ab83-0f91-4b52-803f-49d888608391" providerId="ADAL" clId="{CD9745A9-2BC1-48E0-83E8-38AF79DBB4C8}" dt="2023-09-11T07:12:04.193" v="1987" actId="1076"/>
          <ac:spMkLst>
            <pc:docMk/>
            <pc:sldMk cId="3121613345" sldId="268"/>
            <ac:spMk id="4" creationId="{39DE7866-9099-BFFF-0515-4A321124D14A}"/>
          </ac:spMkLst>
        </pc:spChg>
        <pc:picChg chg="add mod">
          <ac:chgData name="Cohen, Sahrye" userId="a884ab83-0f91-4b52-803f-49d888608391" providerId="ADAL" clId="{CD9745A9-2BC1-48E0-83E8-38AF79DBB4C8}" dt="2023-09-11T06:59:45.771" v="1356" actId="962"/>
          <ac:picMkLst>
            <pc:docMk/>
            <pc:sldMk cId="3121613345" sldId="268"/>
            <ac:picMk id="8" creationId="{F0635BB3-B4DE-330A-7E0D-94EAA6BD03AF}"/>
          </ac:picMkLst>
        </pc:picChg>
      </pc:sldChg>
      <pc:sldChg chg="addSp delSp modSp new mod setBg">
        <pc:chgData name="Cohen, Sahrye" userId="a884ab83-0f91-4b52-803f-49d888608391" providerId="ADAL" clId="{CD9745A9-2BC1-48E0-83E8-38AF79DBB4C8}" dt="2023-09-12T02:21:14.620" v="2798" actId="20577"/>
        <pc:sldMkLst>
          <pc:docMk/>
          <pc:sldMk cId="1771318019" sldId="269"/>
        </pc:sldMkLst>
        <pc:spChg chg="mod ord">
          <ac:chgData name="Cohen, Sahrye" userId="a884ab83-0f91-4b52-803f-49d888608391" providerId="ADAL" clId="{CD9745A9-2BC1-48E0-83E8-38AF79DBB4C8}" dt="2023-09-12T02:21:14.620" v="2798" actId="20577"/>
          <ac:spMkLst>
            <pc:docMk/>
            <pc:sldMk cId="1771318019" sldId="269"/>
            <ac:spMk id="2" creationId="{30619E08-47E5-EA5C-BB84-17B8A4A0A3B7}"/>
          </ac:spMkLst>
        </pc:spChg>
        <pc:spChg chg="del">
          <ac:chgData name="Cohen, Sahrye" userId="a884ab83-0f91-4b52-803f-49d888608391" providerId="ADAL" clId="{CD9745A9-2BC1-48E0-83E8-38AF79DBB4C8}" dt="2023-09-11T07:27:58.855" v="2557" actId="931"/>
          <ac:spMkLst>
            <pc:docMk/>
            <pc:sldMk cId="1771318019" sldId="269"/>
            <ac:spMk id="3" creationId="{E74209A6-DB6A-3761-D26C-3C0FF7DC07AA}"/>
          </ac:spMkLst>
        </pc:spChg>
        <pc:spChg chg="mod">
          <ac:chgData name="Cohen, Sahrye" userId="a884ab83-0f91-4b52-803f-49d888608391" providerId="ADAL" clId="{CD9745A9-2BC1-48E0-83E8-38AF79DBB4C8}" dt="2023-09-11T07:28:45.913" v="2560" actId="26606"/>
          <ac:spMkLst>
            <pc:docMk/>
            <pc:sldMk cId="1771318019" sldId="269"/>
            <ac:spMk id="4" creationId="{C5BD7079-B715-93D1-6971-4166E9424648}"/>
          </ac:spMkLst>
        </pc:spChg>
        <pc:spChg chg="mod">
          <ac:chgData name="Cohen, Sahrye" userId="a884ab83-0f91-4b52-803f-49d888608391" providerId="ADAL" clId="{CD9745A9-2BC1-48E0-83E8-38AF79DBB4C8}" dt="2023-09-11T07:28:45.913" v="2560" actId="26606"/>
          <ac:spMkLst>
            <pc:docMk/>
            <pc:sldMk cId="1771318019" sldId="269"/>
            <ac:spMk id="5" creationId="{4F86201D-93B3-A369-F630-EDF921512B33}"/>
          </ac:spMkLst>
        </pc:spChg>
        <pc:spChg chg="add">
          <ac:chgData name="Cohen, Sahrye" userId="a884ab83-0f91-4b52-803f-49d888608391" providerId="ADAL" clId="{CD9745A9-2BC1-48E0-83E8-38AF79DBB4C8}" dt="2023-09-11T07:28:45.913" v="2560" actId="26606"/>
          <ac:spMkLst>
            <pc:docMk/>
            <pc:sldMk cId="1771318019" sldId="269"/>
            <ac:spMk id="12" creationId="{37C89E4B-3C9F-44B9-8B86-D9E3D112D8EC}"/>
          </ac:spMkLst>
        </pc:spChg>
        <pc:picChg chg="add mod modCrop">
          <ac:chgData name="Cohen, Sahrye" userId="a884ab83-0f91-4b52-803f-49d888608391" providerId="ADAL" clId="{CD9745A9-2BC1-48E0-83E8-38AF79DBB4C8}" dt="2023-09-11T07:29:04.849" v="2561" actId="732"/>
          <ac:picMkLst>
            <pc:docMk/>
            <pc:sldMk cId="1771318019" sldId="269"/>
            <ac:picMk id="7" creationId="{E17DD107-CB0C-3D55-6947-1D3DB802594B}"/>
          </ac:picMkLst>
        </pc:picChg>
        <pc:cxnChg chg="add">
          <ac:chgData name="Cohen, Sahrye" userId="a884ab83-0f91-4b52-803f-49d888608391" providerId="ADAL" clId="{CD9745A9-2BC1-48E0-83E8-38AF79DBB4C8}" dt="2023-09-11T07:28:45.913" v="2560" actId="26606"/>
          <ac:cxnSpMkLst>
            <pc:docMk/>
            <pc:sldMk cId="1771318019" sldId="269"/>
            <ac:cxnSpMk id="14" creationId="{AA2EAA10-076F-46BD-8F0F-B9A2FB77A85C}"/>
          </ac:cxnSpMkLst>
        </pc:cxnChg>
        <pc:cxnChg chg="add">
          <ac:chgData name="Cohen, Sahrye" userId="a884ab83-0f91-4b52-803f-49d888608391" providerId="ADAL" clId="{CD9745A9-2BC1-48E0-83E8-38AF79DBB4C8}" dt="2023-09-11T07:28:45.913" v="2560" actId="26606"/>
          <ac:cxnSpMkLst>
            <pc:docMk/>
            <pc:sldMk cId="1771318019" sldId="269"/>
            <ac:cxnSpMk id="16" creationId="{D891E407-403B-4764-86C9-33A56D3BCAA3}"/>
          </ac:cxnSpMkLst>
        </pc:cxnChg>
      </pc:sldChg>
      <pc:sldChg chg="addSp delSp modSp new mod ord setBg">
        <pc:chgData name="Cohen, Sahrye" userId="a884ab83-0f91-4b52-803f-49d888608391" providerId="ADAL" clId="{CD9745A9-2BC1-48E0-83E8-38AF79DBB4C8}" dt="2023-09-11T07:34:14.642" v="2728" actId="14100"/>
        <pc:sldMkLst>
          <pc:docMk/>
          <pc:sldMk cId="1099173843" sldId="270"/>
        </pc:sldMkLst>
        <pc:spChg chg="mod">
          <ac:chgData name="Cohen, Sahrye" userId="a884ab83-0f91-4b52-803f-49d888608391" providerId="ADAL" clId="{CD9745A9-2BC1-48E0-83E8-38AF79DBB4C8}" dt="2023-09-11T07:33:56.129" v="2723" actId="255"/>
          <ac:spMkLst>
            <pc:docMk/>
            <pc:sldMk cId="1099173843" sldId="270"/>
            <ac:spMk id="2" creationId="{6F77D607-C9CC-9AF1-A38C-7E91C60BCCAF}"/>
          </ac:spMkLst>
        </pc:spChg>
        <pc:spChg chg="del">
          <ac:chgData name="Cohen, Sahrye" userId="a884ab83-0f91-4b52-803f-49d888608391" providerId="ADAL" clId="{CD9745A9-2BC1-48E0-83E8-38AF79DBB4C8}" dt="2023-09-11T07:33:12.393" v="2716" actId="931"/>
          <ac:spMkLst>
            <pc:docMk/>
            <pc:sldMk cId="1099173843" sldId="270"/>
            <ac:spMk id="3" creationId="{0A1AB855-1862-65D1-2382-F05314008860}"/>
          </ac:spMkLst>
        </pc:spChg>
        <pc:spChg chg="mod">
          <ac:chgData name="Cohen, Sahrye" userId="a884ab83-0f91-4b52-803f-49d888608391" providerId="ADAL" clId="{CD9745A9-2BC1-48E0-83E8-38AF79DBB4C8}" dt="2023-09-11T07:34:14.642" v="2728" actId="14100"/>
          <ac:spMkLst>
            <pc:docMk/>
            <pc:sldMk cId="1099173843" sldId="270"/>
            <ac:spMk id="4" creationId="{3AB1A4A3-B0BA-6331-12D9-F5FA7B27658F}"/>
          </ac:spMkLst>
        </pc:spChg>
        <pc:spChg chg="mod">
          <ac:chgData name="Cohen, Sahrye" userId="a884ab83-0f91-4b52-803f-49d888608391" providerId="ADAL" clId="{CD9745A9-2BC1-48E0-83E8-38AF79DBB4C8}" dt="2023-09-11T07:33:38.897" v="2720" actId="26606"/>
          <ac:spMkLst>
            <pc:docMk/>
            <pc:sldMk cId="1099173843" sldId="270"/>
            <ac:spMk id="5" creationId="{A8EE0064-2A19-00ED-673A-3CE4D69CD335}"/>
          </ac:spMkLst>
        </pc:spChg>
        <pc:spChg chg="mod ord">
          <ac:chgData name="Cohen, Sahrye" userId="a884ab83-0f91-4b52-803f-49d888608391" providerId="ADAL" clId="{CD9745A9-2BC1-48E0-83E8-38AF79DBB4C8}" dt="2023-09-11T07:33:38.897" v="2720" actId="26606"/>
          <ac:spMkLst>
            <pc:docMk/>
            <pc:sldMk cId="1099173843" sldId="270"/>
            <ac:spMk id="6" creationId="{726B8F72-893C-A6E7-C717-665B2A1810B7}"/>
          </ac:spMkLst>
        </pc:spChg>
        <pc:spChg chg="add">
          <ac:chgData name="Cohen, Sahrye" userId="a884ab83-0f91-4b52-803f-49d888608391" providerId="ADAL" clId="{CD9745A9-2BC1-48E0-83E8-38AF79DBB4C8}" dt="2023-09-11T07:33:38.897" v="2720" actId="26606"/>
          <ac:spMkLst>
            <pc:docMk/>
            <pc:sldMk cId="1099173843" sldId="270"/>
            <ac:spMk id="13" creationId="{73C994B4-9721-4148-9EEC-6793CECDE8DD}"/>
          </ac:spMkLst>
        </pc:spChg>
        <pc:spChg chg="add">
          <ac:chgData name="Cohen, Sahrye" userId="a884ab83-0f91-4b52-803f-49d888608391" providerId="ADAL" clId="{CD9745A9-2BC1-48E0-83E8-38AF79DBB4C8}" dt="2023-09-11T07:33:38.897" v="2720" actId="26606"/>
          <ac:spMkLst>
            <pc:docMk/>
            <pc:sldMk cId="1099173843" sldId="270"/>
            <ac:spMk id="15" creationId="{F9D95E49-763A-4886-B038-82F734740554}"/>
          </ac:spMkLst>
        </pc:spChg>
        <pc:spChg chg="add">
          <ac:chgData name="Cohen, Sahrye" userId="a884ab83-0f91-4b52-803f-49d888608391" providerId="ADAL" clId="{CD9745A9-2BC1-48E0-83E8-38AF79DBB4C8}" dt="2023-09-11T07:33:38.897" v="2720" actId="26606"/>
          <ac:spMkLst>
            <pc:docMk/>
            <pc:sldMk cId="1099173843" sldId="270"/>
            <ac:spMk id="17" creationId="{99B60357-232D-4489-8786-BF4E4F74BA76}"/>
          </ac:spMkLst>
        </pc:spChg>
        <pc:spChg chg="add">
          <ac:chgData name="Cohen, Sahrye" userId="a884ab83-0f91-4b52-803f-49d888608391" providerId="ADAL" clId="{CD9745A9-2BC1-48E0-83E8-38AF79DBB4C8}" dt="2023-09-11T07:33:38.897" v="2720" actId="26606"/>
          <ac:spMkLst>
            <pc:docMk/>
            <pc:sldMk cId="1099173843" sldId="270"/>
            <ac:spMk id="19" creationId="{28928A89-D0B3-42AC-80FB-CA7D445693CB}"/>
          </ac:spMkLst>
        </pc:spChg>
        <pc:picChg chg="add mod">
          <ac:chgData name="Cohen, Sahrye" userId="a884ab83-0f91-4b52-803f-49d888608391" providerId="ADAL" clId="{CD9745A9-2BC1-48E0-83E8-38AF79DBB4C8}" dt="2023-09-11T07:33:38.897" v="2720" actId="26606"/>
          <ac:picMkLst>
            <pc:docMk/>
            <pc:sldMk cId="1099173843" sldId="270"/>
            <ac:picMk id="8" creationId="{EB9791F4-22F2-1403-CA2C-330F8F8554AF}"/>
          </ac:picMkLst>
        </pc:picChg>
        <pc:cxnChg chg="add">
          <ac:chgData name="Cohen, Sahrye" userId="a884ab83-0f91-4b52-803f-49d888608391" providerId="ADAL" clId="{CD9745A9-2BC1-48E0-83E8-38AF79DBB4C8}" dt="2023-09-11T07:33:38.897" v="2720" actId="26606"/>
          <ac:cxnSpMkLst>
            <pc:docMk/>
            <pc:sldMk cId="1099173843" sldId="270"/>
            <ac:cxnSpMk id="21" creationId="{F085D7B9-E066-4923-8CB7-294BF306296A}"/>
          </ac:cxnSpMkLst>
        </pc:cxnChg>
        <pc:cxnChg chg="add">
          <ac:chgData name="Cohen, Sahrye" userId="a884ab83-0f91-4b52-803f-49d888608391" providerId="ADAL" clId="{CD9745A9-2BC1-48E0-83E8-38AF79DBB4C8}" dt="2023-09-11T07:33:38.897" v="2720" actId="26606"/>
          <ac:cxnSpMkLst>
            <pc:docMk/>
            <pc:sldMk cId="1099173843" sldId="270"/>
            <ac:cxnSpMk id="23" creationId="{25443840-A796-4C43-8DC1-1B738EFEC52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CB1B2-A772-4FE1-8734-FD393749C45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786DB-46C2-4715-879D-703947BEF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9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01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2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40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2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1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9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85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4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6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0">
              <a:spcAft>
                <a:spcPts val="1000"/>
              </a:spcAft>
              <a:buNone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9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047DD-9995-FD44-A959-A90FBB8CB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74531-806C-954B-BA72-BACD7EF5F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55E4B-61F1-EF4C-9B2F-C6AC4D9A7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F0D4A-B8A1-AA42-A7B2-6AE1B02D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5BE9-F4FA-4AC8-963F-FDE4294CEA4C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253A5-BCA4-D441-96DF-1607CD7E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F65C-D98E-A34E-9D72-195E9DA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94741-A623-244C-8E1E-5DAC521AB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295" y="371847"/>
            <a:ext cx="2445119" cy="7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4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F7D3294-63A1-6D4F-A7A7-259272BA6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63EEF-3D13-9C47-8C3E-E737BCF2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D78D3-D604-184B-8FBC-4247540C5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F22EC-0E2A-D941-BFF1-E5C2AAEE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B8F1-E34A-4337-9557-F675F2B1ED0B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65B96-A44A-BF42-9011-6627A777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6543-C031-AD47-BDCE-4DCC474D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9D10236-3734-4E40-A75A-A178A7DE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6A9C8-C6ED-2E45-BE97-0827984A2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E3A35-A859-9D4D-B8AA-4C7F942C2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D102-0EAC-8843-B8E8-710E67B9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F11E-0015-42B1-8221-EB0E69114AD8}" type="datetime1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E110C-580C-B44B-8862-98AFF17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45A76-0C8C-D54F-A0BB-DA0F6838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4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AF423B1-A0A9-2044-BC25-8C4E5AC6D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2A74D-ABC9-DA43-B9E5-273F903F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64E6-AD2A-2943-A9A1-E2D88AA3E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8648F-9467-884A-93DD-C81D8F71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3593-3CE5-4F02-8B38-89C943A6C985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EA4F9-0225-7842-ADAC-D59F7D5F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59BBD-A90D-9C49-A03B-2825559B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03449D0-0EE0-2E4D-9602-53CFE60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42182-9BCC-EA43-8F60-B2D72BC8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D92C2-FFA6-5F45-8B64-DE2D66449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BCCFE-C477-0D43-AD60-E853E721F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334F-3A6E-41B6-AA92-B6B2551E2961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21D9C-B28F-7449-90BE-DDD501CE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4F31-C832-F343-A511-B3261000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7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FBE31DF-A6D5-BD45-9B71-960BB6C70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DF934-BE9E-674B-89BB-9F85225D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9420-E610-9442-BD7A-322F6D60D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E696A-8D11-5A47-AC31-DFCA6D35F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525E7-D225-DF49-BDC0-7D7F25BEA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60E6-1B0E-4AEB-B353-8E0D8F8A3BFB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173F0-5FE9-804A-A7C5-2440A827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B1D08-A637-4442-836E-58D664E3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4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363604C-7524-F643-89EE-A32E01FCC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52A70-6D81-9147-A6B2-0133A152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F13A5-8058-CF4D-98C7-9A9A5F36C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25D36-FF3E-7449-A928-4F9C0EB23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1356-A70C-BE47-82F0-A52F31D29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ED689-3D40-284F-BC42-54A139A2D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094458-A111-8247-A174-115CE027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E9DD-74D4-4779-B57E-A31198BE38AA}" type="datetime1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51088-0972-A54C-A0C0-9412B04B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6F65B1-1811-CC44-A2F7-78C7A7BE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3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2451C8F-0C41-4C4C-9D38-9B748429E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BDD63C-2253-704C-A0A5-B596C23F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528A-694A-BF41-8F48-95BB5315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60BA-0922-4765-9289-49176D7635D7}" type="datetime1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CE9E9-76B2-C148-AA8C-53536E9E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19A9D-6B82-024B-BD5C-CE72B485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8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FA87FF-C067-9840-99B5-ECD1F5A67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688B0-8B0F-E44F-A305-E971E4584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EA47-855B-4D78-A3DC-9998B64D9D78}" type="datetime1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77BA4-34DD-F949-8D9E-F6E1B58C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11E4A-8C69-084D-88A1-ECB23714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92F557-0AE6-FC4C-BE75-365CF898B2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295" y="371847"/>
            <a:ext cx="2445119" cy="7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9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64ABFF2-8CC1-E24B-AE0B-C6F49FD9D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59204-7483-294D-961C-819A95A4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19F59-5E26-D149-A6B0-563EE1509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0CE9E-9E35-834D-B166-84F84B318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18D6C-4313-0A46-B8E2-DD56394B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D871-667B-43D7-AAF2-12ED73719ACC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92945-F5A7-4644-B576-E5EAF28E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DBDCE-4783-4941-9BCF-7833A952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9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CAFB4E2-0833-9643-B9F6-1F261141E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401600-E6B4-984A-B2A7-32962291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5A47C-6047-3A4D-B702-B2FAA41ED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86539-2168-C047-AAE5-42B1BC666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AF43B-FE1D-7247-A1EC-1682FB3A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1F5B-3FE8-4CD3-A300-600B85C9F8BD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83DA-5F27-A24B-87B2-C611D580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85125-34C8-B444-B874-9ABE0F9D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7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B5DF8-78FD-5841-BD28-013B751C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EF579-F39A-5544-9409-0394F3A99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AFEA-DB91-8848-88FE-0F2D2FFA0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38AB7-AD48-4B4E-9654-EE66C3C35B13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B3497-91C7-1048-BCE6-DC58EBE31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A5EE-3E3D-B348-A4A0-7369138FC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4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C5FC-2F00-544A-9FD9-5109E6B999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Implementation Pathways: Planning drivers and regulatory context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530EC-8F02-6C42-A63C-2E9DCF8A4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Sahrye Cohen</a:t>
            </a:r>
          </a:p>
          <a:p>
            <a:r>
              <a:rPr lang="en-US" dirty="0"/>
              <a:t>Wetlands and Oceans Manager</a:t>
            </a:r>
          </a:p>
          <a:p>
            <a:r>
              <a:rPr lang="en-US" dirty="0"/>
              <a:t>EPA Region 9</a:t>
            </a:r>
          </a:p>
        </p:txBody>
      </p:sp>
    </p:spTree>
    <p:extLst>
      <p:ext uri="{BB962C8B-B14F-4D97-AF65-F5344CB8AC3E}">
        <p14:creationId xmlns:p14="http://schemas.microsoft.com/office/powerpoint/2010/main" val="2793808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FA17A9-CDA4-5040-9683-1CFD8B7C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97" y="312031"/>
            <a:ext cx="5879431" cy="1402470"/>
          </a:xfrm>
        </p:spPr>
        <p:txBody>
          <a:bodyPr anchor="t">
            <a:noAutofit/>
          </a:bodyPr>
          <a:lstStyle/>
          <a:p>
            <a:r>
              <a:rPr lang="en-US" sz="3600" dirty="0"/>
              <a:t>Regulatory Context - Permitting Collaboration and programmatic efficiencies</a:t>
            </a:r>
            <a:br>
              <a:rPr lang="en-US" sz="3600" dirty="0"/>
            </a:br>
            <a:endParaRPr lang="en-US" sz="36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271A317-326A-3559-8B6A-A799498C5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96" y="1913902"/>
            <a:ext cx="6187442" cy="40825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Bay Restoration Regulatory Integration Team (BRRIT)</a:t>
            </a:r>
          </a:p>
          <a:p>
            <a:r>
              <a:rPr lang="en-US" sz="2400" dirty="0"/>
              <a:t>Improved Permitting efficiency</a:t>
            </a:r>
          </a:p>
          <a:p>
            <a:r>
              <a:rPr lang="en-US" sz="2400" dirty="0"/>
              <a:t>Identify conflicts BEFORE design is fixed (Pre-application meetings)</a:t>
            </a:r>
          </a:p>
          <a:p>
            <a:r>
              <a:rPr lang="en-US" sz="2400" dirty="0"/>
              <a:t>Agencies and applicants work collaboratively to resolve issues</a:t>
            </a:r>
          </a:p>
          <a:p>
            <a:r>
              <a:rPr lang="en-US" sz="2400" dirty="0"/>
              <a:t>Dedicated permit managers and agency management </a:t>
            </a:r>
          </a:p>
          <a:p>
            <a:r>
              <a:rPr lang="en-US" sz="2400" dirty="0"/>
              <a:t>Challenges and Lessons Learned</a:t>
            </a:r>
          </a:p>
          <a:p>
            <a:pPr marL="0" indent="0">
              <a:buNone/>
            </a:pPr>
            <a:r>
              <a:rPr lang="en-US" sz="2400" dirty="0"/>
              <a:t>Cutting the Green Tape</a:t>
            </a:r>
          </a:p>
          <a:p>
            <a:pPr marL="0" indent="0">
              <a:buNone/>
            </a:pPr>
            <a:r>
              <a:rPr lang="en-US" sz="2400" dirty="0"/>
              <a:t>Programmatic Water Quality Orders and Biological Opinions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Content Placeholder 4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624F7E12-D550-14E4-E8CA-5B439D446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930" b="1"/>
          <a:stretch/>
        </p:blipFill>
        <p:spPr>
          <a:xfrm>
            <a:off x="6979129" y="1"/>
            <a:ext cx="5212862" cy="3429000"/>
          </a:xfrm>
          <a:prstGeom prst="rect">
            <a:avLst/>
          </a:prstGeom>
        </p:spPr>
      </p:pic>
      <p:pic>
        <p:nvPicPr>
          <p:cNvPr id="11" name="Picture 10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7A9CAA71-3CB5-D274-38CD-EFF1D49B7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453"/>
          <a:stretch/>
        </p:blipFill>
        <p:spPr>
          <a:xfrm>
            <a:off x="6979147" y="3429000"/>
            <a:ext cx="5212861" cy="3429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75F21B-7123-4EB6-A9A5-BA44C579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U.S. Environmental Protection Agency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1BACC6-CFD8-4772-B4E6-01FAE124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D9C3B4F-4B7B-9A4F-9F3C-3A4901A3397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79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7DD107-CB0C-3D55-6947-1D3DB8025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000" b="6263"/>
          <a:stretch/>
        </p:blipFill>
        <p:spPr>
          <a:xfrm>
            <a:off x="20" y="10"/>
            <a:ext cx="12191980" cy="62852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19E08-47E5-EA5C-BB84-17B8A4A0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Opportunity to Accelerate!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D7079-B715-93D1-6971-4166E942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6201D-93B3-A369-F630-EDF92151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D9C3B4F-4B7B-9A4F-9F3C-3A4901A33979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18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D5100-E6EF-CB45-9404-D7EE4894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923B3-C4BE-D14E-B651-B589F3FF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2</a:t>
            </a:fld>
            <a:endParaRPr lang="en-US"/>
          </a:p>
        </p:txBody>
      </p:sp>
      <p:pic>
        <p:nvPicPr>
          <p:cNvPr id="15" name="Content Placeholder 14" descr="South Bay shoreline project. photo from SFBRA&#10;">
            <a:extLst>
              <a:ext uri="{FF2B5EF4-FFF2-40B4-BE49-F238E27FC236}">
                <a16:creationId xmlns:a16="http://schemas.microsoft.com/office/drawing/2014/main" id="{4DDBEE4E-898E-7D49-4577-068539EF51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496" b="17429"/>
          <a:stretch/>
        </p:blipFill>
        <p:spPr>
          <a:xfrm>
            <a:off x="0" y="0"/>
            <a:ext cx="12192000" cy="612648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7BB4F8-3F8B-B64F-63CC-7989096882F3}"/>
              </a:ext>
            </a:extLst>
          </p:cNvPr>
          <p:cNvSpPr txBox="1"/>
          <p:nvPr/>
        </p:nvSpPr>
        <p:spPr>
          <a:xfrm>
            <a:off x="10077650" y="5742710"/>
            <a:ext cx="145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SFBRA</a:t>
            </a:r>
          </a:p>
        </p:txBody>
      </p:sp>
    </p:spTree>
    <p:extLst>
      <p:ext uri="{BB962C8B-B14F-4D97-AF65-F5344CB8AC3E}">
        <p14:creationId xmlns:p14="http://schemas.microsoft.com/office/powerpoint/2010/main" val="958880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tanding around 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2A8E2F20-1ADD-BB48-F277-73195A326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252" b="12522"/>
          <a:stretch/>
        </p:blipFill>
        <p:spPr>
          <a:xfrm>
            <a:off x="20" y="-134737"/>
            <a:ext cx="12191980" cy="62708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054532-5180-C665-07C7-288315891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Planning drivers – Executive Orders</a:t>
            </a: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D5100-E6EF-CB45-9404-D7EE4894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923B3-C4BE-D14E-B651-B589F3FF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D9C3B4F-4B7B-9A4F-9F3C-3A4901A33979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3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Richmond shoreline">
            <a:extLst>
              <a:ext uri="{FF2B5EF4-FFF2-40B4-BE49-F238E27FC236}">
                <a16:creationId xmlns:a16="http://schemas.microsoft.com/office/drawing/2014/main" id="{83A3DC42-06DA-652B-C2C9-88BA5FCD5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450" b="4309"/>
          <a:stretch/>
        </p:blipFill>
        <p:spPr>
          <a:xfrm>
            <a:off x="0" y="-173253"/>
            <a:ext cx="12191980" cy="6285924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4BF5CC-084F-ED45-BE3C-E4BAC1FC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Planning Drivers - Funding</a:t>
            </a: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13489C-AB01-46DF-BD92-C7D9F054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U.S. Environmental Protection Agency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0519B-39A6-47DB-8655-2838F7C5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D9C3B4F-4B7B-9A4F-9F3C-3A4901A33979}" type="slidenum">
              <a:rPr lang="en-US" smtClean="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EF5BD-942C-CFC9-8BC0-92E7FA189BCD}"/>
              </a:ext>
            </a:extLst>
          </p:cNvPr>
          <p:cNvSpPr txBox="1"/>
          <p:nvPr/>
        </p:nvSpPr>
        <p:spPr>
          <a:xfrm>
            <a:off x="10077650" y="5742710"/>
            <a:ext cx="145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Photo: SFBRA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31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BF1665-8E20-9946-A9F1-E7FBF100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7" y="95682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Planning Drivers – </a:t>
            </a:r>
            <a:br>
              <a:rPr lang="en-US" sz="3600" dirty="0"/>
            </a:br>
            <a:r>
              <a:rPr lang="en-US" sz="3600" dirty="0"/>
              <a:t>Strategic roadmap</a:t>
            </a:r>
          </a:p>
        </p:txBody>
      </p:sp>
      <p:pic>
        <p:nvPicPr>
          <p:cNvPr id="5" name="Content Placeholder 4" descr="A rocky area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8C40C34-40AB-2269-8AFD-EA84AFD65A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4540" r="26112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8E59C-4FC8-455B-83AF-6B566545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3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8D9C3B4F-4B7B-9A4F-9F3C-3A4901A3397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BD63DA-61F8-8549-95B5-604FA4257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7737" y="2163979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Update Policies</a:t>
            </a:r>
          </a:p>
          <a:p>
            <a:r>
              <a:rPr lang="en-US" dirty="0"/>
              <a:t>Unlock Funding</a:t>
            </a:r>
          </a:p>
          <a:p>
            <a:r>
              <a:rPr lang="en-US" dirty="0"/>
              <a:t>Lead with Federal Facilities and Assets</a:t>
            </a:r>
          </a:p>
          <a:p>
            <a:r>
              <a:rPr lang="en-US" dirty="0"/>
              <a:t>Train the Workforce</a:t>
            </a:r>
          </a:p>
          <a:p>
            <a:r>
              <a:rPr lang="en-US" dirty="0"/>
              <a:t>Prioritize Research, Innovation, Knowledge and Adaptive Learning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FC3639-5F14-4F7F-8FA4-C4232292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7733" y="6356350"/>
            <a:ext cx="52916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U.S. Environmental Protection Agency</a:t>
            </a:r>
          </a:p>
        </p:txBody>
      </p:sp>
    </p:spTree>
    <p:extLst>
      <p:ext uri="{BB962C8B-B14F-4D97-AF65-F5344CB8AC3E}">
        <p14:creationId xmlns:p14="http://schemas.microsoft.com/office/powerpoint/2010/main" val="285594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05883-7331-AC4F-AF35-6727240A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530141"/>
            <a:ext cx="4226276" cy="952150"/>
          </a:xfrm>
        </p:spPr>
        <p:txBody>
          <a:bodyPr>
            <a:normAutofit/>
          </a:bodyPr>
          <a:lstStyle/>
          <a:p>
            <a:r>
              <a:rPr lang="en-US" sz="3600" dirty="0"/>
              <a:t>Regulatory Context</a:t>
            </a:r>
          </a:p>
        </p:txBody>
      </p:sp>
      <p:pic>
        <p:nvPicPr>
          <p:cNvPr id="8" name="Picture Placeholder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476307E1-C097-DB0A-A2B6-F5FE53522D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381" r="1438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056C9-463D-2140-94D6-6F36B4848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134" y="1702467"/>
            <a:ext cx="4485054" cy="4166521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Complex environment and regulations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Many agencies, many regulations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Agencies have differing mandates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Regulations were not developed with restoration and green infrastructure in mind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Innovation/Uncertainty increases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Sea level rise and Infrastructure Constraints</a:t>
            </a:r>
          </a:p>
          <a:p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5CE0A-490A-455E-B360-424AD5D4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88640-6BA3-47B1-A3C2-CD878948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92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FFE4-038D-0393-E91E-DDB33C03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Regulatory Context – Analysis Issues</a:t>
            </a:r>
            <a:endParaRPr lang="en-US" sz="3600" dirty="0"/>
          </a:p>
        </p:txBody>
      </p:sp>
      <p:pic>
        <p:nvPicPr>
          <p:cNvPr id="8" name="Content Placeholder 7" descr="south bay shoreline project&#10;">
            <a:extLst>
              <a:ext uri="{FF2B5EF4-FFF2-40B4-BE49-F238E27FC236}">
                <a16:creationId xmlns:a16="http://schemas.microsoft.com/office/drawing/2014/main" id="{F0635BB3-B4DE-330A-7E0D-94EAA6BD0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3188" y="1366838"/>
            <a:ext cx="6172200" cy="411479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E7866-9099-BFFF-0515-4A321124D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7925"/>
            <a:ext cx="3932237" cy="3811588"/>
          </a:xfrm>
        </p:spPr>
        <p:txBody>
          <a:bodyPr>
            <a:normAutofit/>
          </a:bodyPr>
          <a:lstStyle/>
          <a:p>
            <a:r>
              <a:rPr lang="en-US" sz="2400" dirty="0"/>
              <a:t>Watershed and Regional Approach</a:t>
            </a:r>
          </a:p>
          <a:p>
            <a:r>
              <a:rPr lang="en-US" sz="2400" dirty="0"/>
              <a:t>Short Term impacts vs. Long Term benefits</a:t>
            </a:r>
          </a:p>
          <a:p>
            <a:r>
              <a:rPr lang="en-US" sz="2400" dirty="0"/>
              <a:t>Feasibility and Risk</a:t>
            </a:r>
          </a:p>
          <a:p>
            <a:r>
              <a:rPr lang="en-US" sz="2400" dirty="0"/>
              <a:t>Monitoring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9F017-72EA-4C53-EE96-D6F48CEF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A59AD-44D0-D9E5-BA6A-4A17BCD7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13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8D98-BDBF-F9DA-6B02-9B694308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Regulatory Context – Implementation Pathways</a:t>
            </a:r>
          </a:p>
        </p:txBody>
      </p:sp>
      <p:pic>
        <p:nvPicPr>
          <p:cNvPr id="8" name="Content Placeholder 7" descr="A picture containing outdoor, grass, sky, plant&#10;&#10;Description automatically generated">
            <a:extLst>
              <a:ext uri="{FF2B5EF4-FFF2-40B4-BE49-F238E27FC236}">
                <a16:creationId xmlns:a16="http://schemas.microsoft.com/office/drawing/2014/main" id="{DFE56369-B420-4DAB-ABC5-6F2E43206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060" r="30802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D58E3-E970-4098-6F6F-6A76CCC4D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8557" y="2551176"/>
            <a:ext cx="5797262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Permitting Collaboration and programmatic efficiencies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Technical Tools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Analytical Approach to net benefit projects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Adaptive management for project success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Collaborative forums for lessons learned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445D3-9B5D-52E6-E30D-4CCDB558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5598" y="6356350"/>
            <a:ext cx="32543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C02F5-4D0B-796A-EF31-F85BEECB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D9C3B4F-4B7B-9A4F-9F3C-3A4901A33979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903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B60357-232D-4489-8786-BF4E4F74B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471569" cy="227492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928A89-D0B3-42AC-80FB-CA7D44569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2706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7D607-C9CC-9AF1-A38C-7E91C60B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44" y="2774907"/>
            <a:ext cx="5294293" cy="32635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Regulatory Context – Technical Tools</a:t>
            </a:r>
          </a:p>
        </p:txBody>
      </p:sp>
      <p:pic>
        <p:nvPicPr>
          <p:cNvPr id="8" name="Content Placeholder 7" descr="A body of water with rocks and land in the back&#10;&#10;Description automatically generated with low confidence">
            <a:extLst>
              <a:ext uri="{FF2B5EF4-FFF2-40B4-BE49-F238E27FC236}">
                <a16:creationId xmlns:a16="http://schemas.microsoft.com/office/drawing/2014/main" id="{EB9791F4-22F2-1403-CA2C-330F8F855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13"/>
          <a:stretch/>
        </p:blipFill>
        <p:spPr>
          <a:xfrm>
            <a:off x="471576" y="10"/>
            <a:ext cx="10894411" cy="22749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B8F72-893C-A6E7-C717-665B2A18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715" y="-8779"/>
            <a:ext cx="826763" cy="704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8D9C3B4F-4B7B-9A4F-9F3C-3A4901A339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1A4A3-B0BA-6331-12D9-F5FA7B276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14248" y="2823718"/>
            <a:ext cx="6851742" cy="32235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Regional Planning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Estuary Blueprint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Adaptation Atlas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Bay Adapt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Aquatic Resource Type Conversion Framework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Pilot Projects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E0064-2A19-00ED-673A-3CE4D69CD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7521" y="6117966"/>
            <a:ext cx="4114800" cy="7612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U.S. Environmental Protection Agency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173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DAE0920-49C0-4BEB-8059-D7BF55C35AD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319</Words>
  <Application>Microsoft Office PowerPoint</Application>
  <PresentationFormat>Widescreen</PresentationFormat>
  <Paragraphs>79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 Neue Medium</vt:lpstr>
      <vt:lpstr>Office Theme</vt:lpstr>
      <vt:lpstr>Implementation Pathways: Planning drivers and regulatory context</vt:lpstr>
      <vt:lpstr>PowerPoint Presentation</vt:lpstr>
      <vt:lpstr>Planning drivers – Executive Orders</vt:lpstr>
      <vt:lpstr>Planning Drivers - Funding</vt:lpstr>
      <vt:lpstr>Planning Drivers –  Strategic roadmap</vt:lpstr>
      <vt:lpstr>Regulatory Context</vt:lpstr>
      <vt:lpstr>Regulatory Context – Analysis Issues</vt:lpstr>
      <vt:lpstr>Regulatory Context – Implementation Pathways</vt:lpstr>
      <vt:lpstr>Regulatory Context – Technical Tools</vt:lpstr>
      <vt:lpstr>Regulatory Context - Permitting Collaboration and programmatic efficiencies </vt:lpstr>
      <vt:lpstr>Opportunity to Accelerate!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Cohen, Sahrye</cp:lastModifiedBy>
  <cp:revision>9</cp:revision>
  <dcterms:created xsi:type="dcterms:W3CDTF">2019-11-04T14:04:23Z</dcterms:created>
  <dcterms:modified xsi:type="dcterms:W3CDTF">2023-09-12T02:25:08Z</dcterms:modified>
</cp:coreProperties>
</file>