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710" r:id="rId4"/>
  </p:sldMasterIdLst>
  <p:notesMasterIdLst>
    <p:notesMasterId r:id="rId16"/>
  </p:notesMasterIdLst>
  <p:sldIdLst>
    <p:sldId id="257" r:id="rId5"/>
    <p:sldId id="266" r:id="rId6"/>
    <p:sldId id="271" r:id="rId7"/>
    <p:sldId id="267" r:id="rId8"/>
    <p:sldId id="274" r:id="rId9"/>
    <p:sldId id="272" r:id="rId10"/>
    <p:sldId id="268" r:id="rId11"/>
    <p:sldId id="265" r:id="rId12"/>
    <p:sldId id="279" r:id="rId13"/>
    <p:sldId id="280" r:id="rId14"/>
    <p:sldId id="3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9EB05-32DA-4D4C-80E6-AAE7BD3BEB4B}" v="39" dt="2023-09-11T17:39:01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g, Linda@SCC" userId="7843ce99-a9f4-405b-91a0-57ecae90d4ed" providerId="ADAL" clId="{64B9F332-B9A0-460F-8769-FBA82CDEC124}"/>
    <pc:docChg chg="undo redo custSel addSld delSld modSld delMainMaster">
      <pc:chgData name="Tong, Linda@SCC" userId="7843ce99-a9f4-405b-91a0-57ecae90d4ed" providerId="ADAL" clId="{64B9F332-B9A0-460F-8769-FBA82CDEC124}" dt="2023-09-11T21:29:31.624" v="892" actId="1076"/>
      <pc:docMkLst>
        <pc:docMk/>
      </pc:docMkLst>
      <pc:sldChg chg="modSp del mod">
        <pc:chgData name="Tong, Linda@SCC" userId="7843ce99-a9f4-405b-91a0-57ecae90d4ed" providerId="ADAL" clId="{64B9F332-B9A0-460F-8769-FBA82CDEC124}" dt="2023-09-11T18:48:35.769" v="280" actId="47"/>
        <pc:sldMkLst>
          <pc:docMk/>
          <pc:sldMk cId="503163870" sldId="260"/>
        </pc:sldMkLst>
        <pc:spChg chg="mod">
          <ac:chgData name="Tong, Linda@SCC" userId="7843ce99-a9f4-405b-91a0-57ecae90d4ed" providerId="ADAL" clId="{64B9F332-B9A0-460F-8769-FBA82CDEC124}" dt="2023-09-11T18:48:20.701" v="279" actId="122"/>
          <ac:spMkLst>
            <pc:docMk/>
            <pc:sldMk cId="503163870" sldId="260"/>
            <ac:spMk id="3" creationId="{00000000-0000-0000-0000-000000000000}"/>
          </ac:spMkLst>
        </pc:spChg>
      </pc:sldChg>
      <pc:sldChg chg="del">
        <pc:chgData name="Tong, Linda@SCC" userId="7843ce99-a9f4-405b-91a0-57ecae90d4ed" providerId="ADAL" clId="{64B9F332-B9A0-460F-8769-FBA82CDEC124}" dt="2023-09-11T18:48:37.788" v="281" actId="47"/>
        <pc:sldMkLst>
          <pc:docMk/>
          <pc:sldMk cId="930734028" sldId="263"/>
        </pc:sldMkLst>
      </pc:sldChg>
      <pc:sldChg chg="modSp del mod">
        <pc:chgData name="Tong, Linda@SCC" userId="7843ce99-a9f4-405b-91a0-57ecae90d4ed" providerId="ADAL" clId="{64B9F332-B9A0-460F-8769-FBA82CDEC124}" dt="2023-09-11T19:03:27.595" v="298" actId="47"/>
        <pc:sldMkLst>
          <pc:docMk/>
          <pc:sldMk cId="22097243" sldId="264"/>
        </pc:sldMkLst>
        <pc:spChg chg="mod">
          <ac:chgData name="Tong, Linda@SCC" userId="7843ce99-a9f4-405b-91a0-57ecae90d4ed" providerId="ADAL" clId="{64B9F332-B9A0-460F-8769-FBA82CDEC124}" dt="2023-09-11T18:49:06.588" v="295" actId="20577"/>
          <ac:spMkLst>
            <pc:docMk/>
            <pc:sldMk cId="22097243" sldId="264"/>
            <ac:spMk id="2" creationId="{5D1C0109-29E0-4DED-B767-07BBB9433CBF}"/>
          </ac:spMkLst>
        </pc:spChg>
      </pc:sldChg>
      <pc:sldChg chg="addSp delSp modSp mod setBg">
        <pc:chgData name="Tong, Linda@SCC" userId="7843ce99-a9f4-405b-91a0-57ecae90d4ed" providerId="ADAL" clId="{64B9F332-B9A0-460F-8769-FBA82CDEC124}" dt="2023-09-11T20:40:35.056" v="595" actId="20577"/>
        <pc:sldMkLst>
          <pc:docMk/>
          <pc:sldMk cId="3704250411" sldId="265"/>
        </pc:sldMkLst>
        <pc:spChg chg="mod">
          <ac:chgData name="Tong, Linda@SCC" userId="7843ce99-a9f4-405b-91a0-57ecae90d4ed" providerId="ADAL" clId="{64B9F332-B9A0-460F-8769-FBA82CDEC124}" dt="2023-09-11T20:35:05.627" v="582" actId="26606"/>
          <ac:spMkLst>
            <pc:docMk/>
            <pc:sldMk cId="3704250411" sldId="265"/>
            <ac:spMk id="2" creationId="{00000000-0000-0000-0000-000000000000}"/>
          </ac:spMkLst>
        </pc:spChg>
        <pc:spChg chg="mod">
          <ac:chgData name="Tong, Linda@SCC" userId="7843ce99-a9f4-405b-91a0-57ecae90d4ed" providerId="ADAL" clId="{64B9F332-B9A0-460F-8769-FBA82CDEC124}" dt="2023-09-11T20:40:35.056" v="595" actId="20577"/>
          <ac:spMkLst>
            <pc:docMk/>
            <pc:sldMk cId="3704250411" sldId="265"/>
            <ac:spMk id="6" creationId="{308A3959-2E4F-2B12-E47D-8E02B3960487}"/>
          </ac:spMkLst>
        </pc:spChg>
        <pc:spChg chg="add del">
          <ac:chgData name="Tong, Linda@SCC" userId="7843ce99-a9f4-405b-91a0-57ecae90d4ed" providerId="ADAL" clId="{64B9F332-B9A0-460F-8769-FBA82CDEC124}" dt="2023-09-11T19:08:47.974" v="311" actId="26606"/>
          <ac:spMkLst>
            <pc:docMk/>
            <pc:sldMk cId="3704250411" sldId="265"/>
            <ac:spMk id="9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19:08:47.974" v="311" actId="26606"/>
          <ac:spMkLst>
            <pc:docMk/>
            <pc:sldMk cId="3704250411" sldId="265"/>
            <ac:spMk id="10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19:04:23.796" v="303" actId="26606"/>
          <ac:spMkLst>
            <pc:docMk/>
            <pc:sldMk cId="3704250411" sldId="265"/>
            <ac:spMk id="11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19:10:16.530" v="313" actId="26606"/>
          <ac:spMkLst>
            <pc:docMk/>
            <pc:sldMk cId="3704250411" sldId="265"/>
            <ac:spMk id="12" creationId="{F13C74B1-5B17-4795-BED0-7140497B445A}"/>
          </ac:spMkLst>
        </pc:spChg>
        <pc:spChg chg="add del">
          <ac:chgData name="Tong, Linda@SCC" userId="7843ce99-a9f4-405b-91a0-57ecae90d4ed" providerId="ADAL" clId="{64B9F332-B9A0-460F-8769-FBA82CDEC124}" dt="2023-09-11T19:04:23.796" v="303" actId="26606"/>
          <ac:spMkLst>
            <pc:docMk/>
            <pc:sldMk cId="3704250411" sldId="265"/>
            <ac:spMk id="13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19:10:16.530" v="313" actId="26606"/>
          <ac:spMkLst>
            <pc:docMk/>
            <pc:sldMk cId="3704250411" sldId="265"/>
            <ac:spMk id="14" creationId="{D4974D33-8DC5-464E-8C6D-BE58F0669C17}"/>
          </ac:spMkLst>
        </pc:spChg>
        <pc:spChg chg="add del">
          <ac:chgData name="Tong, Linda@SCC" userId="7843ce99-a9f4-405b-91a0-57ecae90d4ed" providerId="ADAL" clId="{64B9F332-B9A0-460F-8769-FBA82CDEC124}" dt="2023-09-11T19:12:20.225" v="325" actId="26606"/>
          <ac:spMkLst>
            <pc:docMk/>
            <pc:sldMk cId="3704250411" sldId="265"/>
            <ac:spMk id="15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19:12:20.225" v="325" actId="26606"/>
          <ac:spMkLst>
            <pc:docMk/>
            <pc:sldMk cId="3704250411" sldId="265"/>
            <ac:spMk id="16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19:37:19.736" v="518" actId="26606"/>
          <ac:spMkLst>
            <pc:docMk/>
            <pc:sldMk cId="3704250411" sldId="265"/>
            <ac:spMk id="17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19:37:19.736" v="518" actId="26606"/>
          <ac:spMkLst>
            <pc:docMk/>
            <pc:sldMk cId="3704250411" sldId="265"/>
            <ac:spMk id="18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19:48:50.235" v="522" actId="26606"/>
          <ac:spMkLst>
            <pc:docMk/>
            <pc:sldMk cId="3704250411" sldId="265"/>
            <ac:spMk id="19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19:48:50.235" v="522" actId="26606"/>
          <ac:spMkLst>
            <pc:docMk/>
            <pc:sldMk cId="3704250411" sldId="265"/>
            <ac:spMk id="20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20:33:59.980" v="578" actId="26606"/>
          <ac:spMkLst>
            <pc:docMk/>
            <pc:sldMk cId="3704250411" sldId="265"/>
            <ac:spMk id="21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20:33:59.980" v="578" actId="26606"/>
          <ac:spMkLst>
            <pc:docMk/>
            <pc:sldMk cId="3704250411" sldId="265"/>
            <ac:spMk id="22" creationId="{D1EA859B-E555-4109-94F3-6700E046E008}"/>
          </ac:spMkLst>
        </pc:spChg>
        <pc:spChg chg="add del">
          <ac:chgData name="Tong, Linda@SCC" userId="7843ce99-a9f4-405b-91a0-57ecae90d4ed" providerId="ADAL" clId="{64B9F332-B9A0-460F-8769-FBA82CDEC124}" dt="2023-09-11T20:35:05.627" v="582" actId="26606"/>
          <ac:spMkLst>
            <pc:docMk/>
            <pc:sldMk cId="3704250411" sldId="265"/>
            <ac:spMk id="23" creationId="{04812C46-200A-4DEB-A05E-3ED6C68C2387}"/>
          </ac:spMkLst>
        </pc:spChg>
        <pc:spChg chg="add del">
          <ac:chgData name="Tong, Linda@SCC" userId="7843ce99-a9f4-405b-91a0-57ecae90d4ed" providerId="ADAL" clId="{64B9F332-B9A0-460F-8769-FBA82CDEC124}" dt="2023-09-11T20:35:05.627" v="582" actId="26606"/>
          <ac:spMkLst>
            <pc:docMk/>
            <pc:sldMk cId="3704250411" sldId="265"/>
            <ac:spMk id="24" creationId="{D1EA859B-E555-4109-94F3-6700E046E008}"/>
          </ac:spMkLst>
        </pc:spChg>
        <pc:picChg chg="add mod ord modCrop">
          <ac:chgData name="Tong, Linda@SCC" userId="7843ce99-a9f4-405b-91a0-57ecae90d4ed" providerId="ADAL" clId="{64B9F332-B9A0-460F-8769-FBA82CDEC124}" dt="2023-09-11T20:35:46.059" v="594" actId="1076"/>
          <ac:picMkLst>
            <pc:docMk/>
            <pc:sldMk cId="3704250411" sldId="265"/>
            <ac:picMk id="3" creationId="{09821C05-A69D-D1D0-88C0-3C1566D9E214}"/>
          </ac:picMkLst>
        </pc:picChg>
        <pc:picChg chg="add del mod">
          <ac:chgData name="Tong, Linda@SCC" userId="7843ce99-a9f4-405b-91a0-57ecae90d4ed" providerId="ADAL" clId="{64B9F332-B9A0-460F-8769-FBA82CDEC124}" dt="2023-09-11T20:29:03.014" v="573" actId="478"/>
          <ac:picMkLst>
            <pc:docMk/>
            <pc:sldMk cId="3704250411" sldId="265"/>
            <ac:picMk id="4" creationId="{7EDB1027-F622-55F1-E1B7-5C6CC3FBA5DC}"/>
          </ac:picMkLst>
        </pc:picChg>
        <pc:picChg chg="add del mod">
          <ac:chgData name="Tong, Linda@SCC" userId="7843ce99-a9f4-405b-91a0-57ecae90d4ed" providerId="ADAL" clId="{64B9F332-B9A0-460F-8769-FBA82CDEC124}" dt="2023-09-11T20:34:07.513" v="580"/>
          <ac:picMkLst>
            <pc:docMk/>
            <pc:sldMk cId="3704250411" sldId="265"/>
            <ac:picMk id="5" creationId="{3EF25BAB-A055-6316-9C4B-C76A9D05FF5C}"/>
          </ac:picMkLst>
        </pc:picChg>
        <pc:picChg chg="del">
          <ac:chgData name="Tong, Linda@SCC" userId="7843ce99-a9f4-405b-91a0-57ecae90d4ed" providerId="ADAL" clId="{64B9F332-B9A0-460F-8769-FBA82CDEC124}" dt="2023-09-11T18:40:13.007" v="1" actId="478"/>
          <ac:picMkLst>
            <pc:docMk/>
            <pc:sldMk cId="3704250411" sldId="265"/>
            <ac:picMk id="8" creationId="{EE0901D2-5A1B-D4AF-8D78-BFEAA701B78D}"/>
          </ac:picMkLst>
        </pc:picChg>
      </pc:sldChg>
      <pc:sldChg chg="modSp mod">
        <pc:chgData name="Tong, Linda@SCC" userId="7843ce99-a9f4-405b-91a0-57ecae90d4ed" providerId="ADAL" clId="{64B9F332-B9A0-460F-8769-FBA82CDEC124}" dt="2023-09-11T20:42:00.474" v="615" actId="20577"/>
        <pc:sldMkLst>
          <pc:docMk/>
          <pc:sldMk cId="1893432467" sldId="266"/>
        </pc:sldMkLst>
        <pc:spChg chg="mod">
          <ac:chgData name="Tong, Linda@SCC" userId="7843ce99-a9f4-405b-91a0-57ecae90d4ed" providerId="ADAL" clId="{64B9F332-B9A0-460F-8769-FBA82CDEC124}" dt="2023-09-11T20:42:00.474" v="615" actId="20577"/>
          <ac:spMkLst>
            <pc:docMk/>
            <pc:sldMk cId="1893432467" sldId="266"/>
            <ac:spMk id="3" creationId="{0D6EC1BA-F43C-313F-DFA4-8F79EB0636B3}"/>
          </ac:spMkLst>
        </pc:spChg>
      </pc:sldChg>
      <pc:sldChg chg="addSp delSp modSp add del mod">
        <pc:chgData name="Tong, Linda@SCC" userId="7843ce99-a9f4-405b-91a0-57ecae90d4ed" providerId="ADAL" clId="{64B9F332-B9A0-460F-8769-FBA82CDEC124}" dt="2023-09-11T21:29:31.624" v="892" actId="1076"/>
        <pc:sldMkLst>
          <pc:docMk/>
          <pc:sldMk cId="2608857912" sldId="267"/>
        </pc:sldMkLst>
        <pc:spChg chg="mod">
          <ac:chgData name="Tong, Linda@SCC" userId="7843ce99-a9f4-405b-91a0-57ecae90d4ed" providerId="ADAL" clId="{64B9F332-B9A0-460F-8769-FBA82CDEC124}" dt="2023-09-11T21:29:31.624" v="892" actId="1076"/>
          <ac:spMkLst>
            <pc:docMk/>
            <pc:sldMk cId="2608857912" sldId="267"/>
            <ac:spMk id="3" creationId="{0D6EC1BA-F43C-313F-DFA4-8F79EB0636B3}"/>
          </ac:spMkLst>
        </pc:spChg>
        <pc:spChg chg="add mod">
          <ac:chgData name="Tong, Linda@SCC" userId="7843ce99-a9f4-405b-91a0-57ecae90d4ed" providerId="ADAL" clId="{64B9F332-B9A0-460F-8769-FBA82CDEC124}" dt="2023-09-11T21:04:44.427" v="873" actId="20577"/>
          <ac:spMkLst>
            <pc:docMk/>
            <pc:sldMk cId="2608857912" sldId="267"/>
            <ac:spMk id="7" creationId="{710EA5B9-4EEC-FE4E-3D34-7F05A650ABAE}"/>
          </ac:spMkLst>
        </pc:spChg>
        <pc:spChg chg="del">
          <ac:chgData name="Tong, Linda@SCC" userId="7843ce99-a9f4-405b-91a0-57ecae90d4ed" providerId="ADAL" clId="{64B9F332-B9A0-460F-8769-FBA82CDEC124}" dt="2023-09-11T20:44:32.661" v="616" actId="21"/>
          <ac:spMkLst>
            <pc:docMk/>
            <pc:sldMk cId="2608857912" sldId="267"/>
            <ac:spMk id="10" creationId="{DFED86C2-EF4A-C63D-68BC-491A4B18E9E0}"/>
          </ac:spMkLst>
        </pc:spChg>
        <pc:picChg chg="add mod modCrop">
          <ac:chgData name="Tong, Linda@SCC" userId="7843ce99-a9f4-405b-91a0-57ecae90d4ed" providerId="ADAL" clId="{64B9F332-B9A0-460F-8769-FBA82CDEC124}" dt="2023-09-11T21:09:01.148" v="879" actId="732"/>
          <ac:picMkLst>
            <pc:docMk/>
            <pc:sldMk cId="2608857912" sldId="267"/>
            <ac:picMk id="5" creationId="{D75F43C5-5B55-A54E-D873-72B70976D0F0}"/>
          </ac:picMkLst>
        </pc:picChg>
        <pc:picChg chg="del mod">
          <ac:chgData name="Tong, Linda@SCC" userId="7843ce99-a9f4-405b-91a0-57ecae90d4ed" providerId="ADAL" clId="{64B9F332-B9A0-460F-8769-FBA82CDEC124}" dt="2023-09-11T20:44:32.661" v="616" actId="21"/>
          <ac:picMkLst>
            <pc:docMk/>
            <pc:sldMk cId="2608857912" sldId="267"/>
            <ac:picMk id="8" creationId="{8A6FC6C4-5FDA-9C89-35B2-946D6950879A}"/>
          </ac:picMkLst>
        </pc:picChg>
        <pc:picChg chg="del">
          <ac:chgData name="Tong, Linda@SCC" userId="7843ce99-a9f4-405b-91a0-57ecae90d4ed" providerId="ADAL" clId="{64B9F332-B9A0-460F-8769-FBA82CDEC124}" dt="2023-09-11T20:44:32.661" v="616" actId="21"/>
          <ac:picMkLst>
            <pc:docMk/>
            <pc:sldMk cId="2608857912" sldId="267"/>
            <ac:picMk id="9" creationId="{EE1F9BAE-5523-2BFC-D3F7-7DAB0013A188}"/>
          </ac:picMkLst>
        </pc:picChg>
      </pc:sldChg>
      <pc:sldChg chg="addSp delSp modSp mod">
        <pc:chgData name="Tong, Linda@SCC" userId="7843ce99-a9f4-405b-91a0-57ecae90d4ed" providerId="ADAL" clId="{64B9F332-B9A0-460F-8769-FBA82CDEC124}" dt="2023-09-11T20:53:52.568" v="671" actId="14100"/>
        <pc:sldMkLst>
          <pc:docMk/>
          <pc:sldMk cId="2799589415" sldId="268"/>
        </pc:sldMkLst>
        <pc:spChg chg="mod">
          <ac:chgData name="Tong, Linda@SCC" userId="7843ce99-a9f4-405b-91a0-57ecae90d4ed" providerId="ADAL" clId="{64B9F332-B9A0-460F-8769-FBA82CDEC124}" dt="2023-09-11T18:43:19.250" v="138"/>
          <ac:spMkLst>
            <pc:docMk/>
            <pc:sldMk cId="2799589415" sldId="268"/>
            <ac:spMk id="3" creationId="{0D6EC1BA-F43C-313F-DFA4-8F79EB0636B3}"/>
          </ac:spMkLst>
        </pc:spChg>
        <pc:spChg chg="add del">
          <ac:chgData name="Tong, Linda@SCC" userId="7843ce99-a9f4-405b-91a0-57ecae90d4ed" providerId="ADAL" clId="{64B9F332-B9A0-460F-8769-FBA82CDEC124}" dt="2023-09-11T20:53:41.223" v="659" actId="21"/>
          <ac:spMkLst>
            <pc:docMk/>
            <pc:sldMk cId="2799589415" sldId="268"/>
            <ac:spMk id="7" creationId="{6294847A-9ECB-EDC8-09BB-974B97597D46}"/>
          </ac:spMkLst>
        </pc:spChg>
        <pc:spChg chg="add mod">
          <ac:chgData name="Tong, Linda@SCC" userId="7843ce99-a9f4-405b-91a0-57ecae90d4ed" providerId="ADAL" clId="{64B9F332-B9A0-460F-8769-FBA82CDEC124}" dt="2023-09-11T20:53:46.990" v="668" actId="1037"/>
          <ac:spMkLst>
            <pc:docMk/>
            <pc:sldMk cId="2799589415" sldId="268"/>
            <ac:spMk id="9" creationId="{BDC4C5F2-7ECE-E028-57B2-AECBC988DA0D}"/>
          </ac:spMkLst>
        </pc:spChg>
        <pc:spChg chg="add del mod">
          <ac:chgData name="Tong, Linda@SCC" userId="7843ce99-a9f4-405b-91a0-57ecae90d4ed" providerId="ADAL" clId="{64B9F332-B9A0-460F-8769-FBA82CDEC124}" dt="2023-09-11T20:53:47.521" v="669" actId="1037"/>
          <ac:spMkLst>
            <pc:docMk/>
            <pc:sldMk cId="2799589415" sldId="268"/>
            <ac:spMk id="10" creationId="{7F8B79AC-9FFA-2C0C-3FC6-3B55A3609CA4}"/>
          </ac:spMkLst>
        </pc:spChg>
        <pc:picChg chg="add del mod">
          <ac:chgData name="Tong, Linda@SCC" userId="7843ce99-a9f4-405b-91a0-57ecae90d4ed" providerId="ADAL" clId="{64B9F332-B9A0-460F-8769-FBA82CDEC124}" dt="2023-09-11T20:46:32.723" v="622" actId="478"/>
          <ac:picMkLst>
            <pc:docMk/>
            <pc:sldMk cId="2799589415" sldId="268"/>
            <ac:picMk id="2" creationId="{BA17D14C-EFFE-DE1E-CC98-10EEFE4E0192}"/>
          </ac:picMkLst>
        </pc:picChg>
        <pc:picChg chg="mod modCrop">
          <ac:chgData name="Tong, Linda@SCC" userId="7843ce99-a9f4-405b-91a0-57ecae90d4ed" providerId="ADAL" clId="{64B9F332-B9A0-460F-8769-FBA82CDEC124}" dt="2023-09-11T20:53:52.568" v="671" actId="14100"/>
          <ac:picMkLst>
            <pc:docMk/>
            <pc:sldMk cId="2799589415" sldId="268"/>
            <ac:picMk id="5" creationId="{09A8C95F-5690-5644-78BD-06B3FEB55260}"/>
          </ac:picMkLst>
        </pc:picChg>
        <pc:picChg chg="add mod">
          <ac:chgData name="Tong, Linda@SCC" userId="7843ce99-a9f4-405b-91a0-57ecae90d4ed" providerId="ADAL" clId="{64B9F332-B9A0-460F-8769-FBA82CDEC124}" dt="2023-09-11T20:53:45.029" v="665" actId="1076"/>
          <ac:picMkLst>
            <pc:docMk/>
            <pc:sldMk cId="2799589415" sldId="268"/>
            <ac:picMk id="8" creationId="{9F5678D5-5392-393C-6216-66F77651807A}"/>
          </ac:picMkLst>
        </pc:picChg>
      </pc:sldChg>
      <pc:sldChg chg="addSp delSp modSp mod">
        <pc:chgData name="Tong, Linda@SCC" userId="7843ce99-a9f4-405b-91a0-57ecae90d4ed" providerId="ADAL" clId="{64B9F332-B9A0-460F-8769-FBA82CDEC124}" dt="2023-09-11T20:22:22.092" v="566" actId="20577"/>
        <pc:sldMkLst>
          <pc:docMk/>
          <pc:sldMk cId="3294413284" sldId="272"/>
        </pc:sldMkLst>
        <pc:spChg chg="mod">
          <ac:chgData name="Tong, Linda@SCC" userId="7843ce99-a9f4-405b-91a0-57ecae90d4ed" providerId="ADAL" clId="{64B9F332-B9A0-460F-8769-FBA82CDEC124}" dt="2023-09-11T20:22:22.092" v="566" actId="20577"/>
          <ac:spMkLst>
            <pc:docMk/>
            <pc:sldMk cId="3294413284" sldId="272"/>
            <ac:spMk id="8" creationId="{9F4F9864-2FC7-6BB0-ED2A-AF31783AB9B5}"/>
          </ac:spMkLst>
        </pc:spChg>
        <pc:picChg chg="del mod">
          <ac:chgData name="Tong, Linda@SCC" userId="7843ce99-a9f4-405b-91a0-57ecae90d4ed" providerId="ADAL" clId="{64B9F332-B9A0-460F-8769-FBA82CDEC124}" dt="2023-09-11T20:21:24.557" v="540" actId="478"/>
          <ac:picMkLst>
            <pc:docMk/>
            <pc:sldMk cId="3294413284" sldId="272"/>
            <ac:picMk id="5" creationId="{58BC12C1-B92F-8562-724E-106B2CCA2632}"/>
          </ac:picMkLst>
        </pc:picChg>
        <pc:picChg chg="del">
          <ac:chgData name="Tong, Linda@SCC" userId="7843ce99-a9f4-405b-91a0-57ecae90d4ed" providerId="ADAL" clId="{64B9F332-B9A0-460F-8769-FBA82CDEC124}" dt="2023-09-11T20:21:25.257" v="541" actId="478"/>
          <ac:picMkLst>
            <pc:docMk/>
            <pc:sldMk cId="3294413284" sldId="272"/>
            <ac:picMk id="6" creationId="{BB078DCE-5B47-EC3B-9697-B18746144E42}"/>
          </ac:picMkLst>
        </pc:picChg>
        <pc:picChg chg="add mod ord">
          <ac:chgData name="Tong, Linda@SCC" userId="7843ce99-a9f4-405b-91a0-57ecae90d4ed" providerId="ADAL" clId="{64B9F332-B9A0-460F-8769-FBA82CDEC124}" dt="2023-09-11T20:21:39.674" v="545" actId="14100"/>
          <ac:picMkLst>
            <pc:docMk/>
            <pc:sldMk cId="3294413284" sldId="272"/>
            <ac:picMk id="10" creationId="{BD1E4163-0751-909C-31D8-217AB861E30F}"/>
          </ac:picMkLst>
        </pc:picChg>
      </pc:sldChg>
      <pc:sldChg chg="modSp mod">
        <pc:chgData name="Tong, Linda@SCC" userId="7843ce99-a9f4-405b-91a0-57ecae90d4ed" providerId="ADAL" clId="{64B9F332-B9A0-460F-8769-FBA82CDEC124}" dt="2023-09-11T21:06:48.760" v="878" actId="1036"/>
        <pc:sldMkLst>
          <pc:docMk/>
          <pc:sldMk cId="751507857" sldId="274"/>
        </pc:sldMkLst>
        <pc:spChg chg="mod">
          <ac:chgData name="Tong, Linda@SCC" userId="7843ce99-a9f4-405b-91a0-57ecae90d4ed" providerId="ADAL" clId="{64B9F332-B9A0-460F-8769-FBA82CDEC124}" dt="2023-09-11T21:06:48.760" v="878" actId="1036"/>
          <ac:spMkLst>
            <pc:docMk/>
            <pc:sldMk cId="751507857" sldId="274"/>
            <ac:spMk id="9" creationId="{4030D11E-B63B-4F81-AC0E-E604AE8E19D5}"/>
          </ac:spMkLst>
        </pc:spChg>
        <pc:spChg chg="mod">
          <ac:chgData name="Tong, Linda@SCC" userId="7843ce99-a9f4-405b-91a0-57ecae90d4ed" providerId="ADAL" clId="{64B9F332-B9A0-460F-8769-FBA82CDEC124}" dt="2023-09-11T20:41:27.325" v="600" actId="20577"/>
          <ac:spMkLst>
            <pc:docMk/>
            <pc:sldMk cId="751507857" sldId="274"/>
            <ac:spMk id="12" creationId="{0464D4C4-2346-8B7E-02A0-B154EFDB02DC}"/>
          </ac:spMkLst>
        </pc:spChg>
        <pc:picChg chg="mod modCrop">
          <ac:chgData name="Tong, Linda@SCC" userId="7843ce99-a9f4-405b-91a0-57ecae90d4ed" providerId="ADAL" clId="{64B9F332-B9A0-460F-8769-FBA82CDEC124}" dt="2023-09-11T21:06:43.439" v="877" actId="732"/>
          <ac:picMkLst>
            <pc:docMk/>
            <pc:sldMk cId="751507857" sldId="274"/>
            <ac:picMk id="6" creationId="{BCDB2C61-7563-2A73-9E62-E479BC1A72AE}"/>
          </ac:picMkLst>
        </pc:picChg>
      </pc:sldChg>
      <pc:sldChg chg="del">
        <pc:chgData name="Tong, Linda@SCC" userId="7843ce99-a9f4-405b-91a0-57ecae90d4ed" providerId="ADAL" clId="{64B9F332-B9A0-460F-8769-FBA82CDEC124}" dt="2023-09-11T18:43:52.346" v="144" actId="47"/>
        <pc:sldMkLst>
          <pc:docMk/>
          <pc:sldMk cId="3987321744" sldId="276"/>
        </pc:sldMkLst>
      </pc:sldChg>
      <pc:sldChg chg="del">
        <pc:chgData name="Tong, Linda@SCC" userId="7843ce99-a9f4-405b-91a0-57ecae90d4ed" providerId="ADAL" clId="{64B9F332-B9A0-460F-8769-FBA82CDEC124}" dt="2023-09-11T18:44:03.978" v="147" actId="47"/>
        <pc:sldMkLst>
          <pc:docMk/>
          <pc:sldMk cId="2262283480" sldId="277"/>
        </pc:sldMkLst>
      </pc:sldChg>
      <pc:sldChg chg="del">
        <pc:chgData name="Tong, Linda@SCC" userId="7843ce99-a9f4-405b-91a0-57ecae90d4ed" providerId="ADAL" clId="{64B9F332-B9A0-460F-8769-FBA82CDEC124}" dt="2023-09-11T18:44:05.230" v="148" actId="47"/>
        <pc:sldMkLst>
          <pc:docMk/>
          <pc:sldMk cId="542704532" sldId="278"/>
        </pc:sldMkLst>
      </pc:sldChg>
      <pc:sldChg chg="addSp delSp modSp add mod">
        <pc:chgData name="Tong, Linda@SCC" userId="7843ce99-a9f4-405b-91a0-57ecae90d4ed" providerId="ADAL" clId="{64B9F332-B9A0-460F-8769-FBA82CDEC124}" dt="2023-09-11T21:10:18.190" v="889" actId="1076"/>
        <pc:sldMkLst>
          <pc:docMk/>
          <pc:sldMk cId="1003842589" sldId="279"/>
        </pc:sldMkLst>
        <pc:spChg chg="mod">
          <ac:chgData name="Tong, Linda@SCC" userId="7843ce99-a9f4-405b-91a0-57ecae90d4ed" providerId="ADAL" clId="{64B9F332-B9A0-460F-8769-FBA82CDEC124}" dt="2023-09-11T18:44:49.214" v="205" actId="20577"/>
          <ac:spMkLst>
            <pc:docMk/>
            <pc:sldMk cId="1003842589" sldId="279"/>
            <ac:spMk id="2" creationId="{00000000-0000-0000-0000-000000000000}"/>
          </ac:spMkLst>
        </pc:spChg>
        <pc:spChg chg="mod">
          <ac:chgData name="Tong, Linda@SCC" userId="7843ce99-a9f4-405b-91a0-57ecae90d4ed" providerId="ADAL" clId="{64B9F332-B9A0-460F-8769-FBA82CDEC124}" dt="2023-09-11T18:45:45.891" v="266" actId="20577"/>
          <ac:spMkLst>
            <pc:docMk/>
            <pc:sldMk cId="1003842589" sldId="279"/>
            <ac:spMk id="6" creationId="{308A3959-2E4F-2B12-E47D-8E02B3960487}"/>
          </ac:spMkLst>
        </pc:spChg>
        <pc:picChg chg="add del mod">
          <ac:chgData name="Tong, Linda@SCC" userId="7843ce99-a9f4-405b-91a0-57ecae90d4ed" providerId="ADAL" clId="{64B9F332-B9A0-460F-8769-FBA82CDEC124}" dt="2023-09-11T19:19:50.437" v="345" actId="21"/>
          <ac:picMkLst>
            <pc:docMk/>
            <pc:sldMk cId="1003842589" sldId="279"/>
            <ac:picMk id="4" creationId="{34EF1F0E-C92C-0E6C-C4EA-7FBEBDDFDD67}"/>
          </ac:picMkLst>
        </pc:picChg>
        <pc:picChg chg="add del mod">
          <ac:chgData name="Tong, Linda@SCC" userId="7843ce99-a9f4-405b-91a0-57ecae90d4ed" providerId="ADAL" clId="{64B9F332-B9A0-460F-8769-FBA82CDEC124}" dt="2023-09-11T19:15:47.897" v="333" actId="21"/>
          <ac:picMkLst>
            <pc:docMk/>
            <pc:sldMk cId="1003842589" sldId="279"/>
            <ac:picMk id="7" creationId="{9741604B-38AF-D100-445C-5E74BF70DC0F}"/>
          </ac:picMkLst>
        </pc:picChg>
        <pc:picChg chg="add mod">
          <ac:chgData name="Tong, Linda@SCC" userId="7843ce99-a9f4-405b-91a0-57ecae90d4ed" providerId="ADAL" clId="{64B9F332-B9A0-460F-8769-FBA82CDEC124}" dt="2023-09-11T21:10:16.381" v="888" actId="1076"/>
          <ac:picMkLst>
            <pc:docMk/>
            <pc:sldMk cId="1003842589" sldId="279"/>
            <ac:picMk id="9" creationId="{2E6BB70C-EADB-AA75-39D0-E3775E511A05}"/>
          </ac:picMkLst>
        </pc:picChg>
        <pc:picChg chg="add del mod">
          <ac:chgData name="Tong, Linda@SCC" userId="7843ce99-a9f4-405b-91a0-57ecae90d4ed" providerId="ADAL" clId="{64B9F332-B9A0-460F-8769-FBA82CDEC124}" dt="2023-09-11T19:22:52.959" v="351" actId="21"/>
          <ac:picMkLst>
            <pc:docMk/>
            <pc:sldMk cId="1003842589" sldId="279"/>
            <ac:picMk id="10" creationId="{5CEA83EB-5CC0-6ED3-4B3D-F29E804732DD}"/>
          </ac:picMkLst>
        </pc:picChg>
        <pc:picChg chg="add mod">
          <ac:chgData name="Tong, Linda@SCC" userId="7843ce99-a9f4-405b-91a0-57ecae90d4ed" providerId="ADAL" clId="{64B9F332-B9A0-460F-8769-FBA82CDEC124}" dt="2023-09-11T21:10:18.190" v="889" actId="1076"/>
          <ac:picMkLst>
            <pc:docMk/>
            <pc:sldMk cId="1003842589" sldId="279"/>
            <ac:picMk id="12" creationId="{E07A2DD9-8806-8284-400E-6B17E6D9ACEF}"/>
          </ac:picMkLst>
        </pc:picChg>
        <pc:picChg chg="add del mod">
          <ac:chgData name="Tong, Linda@SCC" userId="7843ce99-a9f4-405b-91a0-57ecae90d4ed" providerId="ADAL" clId="{64B9F332-B9A0-460F-8769-FBA82CDEC124}" dt="2023-09-11T19:23:33.937" v="354" actId="478"/>
          <ac:picMkLst>
            <pc:docMk/>
            <pc:sldMk cId="1003842589" sldId="279"/>
            <ac:picMk id="14" creationId="{5E415132-BAC4-8A00-8056-4B20D83E6C1A}"/>
          </ac:picMkLst>
        </pc:picChg>
      </pc:sldChg>
      <pc:sldChg chg="delSp del mod">
        <pc:chgData name="Tong, Linda@SCC" userId="7843ce99-a9f4-405b-91a0-57ecae90d4ed" providerId="ADAL" clId="{64B9F332-B9A0-460F-8769-FBA82CDEC124}" dt="2023-09-11T18:40:19.890" v="2" actId="47"/>
        <pc:sldMkLst>
          <pc:docMk/>
          <pc:sldMk cId="2526367388" sldId="279"/>
        </pc:sldMkLst>
        <pc:picChg chg="del">
          <ac:chgData name="Tong, Linda@SCC" userId="7843ce99-a9f4-405b-91a0-57ecae90d4ed" providerId="ADAL" clId="{64B9F332-B9A0-460F-8769-FBA82CDEC124}" dt="2023-09-11T18:39:50.330" v="0" actId="478"/>
          <ac:picMkLst>
            <pc:docMk/>
            <pc:sldMk cId="2526367388" sldId="279"/>
            <ac:picMk id="5" creationId="{3D20C2EC-D89E-20B4-2722-8985343911DA}"/>
          </ac:picMkLst>
        </pc:picChg>
      </pc:sldChg>
      <pc:sldChg chg="addSp delSp modSp add mod">
        <pc:chgData name="Tong, Linda@SCC" userId="7843ce99-a9f4-405b-91a0-57ecae90d4ed" providerId="ADAL" clId="{64B9F332-B9A0-460F-8769-FBA82CDEC124}" dt="2023-09-11T21:10:06.726" v="887" actId="1076"/>
        <pc:sldMkLst>
          <pc:docMk/>
          <pc:sldMk cId="2254501005" sldId="280"/>
        </pc:sldMkLst>
        <pc:spChg chg="mod">
          <ac:chgData name="Tong, Linda@SCC" userId="7843ce99-a9f4-405b-91a0-57ecae90d4ed" providerId="ADAL" clId="{64B9F332-B9A0-460F-8769-FBA82CDEC124}" dt="2023-09-11T19:27:56.512" v="495" actId="20577"/>
          <ac:spMkLst>
            <pc:docMk/>
            <pc:sldMk cId="2254501005" sldId="280"/>
            <ac:spMk id="2" creationId="{00000000-0000-0000-0000-000000000000}"/>
          </ac:spMkLst>
        </pc:spChg>
        <pc:spChg chg="mod">
          <ac:chgData name="Tong, Linda@SCC" userId="7843ce99-a9f4-405b-91a0-57ecae90d4ed" providerId="ADAL" clId="{64B9F332-B9A0-460F-8769-FBA82CDEC124}" dt="2023-09-11T19:15:56.764" v="336" actId="20577"/>
          <ac:spMkLst>
            <pc:docMk/>
            <pc:sldMk cId="2254501005" sldId="280"/>
            <ac:spMk id="6" creationId="{308A3959-2E4F-2B12-E47D-8E02B3960487}"/>
          </ac:spMkLst>
        </pc:spChg>
        <pc:picChg chg="add del mod">
          <ac:chgData name="Tong, Linda@SCC" userId="7843ce99-a9f4-405b-91a0-57ecae90d4ed" providerId="ADAL" clId="{64B9F332-B9A0-460F-8769-FBA82CDEC124}" dt="2023-09-11T19:19:57.272" v="348" actId="478"/>
          <ac:picMkLst>
            <pc:docMk/>
            <pc:sldMk cId="2254501005" sldId="280"/>
            <ac:picMk id="3" creationId="{32A62DA9-5BCC-1308-D79E-7F39D39197C1}"/>
          </ac:picMkLst>
        </pc:picChg>
        <pc:picChg chg="add mod modCrop">
          <ac:chgData name="Tong, Linda@SCC" userId="7843ce99-a9f4-405b-91a0-57ecae90d4ed" providerId="ADAL" clId="{64B9F332-B9A0-460F-8769-FBA82CDEC124}" dt="2023-09-11T21:10:06.726" v="887" actId="1076"/>
          <ac:picMkLst>
            <pc:docMk/>
            <pc:sldMk cId="2254501005" sldId="280"/>
            <ac:picMk id="4" creationId="{CC82AFD5-18B6-F5D3-EA91-9F8D6A3173B2}"/>
          </ac:picMkLst>
        </pc:picChg>
        <pc:picChg chg="add mod modCrop">
          <ac:chgData name="Tong, Linda@SCC" userId="7843ce99-a9f4-405b-91a0-57ecae90d4ed" providerId="ADAL" clId="{64B9F332-B9A0-460F-8769-FBA82CDEC124}" dt="2023-09-11T21:10:03.248" v="886" actId="1076"/>
          <ac:picMkLst>
            <pc:docMk/>
            <pc:sldMk cId="2254501005" sldId="280"/>
            <ac:picMk id="5" creationId="{C702EFE1-E644-28F6-EC3E-366613CC13DF}"/>
          </ac:picMkLst>
        </pc:picChg>
      </pc:sldChg>
      <pc:sldChg chg="add del modNotesTx">
        <pc:chgData name="Tong, Linda@SCC" userId="7843ce99-a9f4-405b-91a0-57ecae90d4ed" providerId="ADAL" clId="{64B9F332-B9A0-460F-8769-FBA82CDEC124}" dt="2023-09-11T19:30:51.276" v="516" actId="20577"/>
        <pc:sldMkLst>
          <pc:docMk/>
          <pc:sldMk cId="399579037" sldId="328"/>
        </pc:sldMkLst>
      </pc:sldChg>
      <pc:sldMasterChg chg="del delSldLayout">
        <pc:chgData name="Tong, Linda@SCC" userId="7843ce99-a9f4-405b-91a0-57ecae90d4ed" providerId="ADAL" clId="{64B9F332-B9A0-460F-8769-FBA82CDEC124}" dt="2023-09-11T18:48:35.769" v="280" actId="47"/>
        <pc:sldMasterMkLst>
          <pc:docMk/>
          <pc:sldMasterMk cId="2715100333" sldId="2147483686"/>
        </pc:sldMasterMkLst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304546531" sldId="2147483687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2856445083" sldId="2147483688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2042015902" sldId="2147483689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2132557089" sldId="2147483690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3104750461" sldId="2147483691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1482394887" sldId="2147483692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528676476" sldId="2147483693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3731555122" sldId="2147483694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2420672772" sldId="2147483695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2134499241" sldId="2147483696"/>
          </pc:sldLayoutMkLst>
        </pc:sldLayoutChg>
        <pc:sldLayoutChg chg="del">
          <pc:chgData name="Tong, Linda@SCC" userId="7843ce99-a9f4-405b-91a0-57ecae90d4ed" providerId="ADAL" clId="{64B9F332-B9A0-460F-8769-FBA82CDEC124}" dt="2023-09-11T18:48:35.769" v="280" actId="47"/>
          <pc:sldLayoutMkLst>
            <pc:docMk/>
            <pc:sldMasterMk cId="2715100333" sldId="2147483686"/>
            <pc:sldLayoutMk cId="177215426" sldId="2147483697"/>
          </pc:sldLayoutMkLst>
        </pc:sldLayoutChg>
      </pc:sldMasterChg>
      <pc:sldMasterChg chg="del delSldLayout">
        <pc:chgData name="Tong, Linda@SCC" userId="7843ce99-a9f4-405b-91a0-57ecae90d4ed" providerId="ADAL" clId="{64B9F332-B9A0-460F-8769-FBA82CDEC124}" dt="2023-09-11T19:03:27.595" v="298" actId="47"/>
        <pc:sldMasterMkLst>
          <pc:docMk/>
          <pc:sldMasterMk cId="1676624624" sldId="2147483698"/>
        </pc:sldMasterMkLst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4292089300" sldId="2147483699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216817398" sldId="2147483700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2390747192" sldId="2147483701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1246185816" sldId="2147483702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534023288" sldId="2147483703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112147270" sldId="2147483704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4204192456" sldId="2147483705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2100906107" sldId="2147483706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3341582604" sldId="2147483707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3493796917" sldId="2147483708"/>
          </pc:sldLayoutMkLst>
        </pc:sldLayoutChg>
        <pc:sldLayoutChg chg="del">
          <pc:chgData name="Tong, Linda@SCC" userId="7843ce99-a9f4-405b-91a0-57ecae90d4ed" providerId="ADAL" clId="{64B9F332-B9A0-460F-8769-FBA82CDEC124}" dt="2023-09-11T19:03:27.595" v="298" actId="47"/>
          <pc:sldLayoutMkLst>
            <pc:docMk/>
            <pc:sldMasterMk cId="1676624624" sldId="2147483698"/>
            <pc:sldLayoutMk cId="483526214" sldId="2147483709"/>
          </pc:sldLayoutMkLst>
        </pc:sldLayoutChg>
      </pc:sldMasterChg>
    </pc:docChg>
  </pc:docChgLst>
  <pc:docChgLst>
    <pc:chgData name="Tong, Linda@SCC" userId="7843ce99-a9f4-405b-91a0-57ecae90d4ed" providerId="ADAL" clId="{5489EB05-32DA-4D4C-80E6-AAE7BD3BEB4B}"/>
    <pc:docChg chg="undo custSel addSld delSld modSld sldOrd">
      <pc:chgData name="Tong, Linda@SCC" userId="7843ce99-a9f4-405b-91a0-57ecae90d4ed" providerId="ADAL" clId="{5489EB05-32DA-4D4C-80E6-AAE7BD3BEB4B}" dt="2023-09-15T16:35:06.060" v="2940" actId="20577"/>
      <pc:docMkLst>
        <pc:docMk/>
      </pc:docMkLst>
      <pc:sldChg chg="new del">
        <pc:chgData name="Tong, Linda@SCC" userId="7843ce99-a9f4-405b-91a0-57ecae90d4ed" providerId="ADAL" clId="{5489EB05-32DA-4D4C-80E6-AAE7BD3BEB4B}" dt="2023-09-11T07:10:24.736" v="2" actId="47"/>
        <pc:sldMkLst>
          <pc:docMk/>
          <pc:sldMk cId="1906715821" sldId="256"/>
        </pc:sldMkLst>
      </pc:sldChg>
      <pc:sldChg chg="modSp add mod">
        <pc:chgData name="Tong, Linda@SCC" userId="7843ce99-a9f4-405b-91a0-57ecae90d4ed" providerId="ADAL" clId="{5489EB05-32DA-4D4C-80E6-AAE7BD3BEB4B}" dt="2023-09-11T07:49:40.483" v="208" actId="20577"/>
        <pc:sldMkLst>
          <pc:docMk/>
          <pc:sldMk cId="2667831860" sldId="257"/>
        </pc:sldMkLst>
        <pc:spChg chg="mod">
          <ac:chgData name="Tong, Linda@SCC" userId="7843ce99-a9f4-405b-91a0-57ecae90d4ed" providerId="ADAL" clId="{5489EB05-32DA-4D4C-80E6-AAE7BD3BEB4B}" dt="2023-09-11T07:49:40.483" v="208" actId="20577"/>
          <ac:spMkLst>
            <pc:docMk/>
            <pc:sldMk cId="2667831860" sldId="257"/>
            <ac:spMk id="2" creationId="{946E3E98-4BE5-4B27-AB00-687DE44D91C1}"/>
          </ac:spMkLst>
        </pc:spChg>
      </pc:sldChg>
      <pc:sldChg chg="add del ord">
        <pc:chgData name="Tong, Linda@SCC" userId="7843ce99-a9f4-405b-91a0-57ecae90d4ed" providerId="ADAL" clId="{5489EB05-32DA-4D4C-80E6-AAE7BD3BEB4B}" dt="2023-09-11T07:22:18.602" v="119" actId="2696"/>
        <pc:sldMkLst>
          <pc:docMk/>
          <pc:sldMk cId="2684430356" sldId="262"/>
        </pc:sldMkLst>
      </pc:sldChg>
      <pc:sldChg chg="modSp add mod">
        <pc:chgData name="Tong, Linda@SCC" userId="7843ce99-a9f4-405b-91a0-57ecae90d4ed" providerId="ADAL" clId="{5489EB05-32DA-4D4C-80E6-AAE7BD3BEB4B}" dt="2023-09-11T07:17:25.666" v="113" actId="207"/>
        <pc:sldMkLst>
          <pc:docMk/>
          <pc:sldMk cId="930734028" sldId="263"/>
        </pc:sldMkLst>
        <pc:spChg chg="mod">
          <ac:chgData name="Tong, Linda@SCC" userId="7843ce99-a9f4-405b-91a0-57ecae90d4ed" providerId="ADAL" clId="{5489EB05-32DA-4D4C-80E6-AAE7BD3BEB4B}" dt="2023-09-11T07:16:44.739" v="95" actId="20577"/>
          <ac:spMkLst>
            <pc:docMk/>
            <pc:sldMk cId="930734028" sldId="263"/>
            <ac:spMk id="3" creationId="{D2FCD7A5-D3AC-406F-B313-C6EC5007F057}"/>
          </ac:spMkLst>
        </pc:spChg>
        <pc:spChg chg="mod">
          <ac:chgData name="Tong, Linda@SCC" userId="7843ce99-a9f4-405b-91a0-57ecae90d4ed" providerId="ADAL" clId="{5489EB05-32DA-4D4C-80E6-AAE7BD3BEB4B}" dt="2023-09-11T07:17:25.666" v="113" actId="207"/>
          <ac:spMkLst>
            <pc:docMk/>
            <pc:sldMk cId="930734028" sldId="263"/>
            <ac:spMk id="4" creationId="{8010FE11-A98E-4837-800F-8A3476543C64}"/>
          </ac:spMkLst>
        </pc:spChg>
      </pc:sldChg>
      <pc:sldChg chg="add del">
        <pc:chgData name="Tong, Linda@SCC" userId="7843ce99-a9f4-405b-91a0-57ecae90d4ed" providerId="ADAL" clId="{5489EB05-32DA-4D4C-80E6-AAE7BD3BEB4B}" dt="2023-09-11T07:16:15.700" v="92" actId="47"/>
        <pc:sldMkLst>
          <pc:docMk/>
          <pc:sldMk cId="2905777451" sldId="263"/>
        </pc:sldMkLst>
      </pc:sldChg>
      <pc:sldChg chg="add del">
        <pc:chgData name="Tong, Linda@SCC" userId="7843ce99-a9f4-405b-91a0-57ecae90d4ed" providerId="ADAL" clId="{5489EB05-32DA-4D4C-80E6-AAE7BD3BEB4B}" dt="2023-09-11T07:16:14.997" v="91" actId="47"/>
        <pc:sldMkLst>
          <pc:docMk/>
          <pc:sldMk cId="3988577433" sldId="264"/>
        </pc:sldMkLst>
      </pc:sldChg>
      <pc:sldChg chg="add del">
        <pc:chgData name="Tong, Linda@SCC" userId="7843ce99-a9f4-405b-91a0-57ecae90d4ed" providerId="ADAL" clId="{5489EB05-32DA-4D4C-80E6-AAE7BD3BEB4B}" dt="2023-09-11T07:16:16.240" v="93" actId="47"/>
        <pc:sldMkLst>
          <pc:docMk/>
          <pc:sldMk cId="259529938" sldId="265"/>
        </pc:sldMkLst>
      </pc:sldChg>
      <pc:sldChg chg="addSp delSp modSp del mod ord">
        <pc:chgData name="Tong, Linda@SCC" userId="7843ce99-a9f4-405b-91a0-57ecae90d4ed" providerId="ADAL" clId="{5489EB05-32DA-4D4C-80E6-AAE7BD3BEB4B}" dt="2023-09-11T08:51:11.012" v="1948" actId="2696"/>
        <pc:sldMkLst>
          <pc:docMk/>
          <pc:sldMk cId="2144508441" sldId="265"/>
        </pc:sldMkLst>
        <pc:spChg chg="mod">
          <ac:chgData name="Tong, Linda@SCC" userId="7843ce99-a9f4-405b-91a0-57ecae90d4ed" providerId="ADAL" clId="{5489EB05-32DA-4D4C-80E6-AAE7BD3BEB4B}" dt="2023-09-11T08:38:59.681" v="1361" actId="20577"/>
          <ac:spMkLst>
            <pc:docMk/>
            <pc:sldMk cId="2144508441" sldId="265"/>
            <ac:spMk id="2" creationId="{30AF90F7-4B5F-FB4A-ACBB-DCF7F1B42BA9}"/>
          </ac:spMkLst>
        </pc:spChg>
        <pc:spChg chg="mod">
          <ac:chgData name="Tong, Linda@SCC" userId="7843ce99-a9f4-405b-91a0-57ecae90d4ed" providerId="ADAL" clId="{5489EB05-32DA-4D4C-80E6-AAE7BD3BEB4B}" dt="2023-09-11T08:38:57.338" v="1360" actId="20577"/>
          <ac:spMkLst>
            <pc:docMk/>
            <pc:sldMk cId="2144508441" sldId="265"/>
            <ac:spMk id="3" creationId="{EB4A122B-9E16-1D49-8AEE-8D0200D16FBD}"/>
          </ac:spMkLst>
        </pc:spChg>
        <pc:picChg chg="add mod ord">
          <ac:chgData name="Tong, Linda@SCC" userId="7843ce99-a9f4-405b-91a0-57ecae90d4ed" providerId="ADAL" clId="{5489EB05-32DA-4D4C-80E6-AAE7BD3BEB4B}" dt="2023-09-11T08:12:11.281" v="762" actId="167"/>
          <ac:picMkLst>
            <pc:docMk/>
            <pc:sldMk cId="2144508441" sldId="265"/>
            <ac:picMk id="5" creationId="{CFA53F16-E0B5-1D4F-31D2-31FD762C4440}"/>
          </ac:picMkLst>
        </pc:picChg>
        <pc:picChg chg="del">
          <ac:chgData name="Tong, Linda@SCC" userId="7843ce99-a9f4-405b-91a0-57ecae90d4ed" providerId="ADAL" clId="{5489EB05-32DA-4D4C-80E6-AAE7BD3BEB4B}" dt="2023-09-11T08:12:04.333" v="760" actId="478"/>
          <ac:picMkLst>
            <pc:docMk/>
            <pc:sldMk cId="2144508441" sldId="265"/>
            <ac:picMk id="3074" creationId="{EC81FBBB-689C-4DA0-B6EB-E3D2186F9187}"/>
          </ac:picMkLst>
        </pc:picChg>
      </pc:sldChg>
      <pc:sldChg chg="modSp mod">
        <pc:chgData name="Tong, Linda@SCC" userId="7843ce99-a9f4-405b-91a0-57ecae90d4ed" providerId="ADAL" clId="{5489EB05-32DA-4D4C-80E6-AAE7BD3BEB4B}" dt="2023-09-11T08:28:25.327" v="1214" actId="20577"/>
        <pc:sldMkLst>
          <pc:docMk/>
          <pc:sldMk cId="1893432467" sldId="266"/>
        </pc:sldMkLst>
        <pc:spChg chg="mod">
          <ac:chgData name="Tong, Linda@SCC" userId="7843ce99-a9f4-405b-91a0-57ecae90d4ed" providerId="ADAL" clId="{5489EB05-32DA-4D4C-80E6-AAE7BD3BEB4B}" dt="2023-09-11T08:26:54.952" v="1189"/>
          <ac:spMkLst>
            <pc:docMk/>
            <pc:sldMk cId="1893432467" sldId="266"/>
            <ac:spMk id="3" creationId="{0D6EC1BA-F43C-313F-DFA4-8F79EB0636B3}"/>
          </ac:spMkLst>
        </pc:spChg>
        <pc:spChg chg="mod">
          <ac:chgData name="Tong, Linda@SCC" userId="7843ce99-a9f4-405b-91a0-57ecae90d4ed" providerId="ADAL" clId="{5489EB05-32DA-4D4C-80E6-AAE7BD3BEB4B}" dt="2023-09-11T08:28:25.327" v="1214" actId="20577"/>
          <ac:spMkLst>
            <pc:docMk/>
            <pc:sldMk cId="1893432467" sldId="266"/>
            <ac:spMk id="6" creationId="{AF08E9B0-37C9-4E2A-7088-02CB9F5A50B8}"/>
          </ac:spMkLst>
        </pc:spChg>
      </pc:sldChg>
      <pc:sldChg chg="addSp delSp modSp add del mod ord">
        <pc:chgData name="Tong, Linda@SCC" userId="7843ce99-a9f4-405b-91a0-57ecae90d4ed" providerId="ADAL" clId="{5489EB05-32DA-4D4C-80E6-AAE7BD3BEB4B}" dt="2023-09-11T17:44:49.781" v="2902" actId="20577"/>
        <pc:sldMkLst>
          <pc:docMk/>
          <pc:sldMk cId="2608857912" sldId="267"/>
        </pc:sldMkLst>
        <pc:spChg chg="mod">
          <ac:chgData name="Tong, Linda@SCC" userId="7843ce99-a9f4-405b-91a0-57ecae90d4ed" providerId="ADAL" clId="{5489EB05-32DA-4D4C-80E6-AAE7BD3BEB4B}" dt="2023-09-11T17:44:49.781" v="2902" actId="20577"/>
          <ac:spMkLst>
            <pc:docMk/>
            <pc:sldMk cId="2608857912" sldId="267"/>
            <ac:spMk id="3" creationId="{0D6EC1BA-F43C-313F-DFA4-8F79EB0636B3}"/>
          </ac:spMkLst>
        </pc:spChg>
        <pc:spChg chg="mod">
          <ac:chgData name="Tong, Linda@SCC" userId="7843ce99-a9f4-405b-91a0-57ecae90d4ed" providerId="ADAL" clId="{5489EB05-32DA-4D4C-80E6-AAE7BD3BEB4B}" dt="2023-09-11T08:31:28.628" v="1260" actId="14100"/>
          <ac:spMkLst>
            <pc:docMk/>
            <pc:sldMk cId="2608857912" sldId="267"/>
            <ac:spMk id="6" creationId="{AF08E9B0-37C9-4E2A-7088-02CB9F5A50B8}"/>
          </ac:spMkLst>
        </pc:spChg>
        <pc:spChg chg="add del mod">
          <ac:chgData name="Tong, Linda@SCC" userId="7843ce99-a9f4-405b-91a0-57ecae90d4ed" providerId="ADAL" clId="{5489EB05-32DA-4D4C-80E6-AAE7BD3BEB4B}" dt="2023-09-11T08:30:53.577" v="1254" actId="478"/>
          <ac:spMkLst>
            <pc:docMk/>
            <pc:sldMk cId="2608857912" sldId="267"/>
            <ac:spMk id="7" creationId="{24F40E5F-3B45-47AB-8407-A9EC2DD64D21}"/>
          </ac:spMkLst>
        </pc:spChg>
        <pc:spChg chg="add mod">
          <ac:chgData name="Tong, Linda@SCC" userId="7843ce99-a9f4-405b-91a0-57ecae90d4ed" providerId="ADAL" clId="{5489EB05-32DA-4D4C-80E6-AAE7BD3BEB4B}" dt="2023-09-11T08:31:10.650" v="1256" actId="1076"/>
          <ac:spMkLst>
            <pc:docMk/>
            <pc:sldMk cId="2608857912" sldId="267"/>
            <ac:spMk id="10" creationId="{DFED86C2-EF4A-C63D-68BC-491A4B18E9E0}"/>
          </ac:spMkLst>
        </pc:spChg>
        <pc:picChg chg="del">
          <ac:chgData name="Tong, Linda@SCC" userId="7843ce99-a9f4-405b-91a0-57ecae90d4ed" providerId="ADAL" clId="{5489EB05-32DA-4D4C-80E6-AAE7BD3BEB4B}" dt="2023-09-11T08:30:06.057" v="1249" actId="478"/>
          <ac:picMkLst>
            <pc:docMk/>
            <pc:sldMk cId="2608857912" sldId="267"/>
            <ac:picMk id="2" creationId="{7609E7BE-9E05-CE6E-58E2-6F4CA2212A40}"/>
          </ac:picMkLst>
        </pc:picChg>
        <pc:picChg chg="add del mod">
          <ac:chgData name="Tong, Linda@SCC" userId="7843ce99-a9f4-405b-91a0-57ecae90d4ed" providerId="ADAL" clId="{5489EB05-32DA-4D4C-80E6-AAE7BD3BEB4B}" dt="2023-09-11T08:30:48.948" v="1252" actId="478"/>
          <ac:picMkLst>
            <pc:docMk/>
            <pc:sldMk cId="2608857912" sldId="267"/>
            <ac:picMk id="5" creationId="{70A07A74-5F3E-2902-4D0F-1A4F7D958404}"/>
          </ac:picMkLst>
        </pc:picChg>
        <pc:picChg chg="add mod">
          <ac:chgData name="Tong, Linda@SCC" userId="7843ce99-a9f4-405b-91a0-57ecae90d4ed" providerId="ADAL" clId="{5489EB05-32DA-4D4C-80E6-AAE7BD3BEB4B}" dt="2023-09-11T08:31:16.111" v="1257" actId="1076"/>
          <ac:picMkLst>
            <pc:docMk/>
            <pc:sldMk cId="2608857912" sldId="267"/>
            <ac:picMk id="8" creationId="{8A6FC6C4-5FDA-9C89-35B2-946D6950879A}"/>
          </ac:picMkLst>
        </pc:picChg>
        <pc:picChg chg="add mod">
          <ac:chgData name="Tong, Linda@SCC" userId="7843ce99-a9f4-405b-91a0-57ecae90d4ed" providerId="ADAL" clId="{5489EB05-32DA-4D4C-80E6-AAE7BD3BEB4B}" dt="2023-09-11T08:31:10.650" v="1256" actId="1076"/>
          <ac:picMkLst>
            <pc:docMk/>
            <pc:sldMk cId="2608857912" sldId="267"/>
            <ac:picMk id="9" creationId="{EE1F9BAE-5523-2BFC-D3F7-7DAB0013A188}"/>
          </ac:picMkLst>
        </pc:picChg>
      </pc:sldChg>
      <pc:sldChg chg="addSp delSp modSp mod ord">
        <pc:chgData name="Tong, Linda@SCC" userId="7843ce99-a9f4-405b-91a0-57ecae90d4ed" providerId="ADAL" clId="{5489EB05-32DA-4D4C-80E6-AAE7BD3BEB4B}" dt="2023-09-11T17:47:05.500" v="2904" actId="20577"/>
        <pc:sldMkLst>
          <pc:docMk/>
          <pc:sldMk cId="2799589415" sldId="268"/>
        </pc:sldMkLst>
        <pc:spChg chg="mod">
          <ac:chgData name="Tong, Linda@SCC" userId="7843ce99-a9f4-405b-91a0-57ecae90d4ed" providerId="ADAL" clId="{5489EB05-32DA-4D4C-80E6-AAE7BD3BEB4B}" dt="2023-09-11T17:47:05.500" v="2904" actId="20577"/>
          <ac:spMkLst>
            <pc:docMk/>
            <pc:sldMk cId="2799589415" sldId="268"/>
            <ac:spMk id="3" creationId="{0D6EC1BA-F43C-313F-DFA4-8F79EB0636B3}"/>
          </ac:spMkLst>
        </pc:spChg>
        <pc:spChg chg="mod">
          <ac:chgData name="Tong, Linda@SCC" userId="7843ce99-a9f4-405b-91a0-57ecae90d4ed" providerId="ADAL" clId="{5489EB05-32DA-4D4C-80E6-AAE7BD3BEB4B}" dt="2023-09-11T16:16:57.789" v="2511" actId="20577"/>
          <ac:spMkLst>
            <pc:docMk/>
            <pc:sldMk cId="2799589415" sldId="268"/>
            <ac:spMk id="6" creationId="{AF08E9B0-37C9-4E2A-7088-02CB9F5A50B8}"/>
          </ac:spMkLst>
        </pc:spChg>
        <pc:spChg chg="add mod">
          <ac:chgData name="Tong, Linda@SCC" userId="7843ce99-a9f4-405b-91a0-57ecae90d4ed" providerId="ADAL" clId="{5489EB05-32DA-4D4C-80E6-AAE7BD3BEB4B}" dt="2023-09-11T08:38:11.927" v="1352"/>
          <ac:spMkLst>
            <pc:docMk/>
            <pc:sldMk cId="2799589415" sldId="268"/>
            <ac:spMk id="7" creationId="{6294847A-9ECB-EDC8-09BB-974B97597D46}"/>
          </ac:spMkLst>
        </pc:spChg>
        <pc:picChg chg="del">
          <ac:chgData name="Tong, Linda@SCC" userId="7843ce99-a9f4-405b-91a0-57ecae90d4ed" providerId="ADAL" clId="{5489EB05-32DA-4D4C-80E6-AAE7BD3BEB4B}" dt="2023-09-11T08:38:15.925" v="1353" actId="478"/>
          <ac:picMkLst>
            <pc:docMk/>
            <pc:sldMk cId="2799589415" sldId="268"/>
            <ac:picMk id="2" creationId="{2C3F1A83-BA06-1A79-BA20-29F00366F4A9}"/>
          </ac:picMkLst>
        </pc:picChg>
        <pc:picChg chg="add mod">
          <ac:chgData name="Tong, Linda@SCC" userId="7843ce99-a9f4-405b-91a0-57ecae90d4ed" providerId="ADAL" clId="{5489EB05-32DA-4D4C-80E6-AAE7BD3BEB4B}" dt="2023-09-11T08:38:11.927" v="1352"/>
          <ac:picMkLst>
            <pc:docMk/>
            <pc:sldMk cId="2799589415" sldId="268"/>
            <ac:picMk id="5" creationId="{09A8C95F-5690-5644-78BD-06B3FEB55260}"/>
          </ac:picMkLst>
        </pc:picChg>
      </pc:sldChg>
      <pc:sldChg chg="addSp modSp del mod">
        <pc:chgData name="Tong, Linda@SCC" userId="7843ce99-a9f4-405b-91a0-57ecae90d4ed" providerId="ADAL" clId="{5489EB05-32DA-4D4C-80E6-AAE7BD3BEB4B}" dt="2023-09-11T08:39:31.735" v="1365" actId="47"/>
        <pc:sldMkLst>
          <pc:docMk/>
          <pc:sldMk cId="4183618912" sldId="269"/>
        </pc:sldMkLst>
        <pc:graphicFrameChg chg="add mod modGraphic">
          <ac:chgData name="Tong, Linda@SCC" userId="7843ce99-a9f4-405b-91a0-57ecae90d4ed" providerId="ADAL" clId="{5489EB05-32DA-4D4C-80E6-AAE7BD3BEB4B}" dt="2023-09-11T07:23:59.102" v="137" actId="12"/>
          <ac:graphicFrameMkLst>
            <pc:docMk/>
            <pc:sldMk cId="4183618912" sldId="269"/>
            <ac:graphicFrameMk id="3" creationId="{7A2915B1-33AE-7486-6751-DDF59FAAF46D}"/>
          </ac:graphicFrameMkLst>
        </pc:graphicFrameChg>
        <pc:graphicFrameChg chg="modGraphic">
          <ac:chgData name="Tong, Linda@SCC" userId="7843ce99-a9f4-405b-91a0-57ecae90d4ed" providerId="ADAL" clId="{5489EB05-32DA-4D4C-80E6-AAE7BD3BEB4B}" dt="2023-09-11T08:39:28.409" v="1364" actId="6549"/>
          <ac:graphicFrameMkLst>
            <pc:docMk/>
            <pc:sldMk cId="4183618912" sldId="269"/>
            <ac:graphicFrameMk id="5" creationId="{800549BE-3147-40EF-9A5A-C27C87572AC1}"/>
          </ac:graphicFrameMkLst>
        </pc:graphicFrameChg>
      </pc:sldChg>
      <pc:sldChg chg="del">
        <pc:chgData name="Tong, Linda@SCC" userId="7843ce99-a9f4-405b-91a0-57ecae90d4ed" providerId="ADAL" clId="{5489EB05-32DA-4D4C-80E6-AAE7BD3BEB4B}" dt="2023-09-11T08:44:39.563" v="1624" actId="47"/>
        <pc:sldMkLst>
          <pc:docMk/>
          <pc:sldMk cId="2301152627" sldId="270"/>
        </pc:sldMkLst>
      </pc:sldChg>
      <pc:sldChg chg="addSp delSp modSp mod">
        <pc:chgData name="Tong, Linda@SCC" userId="7843ce99-a9f4-405b-91a0-57ecae90d4ed" providerId="ADAL" clId="{5489EB05-32DA-4D4C-80E6-AAE7BD3BEB4B}" dt="2023-09-11T17:43:06.816" v="2795" actId="120"/>
        <pc:sldMkLst>
          <pc:docMk/>
          <pc:sldMk cId="2632219823" sldId="271"/>
        </pc:sldMkLst>
        <pc:spChg chg="mod">
          <ac:chgData name="Tong, Linda@SCC" userId="7843ce99-a9f4-405b-91a0-57ecae90d4ed" providerId="ADAL" clId="{5489EB05-32DA-4D4C-80E6-AAE7BD3BEB4B}" dt="2023-09-11T17:43:06.816" v="2795" actId="120"/>
          <ac:spMkLst>
            <pc:docMk/>
            <pc:sldMk cId="2632219823" sldId="271"/>
            <ac:spMk id="2" creationId="{702D458E-D2AA-4D0E-B7AA-90B367FD15AA}"/>
          </ac:spMkLst>
        </pc:spChg>
        <pc:spChg chg="mod">
          <ac:chgData name="Tong, Linda@SCC" userId="7843ce99-a9f4-405b-91a0-57ecae90d4ed" providerId="ADAL" clId="{5489EB05-32DA-4D4C-80E6-AAE7BD3BEB4B}" dt="2023-09-11T16:23:13.978" v="2520" actId="14100"/>
          <ac:spMkLst>
            <pc:docMk/>
            <pc:sldMk cId="2632219823" sldId="271"/>
            <ac:spMk id="3" creationId="{14054C1B-DD61-41DF-9E8A-55C5C70B3B90}"/>
          </ac:spMkLst>
        </pc:spChg>
        <pc:spChg chg="add del mod">
          <ac:chgData name="Tong, Linda@SCC" userId="7843ce99-a9f4-405b-91a0-57ecae90d4ed" providerId="ADAL" clId="{5489EB05-32DA-4D4C-80E6-AAE7BD3BEB4B}" dt="2023-09-11T16:14:59.530" v="2496" actId="478"/>
          <ac:spMkLst>
            <pc:docMk/>
            <pc:sldMk cId="2632219823" sldId="271"/>
            <ac:spMk id="6" creationId="{C8505F2A-68D4-1559-484E-7CF91678CBA0}"/>
          </ac:spMkLst>
        </pc:spChg>
        <pc:picChg chg="add del mod">
          <ac:chgData name="Tong, Linda@SCC" userId="7843ce99-a9f4-405b-91a0-57ecae90d4ed" providerId="ADAL" clId="{5489EB05-32DA-4D4C-80E6-AAE7BD3BEB4B}" dt="2023-09-11T16:14:54.114" v="2494" actId="478"/>
          <ac:picMkLst>
            <pc:docMk/>
            <pc:sldMk cId="2632219823" sldId="271"/>
            <ac:picMk id="5" creationId="{9E4E723A-98B0-F8BD-0C41-21A974F96861}"/>
          </ac:picMkLst>
        </pc:picChg>
        <pc:picChg chg="mod">
          <ac:chgData name="Tong, Linda@SCC" userId="7843ce99-a9f4-405b-91a0-57ecae90d4ed" providerId="ADAL" clId="{5489EB05-32DA-4D4C-80E6-AAE7BD3BEB4B}" dt="2023-09-11T16:14:51.005" v="2493" actId="1076"/>
          <ac:picMkLst>
            <pc:docMk/>
            <pc:sldMk cId="2632219823" sldId="271"/>
            <ac:picMk id="12" creationId="{313A802E-9C36-4ECE-A21E-3E4F46B8C06F}"/>
          </ac:picMkLst>
        </pc:picChg>
      </pc:sldChg>
      <pc:sldChg chg="addSp delSp modSp mod">
        <pc:chgData name="Tong, Linda@SCC" userId="7843ce99-a9f4-405b-91a0-57ecae90d4ed" providerId="ADAL" clId="{5489EB05-32DA-4D4C-80E6-AAE7BD3BEB4B}" dt="2023-09-11T17:43:52.899" v="2879" actId="20577"/>
        <pc:sldMkLst>
          <pc:docMk/>
          <pc:sldMk cId="3294413284" sldId="272"/>
        </pc:sldMkLst>
        <pc:spChg chg="mod">
          <ac:chgData name="Tong, Linda@SCC" userId="7843ce99-a9f4-405b-91a0-57ecae90d4ed" providerId="ADAL" clId="{5489EB05-32DA-4D4C-80E6-AAE7BD3BEB4B}" dt="2023-09-11T08:37:33.412" v="1351" actId="20577"/>
          <ac:spMkLst>
            <pc:docMk/>
            <pc:sldMk cId="3294413284" sldId="272"/>
            <ac:spMk id="2" creationId="{702D458E-D2AA-4D0E-B7AA-90B367FD15AA}"/>
          </ac:spMkLst>
        </pc:spChg>
        <pc:spChg chg="mod">
          <ac:chgData name="Tong, Linda@SCC" userId="7843ce99-a9f4-405b-91a0-57ecae90d4ed" providerId="ADAL" clId="{5489EB05-32DA-4D4C-80E6-AAE7BD3BEB4B}" dt="2023-09-11T17:43:52.899" v="2879" actId="20577"/>
          <ac:spMkLst>
            <pc:docMk/>
            <pc:sldMk cId="3294413284" sldId="272"/>
            <ac:spMk id="3" creationId="{14054C1B-DD61-41DF-9E8A-55C5C70B3B90}"/>
          </ac:spMkLst>
        </pc:spChg>
        <pc:spChg chg="add mod">
          <ac:chgData name="Tong, Linda@SCC" userId="7843ce99-a9f4-405b-91a0-57ecae90d4ed" providerId="ADAL" clId="{5489EB05-32DA-4D4C-80E6-AAE7BD3BEB4B}" dt="2023-09-11T08:35:07.039" v="1294" actId="1076"/>
          <ac:spMkLst>
            <pc:docMk/>
            <pc:sldMk cId="3294413284" sldId="272"/>
            <ac:spMk id="8" creationId="{9F4F9864-2FC7-6BB0-ED2A-AF31783AB9B5}"/>
          </ac:spMkLst>
        </pc:spChg>
        <pc:spChg chg="del">
          <ac:chgData name="Tong, Linda@SCC" userId="7843ce99-a9f4-405b-91a0-57ecae90d4ed" providerId="ADAL" clId="{5489EB05-32DA-4D4C-80E6-AAE7BD3BEB4B}" dt="2023-09-11T08:34:33.109" v="1287" actId="21"/>
          <ac:spMkLst>
            <pc:docMk/>
            <pc:sldMk cId="3294413284" sldId="272"/>
            <ac:spMk id="12" creationId="{89476222-F403-F8A1-3DAA-484DD7884C8C}"/>
          </ac:spMkLst>
        </pc:spChg>
        <pc:picChg chg="add mod">
          <ac:chgData name="Tong, Linda@SCC" userId="7843ce99-a9f4-405b-91a0-57ecae90d4ed" providerId="ADAL" clId="{5489EB05-32DA-4D4C-80E6-AAE7BD3BEB4B}" dt="2023-09-11T08:35:07.039" v="1294" actId="1076"/>
          <ac:picMkLst>
            <pc:docMk/>
            <pc:sldMk cId="3294413284" sldId="272"/>
            <ac:picMk id="5" creationId="{58BC12C1-B92F-8562-724E-106B2CCA2632}"/>
          </ac:picMkLst>
        </pc:picChg>
        <pc:picChg chg="add mod">
          <ac:chgData name="Tong, Linda@SCC" userId="7843ce99-a9f4-405b-91a0-57ecae90d4ed" providerId="ADAL" clId="{5489EB05-32DA-4D4C-80E6-AAE7BD3BEB4B}" dt="2023-09-11T08:35:07.039" v="1294" actId="1076"/>
          <ac:picMkLst>
            <pc:docMk/>
            <pc:sldMk cId="3294413284" sldId="272"/>
            <ac:picMk id="6" creationId="{BB078DCE-5B47-EC3B-9697-B18746144E42}"/>
          </ac:picMkLst>
        </pc:picChg>
        <pc:picChg chg="del">
          <ac:chgData name="Tong, Linda@SCC" userId="7843ce99-a9f4-405b-91a0-57ecae90d4ed" providerId="ADAL" clId="{5489EB05-32DA-4D4C-80E6-AAE7BD3BEB4B}" dt="2023-09-11T08:34:33.109" v="1287" actId="21"/>
          <ac:picMkLst>
            <pc:docMk/>
            <pc:sldMk cId="3294413284" sldId="272"/>
            <ac:picMk id="11" creationId="{ED77A974-2D44-EA80-B82F-A7AA140EC79F}"/>
          </ac:picMkLst>
        </pc:picChg>
      </pc:sldChg>
      <pc:sldChg chg="addSp delSp modSp mod">
        <pc:chgData name="Tong, Linda@SCC" userId="7843ce99-a9f4-405b-91a0-57ecae90d4ed" providerId="ADAL" clId="{5489EB05-32DA-4D4C-80E6-AAE7BD3BEB4B}" dt="2023-09-11T17:45:55.338" v="2903" actId="1076"/>
        <pc:sldMkLst>
          <pc:docMk/>
          <pc:sldMk cId="751507857" sldId="274"/>
        </pc:sldMkLst>
        <pc:spChg chg="mod">
          <ac:chgData name="Tong, Linda@SCC" userId="7843ce99-a9f4-405b-91a0-57ecae90d4ed" providerId="ADAL" clId="{5489EB05-32DA-4D4C-80E6-AAE7BD3BEB4B}" dt="2023-09-11T08:28:41.564" v="1248" actId="20577"/>
          <ac:spMkLst>
            <pc:docMk/>
            <pc:sldMk cId="751507857" sldId="274"/>
            <ac:spMk id="2" creationId="{702D458E-D2AA-4D0E-B7AA-90B367FD15AA}"/>
          </ac:spMkLst>
        </pc:spChg>
        <pc:spChg chg="del mod">
          <ac:chgData name="Tong, Linda@SCC" userId="7843ce99-a9f4-405b-91a0-57ecae90d4ed" providerId="ADAL" clId="{5489EB05-32DA-4D4C-80E6-AAE7BD3BEB4B}" dt="2023-09-11T16:53:34.110" v="2521" actId="931"/>
          <ac:spMkLst>
            <pc:docMk/>
            <pc:sldMk cId="751507857" sldId="274"/>
            <ac:spMk id="3" creationId="{14054C1B-DD61-41DF-9E8A-55C5C70B3B90}"/>
          </ac:spMkLst>
        </pc:spChg>
        <pc:spChg chg="mod">
          <ac:chgData name="Tong, Linda@SCC" userId="7843ce99-a9f4-405b-91a0-57ecae90d4ed" providerId="ADAL" clId="{5489EB05-32DA-4D4C-80E6-AAE7BD3BEB4B}" dt="2023-09-11T17:32:23.578" v="2569" actId="20577"/>
          <ac:spMkLst>
            <pc:docMk/>
            <pc:sldMk cId="751507857" sldId="274"/>
            <ac:spMk id="9" creationId="{4030D11E-B63B-4F81-AC0E-E604AE8E19D5}"/>
          </ac:spMkLst>
        </pc:spChg>
        <pc:spChg chg="add mod">
          <ac:chgData name="Tong, Linda@SCC" userId="7843ce99-a9f4-405b-91a0-57ecae90d4ed" providerId="ADAL" clId="{5489EB05-32DA-4D4C-80E6-AAE7BD3BEB4B}" dt="2023-09-11T17:45:55.338" v="2903" actId="1076"/>
          <ac:spMkLst>
            <pc:docMk/>
            <pc:sldMk cId="751507857" sldId="274"/>
            <ac:spMk id="12" creationId="{0464D4C4-2346-8B7E-02A0-B154EFDB02DC}"/>
          </ac:spMkLst>
        </pc:spChg>
        <pc:picChg chg="add mod modCrop">
          <ac:chgData name="Tong, Linda@SCC" userId="7843ce99-a9f4-405b-91a0-57ecae90d4ed" providerId="ADAL" clId="{5489EB05-32DA-4D4C-80E6-AAE7BD3BEB4B}" dt="2023-09-11T16:55:19.934" v="2536" actId="1076"/>
          <ac:picMkLst>
            <pc:docMk/>
            <pc:sldMk cId="751507857" sldId="274"/>
            <ac:picMk id="6" creationId="{BCDB2C61-7563-2A73-9E62-E479BC1A72AE}"/>
          </ac:picMkLst>
        </pc:picChg>
        <pc:picChg chg="add del mod">
          <ac:chgData name="Tong, Linda@SCC" userId="7843ce99-a9f4-405b-91a0-57ecae90d4ed" providerId="ADAL" clId="{5489EB05-32DA-4D4C-80E6-AAE7BD3BEB4B}" dt="2023-09-11T16:54:13.582" v="2527" actId="478"/>
          <ac:picMkLst>
            <pc:docMk/>
            <pc:sldMk cId="751507857" sldId="274"/>
            <ac:picMk id="8" creationId="{906BC267-692E-6399-0EC2-9BA7DBD5A649}"/>
          </ac:picMkLst>
        </pc:picChg>
        <pc:picChg chg="add del mod">
          <ac:chgData name="Tong, Linda@SCC" userId="7843ce99-a9f4-405b-91a0-57ecae90d4ed" providerId="ADAL" clId="{5489EB05-32DA-4D4C-80E6-AAE7BD3BEB4B}" dt="2023-09-11T17:37:18.233" v="2572" actId="478"/>
          <ac:picMkLst>
            <pc:docMk/>
            <pc:sldMk cId="751507857" sldId="274"/>
            <ac:picMk id="11" creationId="{72AF292D-CA2B-9916-98FC-C9FE44C7A3E2}"/>
          </ac:picMkLst>
        </pc:picChg>
        <pc:picChg chg="del">
          <ac:chgData name="Tong, Linda@SCC" userId="7843ce99-a9f4-405b-91a0-57ecae90d4ed" providerId="ADAL" clId="{5489EB05-32DA-4D4C-80E6-AAE7BD3BEB4B}" dt="2023-09-11T08:33:51.361" v="1282" actId="478"/>
          <ac:picMkLst>
            <pc:docMk/>
            <pc:sldMk cId="751507857" sldId="274"/>
            <ac:picMk id="2050" creationId="{159D3555-994D-46B8-9A3E-3488FCC1E84F}"/>
          </ac:picMkLst>
        </pc:picChg>
        <pc:picChg chg="del">
          <ac:chgData name="Tong, Linda@SCC" userId="7843ce99-a9f4-405b-91a0-57ecae90d4ed" providerId="ADAL" clId="{5489EB05-32DA-4D4C-80E6-AAE7BD3BEB4B}" dt="2023-09-11T08:33:52.055" v="1283" actId="478"/>
          <ac:picMkLst>
            <pc:docMk/>
            <pc:sldMk cId="751507857" sldId="274"/>
            <ac:picMk id="2052" creationId="{E54567CD-4884-4EE3-AC11-6266B79341BB}"/>
          </ac:picMkLst>
        </pc:picChg>
      </pc:sldChg>
      <pc:sldChg chg="addSp delSp modSp del mod ord">
        <pc:chgData name="Tong, Linda@SCC" userId="7843ce99-a9f4-405b-91a0-57ecae90d4ed" providerId="ADAL" clId="{5489EB05-32DA-4D4C-80E6-AAE7BD3BEB4B}" dt="2023-09-11T16:15:15.607" v="2497" actId="2696"/>
        <pc:sldMkLst>
          <pc:docMk/>
          <pc:sldMk cId="373817320" sldId="275"/>
        </pc:sldMkLst>
        <pc:spChg chg="mod">
          <ac:chgData name="Tong, Linda@SCC" userId="7843ce99-a9f4-405b-91a0-57ecae90d4ed" providerId="ADAL" clId="{5489EB05-32DA-4D4C-80E6-AAE7BD3BEB4B}" dt="2023-09-11T08:41:05.920" v="1381" actId="20577"/>
          <ac:spMkLst>
            <pc:docMk/>
            <pc:sldMk cId="373817320" sldId="275"/>
            <ac:spMk id="2" creationId="{702D458E-D2AA-4D0E-B7AA-90B367FD15AA}"/>
          </ac:spMkLst>
        </pc:spChg>
        <pc:spChg chg="mod">
          <ac:chgData name="Tong, Linda@SCC" userId="7843ce99-a9f4-405b-91a0-57ecae90d4ed" providerId="ADAL" clId="{5489EB05-32DA-4D4C-80E6-AAE7BD3BEB4B}" dt="2023-09-11T08:41:55.195" v="1504" actId="20577"/>
          <ac:spMkLst>
            <pc:docMk/>
            <pc:sldMk cId="373817320" sldId="275"/>
            <ac:spMk id="3" creationId="{14054C1B-DD61-41DF-9E8A-55C5C70B3B90}"/>
          </ac:spMkLst>
        </pc:spChg>
        <pc:spChg chg="add mod">
          <ac:chgData name="Tong, Linda@SCC" userId="7843ce99-a9f4-405b-91a0-57ecae90d4ed" providerId="ADAL" clId="{5489EB05-32DA-4D4C-80E6-AAE7BD3BEB4B}" dt="2023-09-11T08:34:52.616" v="1293" actId="1076"/>
          <ac:spMkLst>
            <pc:docMk/>
            <pc:sldMk cId="373817320" sldId="275"/>
            <ac:spMk id="7" creationId="{76186E2F-02DC-C494-46E1-B7C3BF431CDA}"/>
          </ac:spMkLst>
        </pc:spChg>
        <pc:spChg chg="del">
          <ac:chgData name="Tong, Linda@SCC" userId="7843ce99-a9f4-405b-91a0-57ecae90d4ed" providerId="ADAL" clId="{5489EB05-32DA-4D4C-80E6-AAE7BD3BEB4B}" dt="2023-09-11T08:34:47.386" v="1292" actId="478"/>
          <ac:spMkLst>
            <pc:docMk/>
            <pc:sldMk cId="373817320" sldId="275"/>
            <ac:spMk id="14" creationId="{34E14F3C-ED0B-404B-AFC8-BB5CCBDDA953}"/>
          </ac:spMkLst>
        </pc:spChg>
        <pc:picChg chg="add mod">
          <ac:chgData name="Tong, Linda@SCC" userId="7843ce99-a9f4-405b-91a0-57ecae90d4ed" providerId="ADAL" clId="{5489EB05-32DA-4D4C-80E6-AAE7BD3BEB4B}" dt="2023-09-11T08:34:52.616" v="1293" actId="1076"/>
          <ac:picMkLst>
            <pc:docMk/>
            <pc:sldMk cId="373817320" sldId="275"/>
            <ac:picMk id="5" creationId="{3491C64C-AE41-6B96-3BFF-B04AACDB6065}"/>
          </ac:picMkLst>
        </pc:picChg>
        <pc:picChg chg="del">
          <ac:chgData name="Tong, Linda@SCC" userId="7843ce99-a9f4-405b-91a0-57ecae90d4ed" providerId="ADAL" clId="{5489EB05-32DA-4D4C-80E6-AAE7BD3BEB4B}" dt="2023-09-11T08:34:46.500" v="1291" actId="478"/>
          <ac:picMkLst>
            <pc:docMk/>
            <pc:sldMk cId="373817320" sldId="275"/>
            <ac:picMk id="6" creationId="{DED0D89A-F624-FBA0-15AB-8910EFF7B29E}"/>
          </ac:picMkLst>
        </pc:picChg>
        <pc:picChg chg="del">
          <ac:chgData name="Tong, Linda@SCC" userId="7843ce99-a9f4-405b-91a0-57ecae90d4ed" providerId="ADAL" clId="{5489EB05-32DA-4D4C-80E6-AAE7BD3BEB4B}" dt="2023-09-11T08:34:45.892" v="1290" actId="478"/>
          <ac:picMkLst>
            <pc:docMk/>
            <pc:sldMk cId="373817320" sldId="275"/>
            <ac:picMk id="1026" creationId="{0503F83A-EE17-45EF-A260-AD929CBEBDC4}"/>
          </ac:picMkLst>
        </pc:picChg>
      </pc:sldChg>
      <pc:sldChg chg="modSp new mod">
        <pc:chgData name="Tong, Linda@SCC" userId="7843ce99-a9f4-405b-91a0-57ecae90d4ed" providerId="ADAL" clId="{5489EB05-32DA-4D4C-80E6-AAE7BD3BEB4B}" dt="2023-09-11T17:48:00.834" v="2912" actId="20577"/>
        <pc:sldMkLst>
          <pc:docMk/>
          <pc:sldMk cId="3987321744" sldId="276"/>
        </pc:sldMkLst>
        <pc:spChg chg="mod">
          <ac:chgData name="Tong, Linda@SCC" userId="7843ce99-a9f4-405b-91a0-57ecae90d4ed" providerId="ADAL" clId="{5489EB05-32DA-4D4C-80E6-AAE7BD3BEB4B}" dt="2023-09-11T07:48:24.557" v="165" actId="20577"/>
          <ac:spMkLst>
            <pc:docMk/>
            <pc:sldMk cId="3987321744" sldId="276"/>
            <ac:spMk id="2" creationId="{4A0A7BD4-D070-FEB1-D7C3-B82EF8ECC405}"/>
          </ac:spMkLst>
        </pc:spChg>
        <pc:spChg chg="mod">
          <ac:chgData name="Tong, Linda@SCC" userId="7843ce99-a9f4-405b-91a0-57ecae90d4ed" providerId="ADAL" clId="{5489EB05-32DA-4D4C-80E6-AAE7BD3BEB4B}" dt="2023-09-11T17:48:00.834" v="2912" actId="20577"/>
          <ac:spMkLst>
            <pc:docMk/>
            <pc:sldMk cId="3987321744" sldId="276"/>
            <ac:spMk id="3" creationId="{7AE09ABF-FF7B-6C22-A0C8-CD5751CFB0DC}"/>
          </ac:spMkLst>
        </pc:spChg>
      </pc:sldChg>
      <pc:sldChg chg="modSp add mod">
        <pc:chgData name="Tong, Linda@SCC" userId="7843ce99-a9f4-405b-91a0-57ecae90d4ed" providerId="ADAL" clId="{5489EB05-32DA-4D4C-80E6-AAE7BD3BEB4B}" dt="2023-09-11T07:47:44.303" v="157" actId="20577"/>
        <pc:sldMkLst>
          <pc:docMk/>
          <pc:sldMk cId="2262283480" sldId="277"/>
        </pc:sldMkLst>
        <pc:spChg chg="mod">
          <ac:chgData name="Tong, Linda@SCC" userId="7843ce99-a9f4-405b-91a0-57ecae90d4ed" providerId="ADAL" clId="{5489EB05-32DA-4D4C-80E6-AAE7BD3BEB4B}" dt="2023-09-11T07:47:44.303" v="157" actId="20577"/>
          <ac:spMkLst>
            <pc:docMk/>
            <pc:sldMk cId="2262283480" sldId="277"/>
            <ac:spMk id="2" creationId="{4A0A7BD4-D070-FEB1-D7C3-B82EF8ECC405}"/>
          </ac:spMkLst>
        </pc:spChg>
      </pc:sldChg>
      <pc:sldChg chg="add">
        <pc:chgData name="Tong, Linda@SCC" userId="7843ce99-a9f4-405b-91a0-57ecae90d4ed" providerId="ADAL" clId="{5489EB05-32DA-4D4C-80E6-AAE7BD3BEB4B}" dt="2023-09-11T08:58:37.952" v="2447" actId="2890"/>
        <pc:sldMkLst>
          <pc:docMk/>
          <pc:sldMk cId="542704532" sldId="278"/>
        </pc:sldMkLst>
      </pc:sldChg>
      <pc:sldChg chg="modSp mod">
        <pc:chgData name="Tong, Linda@SCC" userId="7843ce99-a9f4-405b-91a0-57ecae90d4ed" providerId="ADAL" clId="{5489EB05-32DA-4D4C-80E6-AAE7BD3BEB4B}" dt="2023-09-15T16:35:06.060" v="2940" actId="20577"/>
        <pc:sldMkLst>
          <pc:docMk/>
          <pc:sldMk cId="399579037" sldId="328"/>
        </pc:sldMkLst>
        <pc:spChg chg="mod">
          <ac:chgData name="Tong, Linda@SCC" userId="7843ce99-a9f4-405b-91a0-57ecae90d4ed" providerId="ADAL" clId="{5489EB05-32DA-4D4C-80E6-AAE7BD3BEB4B}" dt="2023-09-15T16:35:06.060" v="2940" actId="20577"/>
          <ac:spMkLst>
            <pc:docMk/>
            <pc:sldMk cId="399579037" sldId="328"/>
            <ac:spMk id="2" creationId="{7C211E06-0D6C-4B90-BFD2-FD4CBC1325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5F992-91B1-43D6-BBC0-B73926F2FA9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70D94-9C7B-4440-A937-027A2F0C7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4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A85C9-997C-4981-B802-1AF4FF6452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7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Alegrey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A85C9-997C-4981-B802-1AF4FF6452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3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A85C9-997C-4981-B802-1AF4FF6452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2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A85C9-997C-4981-B802-1AF4FF6452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4F90F-58C4-4128-987F-F085246D6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62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4F90F-58C4-4128-987F-F085246D6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9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4F90F-58C4-4128-987F-F085246D6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56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0357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C223-33D2-4434-F9E8-16236DE7F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E68C8-3CED-731C-AE60-7C1E82909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2348-816E-FFC8-6EE6-3BC48B5A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96DEE-0D8A-2D69-0ADD-640D1B59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9901D-9BC1-3E4D-2138-B19A333C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CFCE-6D1A-4D09-B6BA-93362C6A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B2E7A-DF7C-D8B4-4EA8-00A0ABFF1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B47B-9DEA-8FD8-4422-FF0758F3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F5F4C-C5C2-4AA0-4E83-287813D18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7668-0EEC-20A7-7737-07225626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90EB-43CC-D823-5A16-233FE8B80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4CD64-DA47-266F-D005-A4518980D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ADB87-8931-8EA9-1563-91799B62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AC96D-1AD2-AA8C-AF44-4D7C5018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58FEE-19D2-33BB-8958-5A6158B7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1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023CAB-F3B2-420B-B7D1-372D743791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56" y="191910"/>
            <a:ext cx="7815088" cy="274320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91AB97-1608-4810-9E38-168A1D796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4328" y="3181350"/>
            <a:ext cx="4383344" cy="12858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legreya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1E4053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Presentation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8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023CAB-F3B2-420B-B7D1-372D743791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56" y="191910"/>
            <a:ext cx="7815088" cy="274320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91AB97-1608-4810-9E38-168A1D796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4328" y="3181350"/>
            <a:ext cx="4383344" cy="12858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legreya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1E4053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21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0D0A4D-23A2-4B28-A761-05256FEF8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815DD-C7A3-4F32-B466-3D292FF2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58"/>
            <a:ext cx="10515600" cy="1325563"/>
          </a:xfrm>
        </p:spPr>
        <p:txBody>
          <a:bodyPr/>
          <a:lstStyle>
            <a:lvl1pPr>
              <a:defRPr>
                <a:solidFill>
                  <a:srgbClr val="1E4053"/>
                </a:solidFill>
                <a:latin typeface="Alegreya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9334-CADD-4F96-BA7C-B98D2FCD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529"/>
            <a:ext cx="10515600" cy="4351338"/>
          </a:xfrm>
        </p:spPr>
        <p:txBody>
          <a:bodyPr/>
          <a:lstStyle>
            <a:lvl1pPr>
              <a:defRPr>
                <a:solidFill>
                  <a:srgbClr val="1E4053"/>
                </a:solidFill>
                <a:latin typeface="+mj-lt"/>
              </a:defRPr>
            </a:lvl1pPr>
            <a:lvl2pPr>
              <a:defRPr>
                <a:solidFill>
                  <a:srgbClr val="1E4053"/>
                </a:solidFill>
                <a:latin typeface="+mj-lt"/>
              </a:defRPr>
            </a:lvl2pPr>
            <a:lvl3pPr>
              <a:defRPr>
                <a:solidFill>
                  <a:srgbClr val="1E4053"/>
                </a:solidFill>
                <a:latin typeface="+mj-lt"/>
              </a:defRPr>
            </a:lvl3pPr>
            <a:lvl4pPr>
              <a:defRPr>
                <a:solidFill>
                  <a:srgbClr val="1E4053"/>
                </a:solidFill>
                <a:latin typeface="+mj-lt"/>
              </a:defRPr>
            </a:lvl4pPr>
            <a:lvl5pPr>
              <a:defRPr>
                <a:solidFill>
                  <a:srgbClr val="1E405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668D1-B287-435B-934C-6E2CEA44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6DF-E629-460C-B543-6F9CFD8D512D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237EB-9629-4680-90F2-45A945264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A512-74F8-425F-A8A8-6FAD7B23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CBA76-8FD7-471F-A4E4-39969BEE51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25" y="5573538"/>
            <a:ext cx="1278950" cy="11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0AF5-86D0-4B9B-B40E-85D6DA25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EB529-5AD2-4C11-BC66-2D27CD62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6B669-1ECE-4661-BE62-C31DD05C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9373-BE34-4E12-ADB0-7BEE5BC7DD02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B0069-65DD-4A1F-A90E-80E8769E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AD8E4-FA2E-4884-90C6-1E8A368F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6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AAD5-2E6B-4103-91D2-B1A44524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DF276-9A6A-409E-8419-627E2FB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0ADC3-B56C-40FD-95C4-34AC96909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B3069-C93B-40E6-9E23-D2A0565A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277EC-E2B9-4A8C-9A56-35F74EE8BDE0}" type="datetime1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E8858-A171-40C9-8107-E44CA039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C8935-86E3-4AA5-BF62-8CA70505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3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B44C-4D8E-43BE-AE6D-51DCE0A9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EE35-BC48-4B25-822F-BD4975DAB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10C46-FAB3-4E9A-9895-055C8CDDF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D073F-30D4-422C-8A4A-E53DB39FF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7563F-93AD-43E5-B539-6D50710EF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D1C1EA-FCC6-4C22-A069-D3028ADB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4408-2878-4058-8226-DEF7F361B24D}" type="datetime1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1B8231-6740-4B7F-BEA3-B5FCCB14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CF629-DF00-455B-A2C1-C1BA0E4C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64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3D91-3F70-4319-8321-93DE5B710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B0029-F623-4C07-8DF3-4050DA5B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339A-03CD-494D-8DD4-389300742F9F}" type="datetime1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BF398-38B5-45EC-B27B-37FF58E3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8ED6F-B32B-43E8-93C0-2A308FA0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88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DA4C-1634-4D3A-BE91-FE3D9570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BE1C-276F-469C-8E4A-D06C97DB27C8}" type="datetime1">
              <a:rPr lang="en-US" smtClean="0"/>
              <a:t>9/15/2023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B498B-911C-4F12-BA97-A9EAEBCB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D3A2F-2CCB-4FF8-B17F-5156089A86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93" y="336420"/>
            <a:ext cx="2665414" cy="24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0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41DDE-19E9-1CFB-2A49-9BA3121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FEA0D-C512-83F0-4470-020787E9E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FA6A4-B651-DC9D-45BE-D645EC18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F6E7F-F15C-4F0D-9305-D3030ED3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8FA1B-0542-5C00-3D0C-009EA84D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14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B92D-F0D8-4C57-A8C0-BFFD2CA9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F183F-2C84-405F-8231-ABE131270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B64F7-36EB-4414-9442-250A39679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493B9-ECB5-4C14-AA0D-C3C02A6C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CA52-53B2-46D6-83E0-BABFC0AF9365}" type="datetime1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7CD8F-B657-4C29-ABD3-77EF4973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595B4-8C9C-44D2-BD15-EB5B9DBE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33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7081-A987-4139-8B43-CC5662EB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AABBE-025B-41E2-8D8F-54554F173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09C1C-F95A-48AE-BFF6-F76D8E039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4E5FA-D973-49E9-8784-B809B7CF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06E-AEF1-4099-B80C-50617C48C707}" type="datetime1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35287-8122-4B6D-846A-F9774207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20283-E137-40B7-9F62-9B414595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9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8F63-436E-4424-AAB2-20E494BF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8490B-75D2-4E19-AB92-671DA9C47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3718-ECF8-4EA0-AADF-E80BB62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AE95-A140-4719-8CEF-E3DDFDCD0D96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85A3-6211-41CC-B0DA-71A4D5E01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D91E2-3494-4C27-9ED6-BAD67AC7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47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480E7-B9E5-4C78-AFEA-463E70524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7711F-C224-4B08-99AB-D941001B9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B8D2-2D97-43AF-AFF5-5AAA0928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46D-D13D-4085-8562-5C045BA8AAEF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20B78-811A-421B-A13C-CA3CDB88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2F643-6456-4EDA-8D2A-D840D77A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A39C-C0C4-1BAF-1BCE-89249F231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9E16F-B1BC-F04B-2893-AD842C084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3417-699F-B998-9290-7B5604B1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4DCC7-5E70-F4F1-7485-D7471B462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2B786-B248-76D6-4991-9E0708B1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97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3A07-B944-6F36-F77E-B05C9E5F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061A8-93D6-6ABE-7303-90D7CA90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F2206-A043-47D6-3237-A6C838B3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F7BA0-FAC5-0BC5-744A-4C2FFA56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C4E0B-39DB-6BFF-1CA9-14650E6F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1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B993-1D33-A4ED-F580-0BBFFFD3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09A0E-7825-B009-C600-53D734BBC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580E-67B1-469D-C473-0FCFF4FF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8E776-03EA-DEC1-E6E8-E21B8986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8B949-ED47-E0B4-9D11-21C6A063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4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0B40-513F-D760-EFD9-3DCA9E53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7DB7-8679-06BB-3A41-C668829C3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EF85B-5615-53F6-56F6-88F8DD266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D7B98-8367-11F4-E707-7137DCEA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7BDC1-B69B-47B2-58E8-6A86E6DA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B1FC3-B652-3505-3512-966E3301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503FF-CF63-63D6-873C-ADD2A10C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681C5-149D-0CBC-AD57-8390AC56E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5E4BB-B0DB-1D6B-2289-75B44EA74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F1050-F9E4-F54E-FD11-44EF4D030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675F3-7298-9599-A79E-6089EC2BD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7ADDC-5A94-B9C1-B03E-F883DD93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4D47E-9A72-945C-33BA-6B4B2D8F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78462-B95E-8915-9894-A97632FF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A3D8-BDB8-FDFA-AEFA-97BFB70E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39CAE-69FF-BBCB-850C-70B09B63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253A7-B51A-2413-654D-5B663FA0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95647-C9BA-03D0-5E12-80BBFF1B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5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B7E4-33BD-CD17-F72D-4B547BD0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BF586-848B-12D4-CFF9-0059E2A9D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64C65-3C84-C331-6597-7C77E7A1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0573-84C8-8A88-8D86-622A80171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F86FB-74C2-579C-A029-07D55F3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66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C3555-7582-0FFE-ECBA-E4F04307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B3A63-1021-2233-A2E0-9C2B6199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97E48-5B3F-9D74-E803-3CE273CB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67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E15C-1D58-3465-331C-B102428E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83BCA-5664-6F8C-B4CF-751D651F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B5C36-E7B4-5FB6-4C12-86935AD8E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B2261-3A23-892F-63B1-C02908A4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C0DF6-DF3F-B88A-4D5D-DEFFE0BE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03D20-3A3B-7BD3-18DB-ECA7502F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6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E3F7-EF1B-FCD3-E29B-C3000BEE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192A-8CCD-7ABD-A35D-E335D8C9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0BC51-D22D-B6EA-FF2C-AFFE897C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5B38B-056F-6856-3504-385D27D5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5D577-C41D-2FB0-80B3-B8954200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3FD04-2DC1-CE6C-D0EE-CAFB1F16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1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00C5-676D-EB5F-FADC-55C5794E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5F8CA-2E0C-4580-D69A-A8EEF2796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BAB65-96CF-E0D7-2FE1-9F5D948C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6BA16-62B1-F58A-35F7-E8E3232C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BFB92-37DE-7E5E-9CE3-14781F09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4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8EC07-0ED2-82C5-29E7-9D37D35D0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C1341-1312-700B-01ED-53AE2C96C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15338-C362-8175-4A9D-C5B94805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B8EA0-AF3A-3233-440E-655FB0DA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69E25-5671-E517-5D75-459B706A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36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 hasCustomPrompt="1"/>
          </p:nvPr>
        </p:nvSpPr>
        <p:spPr>
          <a:xfrm>
            <a:off x="489491" y="1"/>
            <a:ext cx="11111383" cy="895927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667" b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dirty="0"/>
              <a:t>Section Title</a:t>
            </a:r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4" y="221673"/>
            <a:ext cx="2885271" cy="495932"/>
          </a:xfrm>
          <a:prstGeom prst="rect">
            <a:avLst/>
          </a:prstGeom>
        </p:spPr>
      </p:pic>
      <p:sp>
        <p:nvSpPr>
          <p:cNvPr id="5" name="Shape 18"/>
          <p:cNvSpPr txBox="1">
            <a:spLocks noGrp="1"/>
          </p:cNvSpPr>
          <p:nvPr>
            <p:ph type="body" idx="1" hasCustomPrompt="1"/>
          </p:nvPr>
        </p:nvSpPr>
        <p:spPr>
          <a:xfrm>
            <a:off x="415600" y="1536633"/>
            <a:ext cx="11360800" cy="163144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52396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>
                <a:solidFill>
                  <a:srgbClr val="007FA4"/>
                </a:solidFill>
                <a:latin typeface="Century Schoolbook" panose="02040604050505020304" pitchFamily="18" charset="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dirty="0"/>
              <a:t>Section Title Page</a:t>
            </a:r>
            <a:endParaRPr dirty="0"/>
          </a:p>
        </p:txBody>
      </p:sp>
      <p:sp>
        <p:nvSpPr>
          <p:cNvPr id="6" name="Shape 18"/>
          <p:cNvSpPr txBox="1">
            <a:spLocks noGrp="1"/>
          </p:cNvSpPr>
          <p:nvPr>
            <p:ph type="body" idx="13" hasCustomPrompt="1"/>
          </p:nvPr>
        </p:nvSpPr>
        <p:spPr>
          <a:xfrm>
            <a:off x="364781" y="3522452"/>
            <a:ext cx="11360800" cy="163144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52396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solidFill>
                  <a:srgbClr val="413728"/>
                </a:solidFill>
                <a:latin typeface="Gill Sans MT" panose="020B0502020104020203" pitchFamily="34" charset="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dirty="0"/>
              <a:t>Additional Information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696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643" y="314326"/>
            <a:ext cx="3957787" cy="32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2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F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98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515105"/>
            <a:ext cx="1588947" cy="11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7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55EF-BBA0-1444-AC58-105C94DD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193E2-6750-231B-B949-3EAF1BD0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E10E6-E7D3-2B44-40E1-95815AC3C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09842-9F3A-FA45-3533-2EA18430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475C6-5A63-5D87-AE64-F3951C12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F00E7-FE48-51A9-7A40-E94D7C26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40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40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3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32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97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44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96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91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A502876-41AC-4ACC-A99E-B3C21B2EB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AD3B0C6-FC7B-4283-A4A3-E101251A9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99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1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A29E-AFBF-9B0D-702F-3AA02027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B866F-9B81-8542-B887-866458F0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F1E3A-D3E3-DC9B-642B-9FBCDDC77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CC888-1CA5-817E-3A9D-FFEF6A181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5FBC7-2596-1F6A-5D60-BBFBE9FA7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83781-06BE-DA18-FED0-5AB0FA1C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04858-359E-DC1A-8D47-1B4619EF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D8CFA-DD2D-07E1-C7EE-7027418B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5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30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41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15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023CAB-F3B2-420B-B7D1-372D7437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56" y="191910"/>
            <a:ext cx="7815088" cy="274320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91AB97-1608-4810-9E38-168A1D796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4328" y="3181351"/>
            <a:ext cx="4383344" cy="128587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legreya" panose="00000500000000000000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1E4053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3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2E600-7CB7-20FB-9A44-7DD3B005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4BDF8-4BF2-E67F-7C26-FF0607BD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F531E-B0D7-6987-39C6-BB59CF4D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9C785-A86F-CF39-103B-8EDEAAAC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3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6E4BB4-0A68-4780-FFAA-5728FDE0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0D567-E1E6-01C3-9AF4-8CC56469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17DF-B6A6-53C2-1A61-11591AA2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8F5C-A764-769C-E5D9-5ADA0C15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68C32-AD74-4BCB-ECC2-B685891CF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4F92E-76C2-246A-2A53-B0EE79751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41E3B-3BDA-5530-8AE5-5C7A7D47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A330D-61F2-B8DA-F73E-45E97405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83F71-45F6-E61D-B61E-641AE773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9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327C-4CBB-65B7-EBDD-2643AB51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64021-5409-4846-DCEF-BB30E373D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066D4-A433-8F3C-5A6B-CC34E3FBB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10C90-A28B-29C5-A986-C926D130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5F844-FC29-A6FA-69DD-E34B6144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532C5-AC32-C18A-9BAC-9DEB69AB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DF26D-FDB6-D4E4-6E5D-55B5640E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51F98-7E4F-76A7-4A95-AB8779F7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256D-A37F-5167-56FE-38B590A09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EFC4-9206-42AC-92E5-4324028CDB3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C7547-5966-4825-B9E6-13BE6A0EB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EC138-E726-8494-1880-2320FD136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DB7D6-23C5-4DC5-AFD9-D6811D8F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99817-9AE6-4781-9FC9-A8EA5D3A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723E2-49E4-42F1-BA2A-17E1A845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6B0EA-86FB-4F87-BC68-DE5E4C8CB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B20C-68F9-4B8F-BD90-69A55E4DC2A5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B947F-C54E-413D-B0AA-CEF4AAA9C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BED25-E86D-4678-B476-60FD1D612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C088D-3A51-482D-B1BB-74777C733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8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DC96F-6647-8A90-29CC-6E5BA188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72772-B397-3A7E-0DE3-58F2AB7F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4B477-A5B4-B3DD-6751-54398D9A2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8DAB-B596-4D38-BE8F-BFF832A1082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3181-9D0A-BE35-CEDC-0FA1E701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9D1B4-733E-39D2-79D3-0F57EDC35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B3485-1795-4FE8-BF19-6AB53F07D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AD89F122-CB57-41A4-8692-F735E6E1B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79334CBA-547A-4E79-9F7F-A21FEB715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5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13728"/>
          </a:solidFill>
          <a:latin typeface="Century Schoolbook" panose="02040604050505020304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1372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1372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1372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1372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1372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3E98-4BE5-4B27-AB00-687DE44D91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6395" y="3228587"/>
            <a:ext cx="7990030" cy="338446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E4053"/>
                </a:solidFill>
                <a:latin typeface="+mn-lt"/>
              </a:rPr>
              <a:t>Funding Community Engagement</a:t>
            </a:r>
            <a:br>
              <a:rPr lang="en-US" sz="3600" b="1" dirty="0">
                <a:solidFill>
                  <a:srgbClr val="1E4053"/>
                </a:solidFill>
                <a:latin typeface="+mn-lt"/>
              </a:rPr>
            </a:br>
            <a:br>
              <a:rPr lang="en-US" sz="2600" dirty="0">
                <a:latin typeface="+mn-lt"/>
              </a:rPr>
            </a:br>
            <a:r>
              <a:rPr lang="en-US" sz="2600" dirty="0">
                <a:solidFill>
                  <a:srgbClr val="1E4053"/>
                </a:solidFill>
                <a:latin typeface="+mn-lt"/>
              </a:rPr>
              <a:t>Wetland Migration Workshop:</a:t>
            </a:r>
            <a:br>
              <a:rPr lang="en-US" sz="2600" dirty="0">
                <a:solidFill>
                  <a:srgbClr val="1E4053"/>
                </a:solidFill>
                <a:latin typeface="+mn-lt"/>
              </a:rPr>
            </a:br>
            <a:r>
              <a:rPr lang="en-US" sz="2600" dirty="0">
                <a:solidFill>
                  <a:srgbClr val="1E4053"/>
                </a:solidFill>
                <a:latin typeface="+mn-lt"/>
              </a:rPr>
              <a:t>Community Engagement Session</a:t>
            </a:r>
            <a:br>
              <a:rPr lang="en-US" sz="2600" dirty="0">
                <a:solidFill>
                  <a:srgbClr val="1E4053"/>
                </a:solidFill>
                <a:latin typeface="+mn-lt"/>
              </a:rPr>
            </a:br>
            <a:r>
              <a:rPr lang="en-US" sz="2600" dirty="0">
                <a:solidFill>
                  <a:srgbClr val="1E4053"/>
                </a:solidFill>
                <a:latin typeface="+mn-lt"/>
              </a:rPr>
              <a:t>September 19, 2023</a:t>
            </a:r>
            <a:br>
              <a:rPr lang="en-US" sz="2600" dirty="0">
                <a:solidFill>
                  <a:srgbClr val="1E4053"/>
                </a:solidFill>
                <a:latin typeface="+mn-lt"/>
              </a:rPr>
            </a:br>
            <a:br>
              <a:rPr lang="en-US" sz="2600" dirty="0">
                <a:solidFill>
                  <a:srgbClr val="1E4053"/>
                </a:solidFill>
                <a:latin typeface="+mn-lt"/>
              </a:rPr>
            </a:br>
            <a:r>
              <a:rPr lang="en-US" sz="2600" dirty="0">
                <a:solidFill>
                  <a:srgbClr val="1E4053"/>
                </a:solidFill>
                <a:latin typeface="+mn-lt"/>
              </a:rPr>
              <a:t>Linda Tong,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2667831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build and deepen relationships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8A3959-2E4F-2B12-E47D-8E02B3960487}"/>
              </a:ext>
            </a:extLst>
          </p:cNvPr>
          <p:cNvSpPr txBox="1">
            <a:spLocks/>
          </p:cNvSpPr>
          <p:nvPr/>
        </p:nvSpPr>
        <p:spPr>
          <a:xfrm>
            <a:off x="6495462" y="1729365"/>
            <a:ext cx="5105412" cy="488762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52396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4800" b="1" kern="1200">
                <a:solidFill>
                  <a:srgbClr val="007FA4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3896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  <a:p>
            <a:pPr marL="1219170" marR="0" lvl="1" indent="-423323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○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2396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FA4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4" name="Picture 3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CC82AFD5-18B6-F5D3-EA91-9F8D6A31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3" b="2892"/>
          <a:stretch/>
        </p:blipFill>
        <p:spPr>
          <a:xfrm>
            <a:off x="208796" y="1041604"/>
            <a:ext cx="5687473" cy="5697755"/>
          </a:xfrm>
          <a:prstGeom prst="rect">
            <a:avLst/>
          </a:prstGeom>
        </p:spPr>
      </p:pic>
      <p:pic>
        <p:nvPicPr>
          <p:cNvPr id="5" name="Picture 4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C702EFE1-E644-28F6-EC3E-366613CC1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b="21058"/>
          <a:stretch/>
        </p:blipFill>
        <p:spPr>
          <a:xfrm>
            <a:off x="6096000" y="1041605"/>
            <a:ext cx="5779772" cy="56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0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11E06-0D6C-4B90-BFD2-FD4CBC132533}"/>
              </a:ext>
            </a:extLst>
          </p:cNvPr>
          <p:cNvSpPr txBox="1"/>
          <p:nvPr/>
        </p:nvSpPr>
        <p:spPr>
          <a:xfrm>
            <a:off x="3962399" y="5870714"/>
            <a:ext cx="421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Schoolbook" panose="02040604050505020304" pitchFamily="18" charset="0"/>
                <a:cs typeface="Arial"/>
                <a:sym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57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C1BA-F43C-313F-DFA4-8F79EB063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47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Calibri Light" panose="020F0302020204030204"/>
              </a:rPr>
              <a:t>San Francisco Bay Restoration Authority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Calibri Light" panose="020F0302020204030204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 panose="020F0302020204030204"/>
              </a:rPr>
              <a:t>Emphasize community engagement as grant solicitation priority</a:t>
            </a:r>
          </a:p>
          <a:p>
            <a:pPr>
              <a:spcBef>
                <a:spcPts val="0"/>
              </a:spcBef>
            </a:pPr>
            <a:r>
              <a:rPr lang="en-US" dirty="0">
                <a:cs typeface="Calibri Light" panose="020F0302020204030204"/>
              </a:rPr>
              <a:t>Support new partnerships with community-based organizations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527A0-A0FD-77FB-D0A2-858D8102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08E9B0-37C9-4E2A-7088-02CB9F5A50B8}"/>
              </a:ext>
            </a:extLst>
          </p:cNvPr>
          <p:cNvSpPr txBox="1">
            <a:spLocks/>
          </p:cNvSpPr>
          <p:nvPr/>
        </p:nvSpPr>
        <p:spPr>
          <a:xfrm>
            <a:off x="644731" y="84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4053"/>
                </a:solidFill>
                <a:latin typeface="Alegreya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Calibri"/>
                <a:cs typeface="Calibri"/>
              </a:rPr>
              <a:t>Community engagement as a funding priority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E4053"/>
              </a:solidFill>
              <a:effectLst/>
              <a:uLnTx/>
              <a:uFillTx/>
              <a:latin typeface="Alegreya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Picture 4" descr="A picture containing outdoor, mammal, sandy, shore&#10;&#10;Description automatically generated">
            <a:extLst>
              <a:ext uri="{FF2B5EF4-FFF2-40B4-BE49-F238E27FC236}">
                <a16:creationId xmlns:a16="http://schemas.microsoft.com/office/drawing/2014/main" id="{78175557-C2A3-93EC-1E04-5253F46B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98689"/>
            <a:ext cx="2260301" cy="1613140"/>
          </a:xfrm>
          <a:prstGeom prst="rect">
            <a:avLst/>
          </a:prstGeom>
        </p:spPr>
      </p:pic>
      <p:pic>
        <p:nvPicPr>
          <p:cNvPr id="5" name="Picture 6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64F6A178-3DAE-1A59-84B8-13ECA837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615" y="3895993"/>
            <a:ext cx="2260301" cy="160934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3CA719B-653F-AFA0-881C-E4B6C6B6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30" y="3896892"/>
            <a:ext cx="2260301" cy="160934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B986D0B-6E63-FB6F-783E-CB93E09E7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390" y="3895993"/>
            <a:ext cx="2258568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3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458E-D2AA-4D0E-B7AA-90B367FD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58"/>
            <a:ext cx="53721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Developing a Community Grants Program</a:t>
            </a:r>
            <a:endParaRPr lang="en-US" sz="3600" dirty="0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54C1B-DD61-41DF-9E8A-55C5C70B3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62" y="2849216"/>
            <a:ext cx="5745480" cy="36119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cs typeface="Calibri"/>
              </a:rPr>
              <a:t>Fund </a:t>
            </a:r>
            <a:r>
              <a:rPr lang="en-US" b="1" dirty="0">
                <a:cs typeface="Calibri"/>
              </a:rPr>
              <a:t>projects led by community-based organizations</a:t>
            </a:r>
            <a:r>
              <a:rPr lang="en-US" dirty="0">
                <a:cs typeface="Calibri"/>
              </a:rPr>
              <a:t> in economically disadvantaged communities</a:t>
            </a:r>
            <a:endParaRPr lang="en-US" dirty="0"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5FAC-59F3-4577-AE72-0D426857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E919A-63C7-458C-B829-A64A5943A020}"/>
              </a:ext>
            </a:extLst>
          </p:cNvPr>
          <p:cNvSpPr txBox="1"/>
          <p:nvPr/>
        </p:nvSpPr>
        <p:spPr>
          <a:xfrm>
            <a:off x="10729446" y="6509877"/>
            <a:ext cx="35458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Tong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3A802E-9C36-4ECE-A21E-3E4F46B8C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r="32624"/>
          <a:stretch/>
        </p:blipFill>
        <p:spPr>
          <a:xfrm>
            <a:off x="7044771" y="-730"/>
            <a:ext cx="5147228" cy="6846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1A76A3-E233-4A5C-93CF-FBE4641F4A5A}"/>
              </a:ext>
            </a:extLst>
          </p:cNvPr>
          <p:cNvSpPr txBox="1"/>
          <p:nvPr/>
        </p:nvSpPr>
        <p:spPr>
          <a:xfrm>
            <a:off x="7045216" y="6516923"/>
            <a:ext cx="5141427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Oakland Shoreline Leadership Academy hosted by WOEIP</a:t>
            </a:r>
          </a:p>
        </p:txBody>
      </p:sp>
    </p:spTree>
    <p:extLst>
      <p:ext uri="{BB962C8B-B14F-4D97-AF65-F5344CB8AC3E}">
        <p14:creationId xmlns:p14="http://schemas.microsoft.com/office/powerpoint/2010/main" val="263221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C1BA-F43C-313F-DFA4-8F79EB063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65" y="2141315"/>
            <a:ext cx="6057900" cy="3976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 Light"/>
              </a:rPr>
              <a:t>Incorporate input from Advisory Committee members and community-based orgs</a:t>
            </a:r>
          </a:p>
          <a:p>
            <a:endParaRPr lang="en-US" dirty="0">
              <a:cs typeface="Calibri Light"/>
            </a:endParaRPr>
          </a:p>
          <a:p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Conduct more targeted outreach to community-based orgs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527A0-A0FD-77FB-D0A2-858D8102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08E9B0-37C9-4E2A-7088-02CB9F5A50B8}"/>
              </a:ext>
            </a:extLst>
          </p:cNvPr>
          <p:cNvSpPr txBox="1">
            <a:spLocks/>
          </p:cNvSpPr>
          <p:nvPr/>
        </p:nvSpPr>
        <p:spPr>
          <a:xfrm>
            <a:off x="644731" y="84524"/>
            <a:ext cx="6251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4053"/>
                </a:solidFill>
                <a:latin typeface="Alegreya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E405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Improving our grant programs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E4053"/>
              </a:solidFill>
              <a:effectLst/>
              <a:uLnTx/>
              <a:uFillTx/>
              <a:latin typeface="Alegreya" panose="00000500000000000000" pitchFamily="2" charset="0"/>
              <a:ea typeface="+mj-ea"/>
              <a:cs typeface="+mj-cs"/>
            </a:endParaRPr>
          </a:p>
        </p:txBody>
      </p:sp>
      <p:pic>
        <p:nvPicPr>
          <p:cNvPr id="5" name="Picture 4" descr="People walking on a boardwalk&#10;&#10;Description automatically generated">
            <a:extLst>
              <a:ext uri="{FF2B5EF4-FFF2-40B4-BE49-F238E27FC236}">
                <a16:creationId xmlns:a16="http://schemas.microsoft.com/office/drawing/2014/main" id="{D75F43C5-5B55-A54E-D873-72B70976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7293" r="-1"/>
          <a:stretch/>
        </p:blipFill>
        <p:spPr>
          <a:xfrm>
            <a:off x="7045216" y="0"/>
            <a:ext cx="514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0EA5B9-4EEC-FE4E-3D34-7F05A650ABAE}"/>
              </a:ext>
            </a:extLst>
          </p:cNvPr>
          <p:cNvSpPr txBox="1"/>
          <p:nvPr/>
        </p:nvSpPr>
        <p:spPr>
          <a:xfrm>
            <a:off x="7045216" y="6516923"/>
            <a:ext cx="5141427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Arrowhead Marsh, Oakland</a:t>
            </a:r>
          </a:p>
        </p:txBody>
      </p:sp>
    </p:spTree>
    <p:extLst>
      <p:ext uri="{BB962C8B-B14F-4D97-AF65-F5344CB8AC3E}">
        <p14:creationId xmlns:p14="http://schemas.microsoft.com/office/powerpoint/2010/main" val="260885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458E-D2AA-4D0E-B7AA-90B367FD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58"/>
            <a:ext cx="5400675" cy="1325563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a Community Grants Cohort</a:t>
            </a:r>
          </a:p>
        </p:txBody>
      </p:sp>
      <p:pic>
        <p:nvPicPr>
          <p:cNvPr id="6" name="Content Placeholder 5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BCDB2C61-7563-2A73-9E62-E479BC1A7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/>
          <a:stretch/>
        </p:blipFill>
        <p:spPr>
          <a:xfrm>
            <a:off x="7102725" y="0"/>
            <a:ext cx="5083918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5FAC-59F3-4577-AE72-0D426857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0D11E-B63B-4F81-AC0E-E604AE8E19D5}"/>
              </a:ext>
            </a:extLst>
          </p:cNvPr>
          <p:cNvSpPr txBox="1"/>
          <p:nvPr/>
        </p:nvSpPr>
        <p:spPr>
          <a:xfrm>
            <a:off x="7102725" y="6499744"/>
            <a:ext cx="5083918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Brower Dellums Institute, San Leandro </a:t>
            </a: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Creek staging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64D4C4-2346-8B7E-02A0-B154EFDB02DC}"/>
              </a:ext>
            </a:extLst>
          </p:cNvPr>
          <p:cNvSpPr txBox="1">
            <a:spLocks/>
          </p:cNvSpPr>
          <p:nvPr/>
        </p:nvSpPr>
        <p:spPr>
          <a:xfrm>
            <a:off x="665797" y="1917061"/>
            <a:ext cx="5745480" cy="3611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E4053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E405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405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405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405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cs typeface="Calibri"/>
              </a:rPr>
              <a:t>Site visits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Calibri"/>
              </a:rPr>
              <a:t>Online workshops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Calibri"/>
              </a:rPr>
              <a:t>New connections with community-based organizations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50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BD1E4163-0751-909C-31D8-217AB861E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1" y="8875"/>
            <a:ext cx="5130188" cy="6840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D458E-D2AA-4D0E-B7AA-90B367FD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58"/>
            <a:ext cx="5356690" cy="1325563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Networking and Board Tours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54C1B-DD61-41DF-9E8A-55C5C70B3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92" y="1849978"/>
            <a:ext cx="535799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10000"/>
              </a:lnSpc>
            </a:pPr>
            <a:endParaRPr lang="en-US" sz="1800" dirty="0">
              <a:latin typeface="Calibri"/>
              <a:ea typeface="+mj-lt"/>
              <a:cs typeface="+mj-lt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+mj-lt"/>
                <a:cs typeface="+mj-lt"/>
              </a:rPr>
              <a:t>Participants from public agencies, environmental nonprofits, community-based organizations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5FAC-59F3-4577-AE72-0D426857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E919A-63C7-458C-B829-A64A5943A020}"/>
              </a:ext>
            </a:extLst>
          </p:cNvPr>
          <p:cNvSpPr txBox="1"/>
          <p:nvPr/>
        </p:nvSpPr>
        <p:spPr>
          <a:xfrm>
            <a:off x="10238156" y="6389561"/>
            <a:ext cx="35458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Tong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F9864-2FC7-6BB0-ED2A-AF31783AB9B5}"/>
              </a:ext>
            </a:extLst>
          </p:cNvPr>
          <p:cNvSpPr txBox="1"/>
          <p:nvPr/>
        </p:nvSpPr>
        <p:spPr>
          <a:xfrm>
            <a:off x="7082456" y="6479793"/>
            <a:ext cx="510954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Planting Justice plant nursery, Oakland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1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C1BA-F43C-313F-DFA4-8F79EB063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529"/>
            <a:ext cx="5612921" cy="45669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Facilitate info sharing with community-based grantees</a:t>
            </a:r>
          </a:p>
          <a:p>
            <a:r>
              <a:rPr lang="en-US" dirty="0">
                <a:cs typeface="Calibri Light" panose="020F0302020204030204"/>
              </a:rPr>
              <a:t>Develop long-term framework of equity guidelines</a:t>
            </a:r>
          </a:p>
          <a:p>
            <a:r>
              <a:rPr lang="en-US" dirty="0">
                <a:cs typeface="Calibri Light" panose="020F0302020204030204"/>
              </a:rPr>
              <a:t>Develop Tribal Engagement Recommendations </a:t>
            </a:r>
          </a:p>
          <a:p>
            <a:endParaRPr lang="en-US" dirty="0">
              <a:cs typeface="Calibri Light" panose="020F0302020204030204"/>
            </a:endParaRPr>
          </a:p>
          <a:p>
            <a:endParaRPr lang="en-US" dirty="0">
              <a:cs typeface="Calibri Light" panose="020F0302020204030204"/>
            </a:endParaRPr>
          </a:p>
          <a:p>
            <a:endParaRPr lang="en-US" dirty="0">
              <a:cs typeface="Calibri Light" panose="020F0302020204030204"/>
            </a:endParaRPr>
          </a:p>
          <a:p>
            <a:endParaRPr lang="en-US" dirty="0"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527A0-A0FD-77FB-D0A2-858D8102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088D-3A51-482D-B1BB-74777C733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08E9B0-37C9-4E2A-7088-02CB9F5A50B8}"/>
              </a:ext>
            </a:extLst>
          </p:cNvPr>
          <p:cNvSpPr txBox="1">
            <a:spLocks/>
          </p:cNvSpPr>
          <p:nvPr/>
        </p:nvSpPr>
        <p:spPr>
          <a:xfrm>
            <a:off x="644731" y="84524"/>
            <a:ext cx="5995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4053"/>
                </a:solidFill>
                <a:latin typeface="Alegreya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E405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Moving forward</a:t>
            </a:r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09A8C95F-5690-5644-78BD-06B3FEB55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r="27794"/>
          <a:stretch/>
        </p:blipFill>
        <p:spPr>
          <a:xfrm rot="5400000">
            <a:off x="7787279" y="-684556"/>
            <a:ext cx="3714807" cy="508391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5678D5-5392-393C-6216-66F77651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25" y="3439797"/>
            <a:ext cx="5083918" cy="34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C4C5F2-7ECE-E028-57B2-AECBC988DA0D}"/>
              </a:ext>
            </a:extLst>
          </p:cNvPr>
          <p:cNvSpPr txBox="1"/>
          <p:nvPr/>
        </p:nvSpPr>
        <p:spPr>
          <a:xfrm>
            <a:off x="7105250" y="6505885"/>
            <a:ext cx="50839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Literacy for Environmental Justice, San Francisco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F8B79AC-9FFA-2C0C-3FC6-3B55A3609CA4}"/>
              </a:ext>
            </a:extLst>
          </p:cNvPr>
          <p:cNvSpPr txBox="1"/>
          <p:nvPr/>
        </p:nvSpPr>
        <p:spPr>
          <a:xfrm>
            <a:off x="7105250" y="3070465"/>
            <a:ext cx="50839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EcoCenter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at Heron's Head Park, San Francisco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8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engagement as a funding priority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8A3959-2E4F-2B12-E47D-8E02B3960487}"/>
              </a:ext>
            </a:extLst>
          </p:cNvPr>
          <p:cNvSpPr txBox="1">
            <a:spLocks/>
          </p:cNvSpPr>
          <p:nvPr/>
        </p:nvSpPr>
        <p:spPr>
          <a:xfrm>
            <a:off x="6495462" y="1729365"/>
            <a:ext cx="5105412" cy="488762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52396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4800" b="1" kern="1200">
                <a:solidFill>
                  <a:srgbClr val="007FA4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dirty="0">
                <a:solidFill>
                  <a:schemeClr val="tx1"/>
                </a:solidFill>
                <a:latin typeface="+mj-lt"/>
              </a:rPr>
              <a:t>CA State Coastal Conservancy</a:t>
            </a:r>
          </a:p>
          <a:p>
            <a:pPr algn="l"/>
            <a:endParaRPr lang="en-US" sz="2800" b="0" dirty="0">
              <a:solidFill>
                <a:schemeClr val="tx1"/>
              </a:solidFill>
              <a:latin typeface="+mj-lt"/>
            </a:endParaRPr>
          </a:p>
          <a:p>
            <a:pPr marL="723896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Agency goals and equity guidelines highlight need for community engagement </a:t>
            </a:r>
          </a:p>
          <a:p>
            <a:pPr marL="723896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  <a:p>
            <a:pPr marL="723896" indent="-57150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Engagement with Tribes</a:t>
            </a:r>
          </a:p>
          <a:p>
            <a:pPr marL="723896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  <a:p>
            <a:pPr marL="1219170" marR="0" lvl="1" indent="-423323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○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2396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FA4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3" name="Content Placeholder 7" descr="A group of people walking on a trail in a grassy area&#10;&#10;Description automatically generated with medium confidence">
            <a:extLst>
              <a:ext uri="{FF2B5EF4-FFF2-40B4-BE49-F238E27FC236}">
                <a16:creationId xmlns:a16="http://schemas.microsoft.com/office/drawing/2014/main" id="{09821C05-A69D-D1D0-88C0-3C1566D9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369"/>
          <a:stretch/>
        </p:blipFill>
        <p:spPr>
          <a:xfrm>
            <a:off x="0" y="895927"/>
            <a:ext cx="6495462" cy="59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5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Stewardship at the Novato Baylands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8A3959-2E4F-2B12-E47D-8E02B3960487}"/>
              </a:ext>
            </a:extLst>
          </p:cNvPr>
          <p:cNvSpPr txBox="1">
            <a:spLocks/>
          </p:cNvSpPr>
          <p:nvPr/>
        </p:nvSpPr>
        <p:spPr>
          <a:xfrm>
            <a:off x="6495462" y="1729365"/>
            <a:ext cx="5105412" cy="488762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52396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4800" b="1" kern="1200">
                <a:solidFill>
                  <a:srgbClr val="007FA4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3896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  <a:p>
            <a:pPr marL="1219170" marR="0" lvl="1" indent="-423323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○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2396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FA4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lant growing in a greenhouse&#10;&#10;Description automatically generated with medium confidence">
            <a:extLst>
              <a:ext uri="{FF2B5EF4-FFF2-40B4-BE49-F238E27FC236}">
                <a16:creationId xmlns:a16="http://schemas.microsoft.com/office/drawing/2014/main" id="{2E6BB70C-EADB-AA75-39D0-E3775E511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3" y="1106673"/>
            <a:ext cx="4132739" cy="5510320"/>
          </a:xfrm>
          <a:prstGeom prst="rect">
            <a:avLst/>
          </a:prstGeom>
        </p:spPr>
      </p:pic>
      <p:pic>
        <p:nvPicPr>
          <p:cNvPr id="12" name="Picture 11" descr="A group of people sitting on a rocky surface&#10;&#10;Description automatically generated">
            <a:extLst>
              <a:ext uri="{FF2B5EF4-FFF2-40B4-BE49-F238E27FC236}">
                <a16:creationId xmlns:a16="http://schemas.microsoft.com/office/drawing/2014/main" id="{E07A2DD9-8806-8284-400E-6B17E6D9A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1207" y="1106673"/>
            <a:ext cx="7347091" cy="55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4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BRA PPT Template 2019" id="{8ADA00E9-5CAC-45DE-834D-16433EAB1C06}" vid="{119CDDC7-F438-4748-B8A5-6664F93AC6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 Conservancy Presentation on Presentations" id="{F9DD66F0-339E-4598-83AA-D29882E87346}" vid="{3FF6F757-176A-483C-B555-90ED5C1E328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225</Words>
  <Application>Microsoft Office PowerPoint</Application>
  <PresentationFormat>Widescreen</PresentationFormat>
  <Paragraphs>58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Alegreya</vt:lpstr>
      <vt:lpstr>Arial</vt:lpstr>
      <vt:lpstr>Calibri</vt:lpstr>
      <vt:lpstr>Calibri Light</vt:lpstr>
      <vt:lpstr>Century Schoolbook</vt:lpstr>
      <vt:lpstr>EB Garamond</vt:lpstr>
      <vt:lpstr>Gill Sans MT</vt:lpstr>
      <vt:lpstr>Times New Roman</vt:lpstr>
      <vt:lpstr>Office Theme</vt:lpstr>
      <vt:lpstr>1_Office Theme</vt:lpstr>
      <vt:lpstr>2_Office Theme</vt:lpstr>
      <vt:lpstr>5_Office Theme</vt:lpstr>
      <vt:lpstr>Funding Community Engagement  Wetland Migration Workshop: Community Engagement Session September 19, 2023  Linda Tong, Project Manager</vt:lpstr>
      <vt:lpstr>PowerPoint Presentation</vt:lpstr>
      <vt:lpstr>Developing a Community Grants Program</vt:lpstr>
      <vt:lpstr>PowerPoint Presentation</vt:lpstr>
      <vt:lpstr>Creating a Community Grants Cohort</vt:lpstr>
      <vt:lpstr>Networking and Board Tours</vt:lpstr>
      <vt:lpstr>PowerPoint Presentation</vt:lpstr>
      <vt:lpstr>Community engagement as a funding priority</vt:lpstr>
      <vt:lpstr>Stewardship at the Novato Baylands</vt:lpstr>
      <vt:lpstr>Opportunities to build and deepen relationships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Community Engagement  Linda Tong, Project Manager  Wetland Migration Workshop September 19, 2023</dc:title>
  <dc:creator>Tong, Linda@SCC</dc:creator>
  <cp:lastModifiedBy>Tong, Linda@SCC</cp:lastModifiedBy>
  <cp:revision>3</cp:revision>
  <dcterms:created xsi:type="dcterms:W3CDTF">2023-09-11T06:56:58Z</dcterms:created>
  <dcterms:modified xsi:type="dcterms:W3CDTF">2023-09-15T16:35:17Z</dcterms:modified>
</cp:coreProperties>
</file>