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29_53B6CD3E.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28_1369E095.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2B_68B80D64.xml" ContentType="application/vnd.ms-powerpoint.comments+xml"/>
  <Override PartName="/ppt/notesSlides/notesSlide8.xml" ContentType="application/vnd.openxmlformats-officedocument.presentationml.notesSlide+xml"/>
  <Override PartName="/ppt/comments/modernComment_138_ED7B83DB.xml" ContentType="application/vnd.ms-powerpoint.comments+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8" r:id="rId4"/>
    <p:sldMasterId id="2147483686" r:id="rId5"/>
    <p:sldMasterId id="2147483750" r:id="rId6"/>
    <p:sldMasterId id="2147483773" r:id="rId7"/>
  </p:sldMasterIdLst>
  <p:notesMasterIdLst>
    <p:notesMasterId r:id="rId18"/>
  </p:notesMasterIdLst>
  <p:sldIdLst>
    <p:sldId id="293" r:id="rId8"/>
    <p:sldId id="294" r:id="rId9"/>
    <p:sldId id="304" r:id="rId10"/>
    <p:sldId id="297" r:id="rId11"/>
    <p:sldId id="305" r:id="rId12"/>
    <p:sldId id="296" r:id="rId13"/>
    <p:sldId id="307" r:id="rId14"/>
    <p:sldId id="299" r:id="rId15"/>
    <p:sldId id="312" r:id="rId16"/>
    <p:sldId id="301" r:id="rId17"/>
  </p:sldIdLst>
  <p:sldSz cx="9144000" cy="5143500" type="screen16x9"/>
  <p:notesSz cx="6858000" cy="9144000"/>
  <p:embeddedFontLst>
    <p:embeddedFont>
      <p:font typeface="Calibri" panose="020F0502020204030204" pitchFamily="34" charset="0"/>
      <p:regular r:id="rId19"/>
      <p:bold r:id="rId20"/>
      <p:italic r:id="rId21"/>
      <p:boldItalic r:id="rId22"/>
    </p:embeddedFont>
    <p:embeddedFont>
      <p:font typeface="Open Sans" panose="020B0606030504020204" pitchFamily="34" charset="0"/>
      <p:regular r:id="rId23"/>
      <p:bold r:id="rId24"/>
      <p:italic r:id="rId25"/>
      <p:boldItalic r:id="rId26"/>
    </p:embeddedFont>
    <p:embeddedFont>
      <p:font typeface="Segoe UI" panose="020B0502040204020203" pitchFamily="34" charset="0"/>
      <p:regular r:id="rId27"/>
      <p:bold r:id="rId28"/>
      <p:italic r:id="rId29"/>
      <p:boldItalic r:id="rId30"/>
    </p:embeddedFont>
    <p:embeddedFont>
      <p:font typeface="Source Sans Pro" panose="020B0503030403020204" pitchFamily="34" charset="0"/>
      <p:regular r:id="rId31"/>
      <p:bold r:id="rId32"/>
      <p:italic r:id="rId33"/>
      <p:boldItalic r:id="rId34"/>
    </p:embeddedFont>
    <p:embeddedFont>
      <p:font typeface="Source Sans Pro SemiBold" panose="020B0603030403020204" pitchFamily="34" charset="0"/>
      <p:bold r:id="rId35"/>
      <p:boldItalic r:id="rId36"/>
    </p:embeddedFont>
    <p:embeddedFont>
      <p:font typeface="Source Sans Pro SemiBold" panose="020B0603030403020204" pitchFamily="34" charset="0"/>
      <p:bold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2F1B62-19EA-1071-0F57-7846369AF654}" name="Alexandra Thomsen" initials="AT" userId="S::athomsen@bayareametro.gov::d1a0dda5-6bb8-410c-8734-48828f2367ac" providerId="AD"/>
  <p188:author id="{F3F8F66E-515E-018C-13C4-EDC84B5CEDC8}" name="Sasha Harris-Lovett" initials="SHL" userId="S::sharris-lovett@bayareametro.gov::9f340468-10fb-40ca-9291-79f50ae321f3" providerId="AD"/>
  <p188:author id="{6F026EC8-C22B-6C6D-785C-7CD0A144C97B}" name="Heidi Nutters" initials="HN" userId="S::hnutters@bayareametro.gov::439fce26-cf05-4c27-b2b6-b24395fe20e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E60244-D7F0-45F8-A7AB-8C71215B23D5}" v="56" dt="2023-09-12T01:19:11.136"/>
  </p1510:revLst>
</p1510:revInfo>
</file>

<file path=ppt/tableStyles.xml><?xml version="1.0" encoding="utf-8"?>
<a:tblStyleLst xmlns:a="http://schemas.openxmlformats.org/drawingml/2006/main" def="{5A568D06-39F5-4B6E-98A7-00830893BA4A}">
  <a:tblStyle styleId="{5A568D06-39F5-4B6E-98A7-00830893BA4A}"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649" autoAdjust="0"/>
  </p:normalViewPr>
  <p:slideViewPr>
    <p:cSldViewPr snapToGrid="0">
      <p:cViewPr varScale="1">
        <p:scale>
          <a:sx n="80" d="100"/>
          <a:sy n="80" d="100"/>
        </p:scale>
        <p:origin x="1128"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theme" Target="theme/theme1.xml"/><Relationship Id="rId21" Type="http://schemas.openxmlformats.org/officeDocument/2006/relationships/font" Target="fonts/font3.fntdata"/><Relationship Id="rId34" Type="http://schemas.openxmlformats.org/officeDocument/2006/relationships/font" Target="fonts/font16.fntdata"/><Relationship Id="rId42"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font" Target="fonts/font2.fntdata"/><Relationship Id="rId29" Type="http://schemas.openxmlformats.org/officeDocument/2006/relationships/font" Target="fonts/font11.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3.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viewProps" Target="viewProps.xml"/></Relationships>
</file>

<file path=ppt/comments/modernComment_128_1369E095.xml><?xml version="1.0" encoding="utf-8"?>
<p188:cmLst xmlns:a="http://schemas.openxmlformats.org/drawingml/2006/main" xmlns:r="http://schemas.openxmlformats.org/officeDocument/2006/relationships" xmlns:p188="http://schemas.microsoft.com/office/powerpoint/2018/8/main">
  <p188:cm id="{7E75C4EE-8D66-450C-A44A-64A075D02B2F}" authorId="{F3F8F66E-515E-018C-13C4-EDC84B5CEDC8}" status="resolved" created="2023-09-06T23:26:48.744" complete="100000">
    <pc:sldMkLst xmlns:pc="http://schemas.microsoft.com/office/powerpoint/2013/main/command">
      <pc:docMk/>
      <pc:sldMk cId="325705877" sldId="296"/>
    </pc:sldMkLst>
    <p188:replyLst>
      <p188:reply id="{F5FCF5CB-9B87-4B57-A5AB-76CBBB1B1762}" authorId="{F3F8F66E-515E-018C-13C4-EDC84B5CEDC8}" created="2023-09-06T23:27:17.803">
        <p188:txBody>
          <a:bodyPr/>
          <a:lstStyle/>
          <a:p>
            <a:r>
              <a:rPr lang="en-US"/>
              <a:t>Maybe put a slide in this slot about the charge of the group, or the rationale of why the WRMP formed this group?</a:t>
            </a:r>
          </a:p>
        </p188:txBody>
      </p188:reply>
      <p188:reply id="{09843535-F2C5-4752-B0D8-7CB4A7D24EC3}" authorId="{772F1B62-19EA-1071-0F57-7846369AF654}" created="2023-09-07T17:52:24.038">
        <p188:txBody>
          <a:bodyPr/>
          <a:lstStyle/>
          <a:p>
            <a:r>
              <a:rPr lang="en-US"/>
              <a:t>I like that idea, thanks!</a:t>
            </a:r>
          </a:p>
        </p188:txBody>
      </p188:reply>
    </p188:replyLst>
    <p188:txBody>
      <a:bodyPr/>
      <a:lstStyle/>
      <a:p>
        <a:r>
          <a:rPr lang="en-US"/>
          <a:t>I'd consider putting these management questions closer to the areas of interest in the presentation</a:t>
        </a:r>
      </a:p>
    </p188:txBody>
  </p188:cm>
</p188:cmLst>
</file>

<file path=ppt/comments/modernComment_129_53B6CD3E.xml><?xml version="1.0" encoding="utf-8"?>
<p188:cmLst xmlns:a="http://schemas.openxmlformats.org/drawingml/2006/main" xmlns:r="http://schemas.openxmlformats.org/officeDocument/2006/relationships" xmlns:p188="http://schemas.microsoft.com/office/powerpoint/2018/8/main">
  <p188:cm id="{62B92463-682A-40DD-9CBF-81EEBA43C54A}" authorId="{6F026EC8-C22B-6C6D-785C-7CD0A144C97B}" status="resolved" created="2023-09-06T19:25:06.687" complete="100000">
    <ac:deMkLst xmlns:ac="http://schemas.microsoft.com/office/drawing/2013/main/command">
      <pc:docMk xmlns:pc="http://schemas.microsoft.com/office/powerpoint/2013/main/command"/>
      <pc:sldMk xmlns:pc="http://schemas.microsoft.com/office/powerpoint/2013/main/command" cId="1404489022" sldId="297"/>
      <ac:graphicFrameMk id="6" creationId="{604319E4-33D4-E0E9-0D1F-C0C7F64FBC2F}"/>
    </ac:deMkLst>
    <p188:replyLst>
      <p188:reply id="{DE07DE25-8E6D-49D4-BB7C-45332FA13C59}" authorId="{F3F8F66E-515E-018C-13C4-EDC84B5CEDC8}" created="2023-09-06T23:15:07.841">
        <p188:txBody>
          <a:bodyPr/>
          <a:lstStyle/>
          <a:p>
            <a:r>
              <a:rPr lang="en-US"/>
              <a:t>Maybe in addition, you could have logos of the different organizations represented, just so people can get a visual of the breadth of representation?</a:t>
            </a:r>
          </a:p>
        </p188:txBody>
      </p188:reply>
      <p188:reply id="{AF96F4CF-4FA8-46C3-B06A-FF665C8AA114}" authorId="{F3F8F66E-515E-018C-13C4-EDC84B5CEDC8}" created="2023-09-06T23:24:43.875">
        <p188:txBody>
          <a:bodyPr/>
          <a:lstStyle/>
          <a:p>
            <a:r>
              <a:rPr lang="en-US"/>
              <a:t>Or maybe you could include how people self-identified from the survey you did (i.e. community members, academics, regulatory agencies, etc.)</a:t>
            </a:r>
          </a:p>
        </p188:txBody>
      </p188:reply>
      <p188:reply id="{649BD484-85CA-4178-93EB-E38D0B4ECAB9}" authorId="{772F1B62-19EA-1071-0F57-7846369AF654}" created="2023-09-07T17:53:53.587">
        <p188:txBody>
          <a:bodyPr/>
          <a:lstStyle/>
          <a:p>
            <a:r>
              <a:rPr lang="en-US"/>
              <a:t>These are all good ideas! The members are listed on the WRMP website so I can include that link. And I like the idea of somehow including the spread across the expertise categories from the survey</a:t>
            </a:r>
          </a:p>
        </p188:txBody>
      </p188:reply>
    </p188:replyLst>
    <p188:txBody>
      <a:bodyPr/>
      <a:lstStyle/>
      <a:p>
        <a:r>
          <a:rPr lang="en-US"/>
          <a:t>As much as it is nice to include the members, I think it is too many to include on the slide. I like how you have general areas of expertise. I suggest including a link where people can find individual names. Is that on a webpage somewhere?</a:t>
        </a:r>
      </a:p>
    </p188:txBody>
  </p188:cm>
</p188:cmLst>
</file>

<file path=ppt/comments/modernComment_12B_68B80D64.xml><?xml version="1.0" encoding="utf-8"?>
<p188:cmLst xmlns:a="http://schemas.openxmlformats.org/drawingml/2006/main" xmlns:r="http://schemas.openxmlformats.org/officeDocument/2006/relationships" xmlns:p188="http://schemas.microsoft.com/office/powerpoint/2018/8/main">
  <p188:cm id="{2ED66B86-F7B5-4CC6-A2D2-1A1E151B6D11}" authorId="{772F1B62-19EA-1071-0F57-7846369AF654}" status="resolved" created="2023-09-05T23:34:51.715" complete="100000">
    <ac:txMkLst xmlns:ac="http://schemas.microsoft.com/office/drawing/2013/main/command">
      <pc:docMk xmlns:pc="http://schemas.microsoft.com/office/powerpoint/2013/main/command"/>
      <pc:sldMk xmlns:pc="http://schemas.microsoft.com/office/powerpoint/2013/main/command" cId="1756892516" sldId="299"/>
      <ac:spMk id="3" creationId="{0D584960-D10C-2AF7-3878-5CC406B07688}"/>
      <ac:txMk cp="92" len="8">
        <ac:context len="299" hash="4177411339"/>
      </ac:txMk>
    </ac:txMkLst>
    <p188:pos x="6720416" y="1280583"/>
    <p188:replyLst>
      <p188:reply id="{B12410F8-21E5-4D8C-90DA-6BBC95F912D3}" authorId="{F3F8F66E-515E-018C-13C4-EDC84B5CEDC8}" created="2023-09-06T23:21:34.735">
        <p188:txBody>
          <a:bodyPr/>
          <a:lstStyle/>
          <a:p>
            <a:r>
              <a:rPr lang="en-US"/>
              <a:t>I wonder if it's worth adding that the workgroup identified that including community members in monitoring and producing results that are accessible to community members to inform their personal decision-making and advocacy efforts were important for the WRMP to consider along with answering the management questions. </a:t>
            </a:r>
          </a:p>
        </p188:txBody>
      </p188:reply>
    </p188:replyLst>
    <p188:txBody>
      <a:bodyPr/>
      <a:lstStyle/>
      <a:p>
        <a:r>
          <a:rPr lang="en-US"/>
          <a:t>I'd be interested in hearing from the other presenters/panelists about what barriers they see to community involvement at diff stages of projects, and how diff groups (funders, scientists, project proponents) can help improve involvement of interested community members/orgs</a:t>
        </a:r>
      </a:p>
    </p188:txBody>
  </p188:cm>
</p188:cmLst>
</file>

<file path=ppt/comments/modernComment_138_ED7B83DB.xml><?xml version="1.0" encoding="utf-8"?>
<p188:cmLst xmlns:a="http://schemas.openxmlformats.org/drawingml/2006/main" xmlns:r="http://schemas.openxmlformats.org/officeDocument/2006/relationships" xmlns:p188="http://schemas.microsoft.com/office/powerpoint/2018/8/main">
  <p188:cm id="{10C719FD-E355-40F3-8CC2-F5E78CBFD49C}" authorId="{F3F8F66E-515E-018C-13C4-EDC84B5CEDC8}" status="resolved" created="2023-02-09T19:34:04.516">
    <pc:sldMkLst xmlns:pc="http://schemas.microsoft.com/office/powerpoint/2013/main/command">
      <pc:docMk/>
      <pc:sldMk cId="3984294875" sldId="312"/>
    </pc:sldMkLst>
    <p188:replyLst>
      <p188:reply id="{13DD76D1-B4C8-441E-8B1D-ED05DDBEF60C}" authorId="{772F1B62-19EA-1071-0F57-7846369AF654}" created="2023-02-09T23:42:11.860">
        <p188:txBody>
          <a:bodyPr/>
          <a:lstStyle/>
          <a:p>
            <a:r>
              <a:rPr lang="en-US"/>
              <a:t>works for me!</a:t>
            </a:r>
          </a:p>
        </p188:txBody>
      </p188:reply>
    </p188:replyLst>
    <p188:txBody>
      <a:bodyPr/>
      <a:lstStyle/>
      <a:p>
        <a:r>
          <a:rPr lang="en-US"/>
          <a:t>Do you want to maybe put this at the end?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a:latin typeface="Calibri"/>
              <a:ea typeface="Calibri"/>
              <a:cs typeface="Calibri"/>
            </a:endParaRPr>
          </a:p>
        </p:txBody>
      </p:sp>
    </p:spTree>
    <p:extLst>
      <p:ext uri="{BB962C8B-B14F-4D97-AF65-F5344CB8AC3E}">
        <p14:creationId xmlns:p14="http://schemas.microsoft.com/office/powerpoint/2010/main" val="2552426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WG is working to identify indicators, metrics, and methods that the WRMP can use to evaluate how well wetlands, including wetland restoration projects, are supporting connections between communities and wetlands. In developing these indicators, we want to:</a:t>
            </a:r>
          </a:p>
          <a:p>
            <a:pPr lvl="1"/>
            <a:r>
              <a:rPr lang="en-US" dirty="0"/>
              <a:t>-Emphasize community and Tribal values </a:t>
            </a:r>
          </a:p>
          <a:p>
            <a:pPr lvl="1"/>
            <a:r>
              <a:rPr lang="en-US" dirty="0"/>
              <a:t>-Align with information needs of decision-makers </a:t>
            </a:r>
          </a:p>
          <a:p>
            <a:pPr lvl="1"/>
            <a:r>
              <a:rPr lang="en-US" dirty="0"/>
              <a:t>-Enable evaluation of equity questions, and </a:t>
            </a:r>
          </a:p>
          <a:p>
            <a:pPr lvl="1"/>
            <a:r>
              <a:rPr lang="en-US" dirty="0"/>
              <a:t>-Incorporate diverse ways of understanding wetland health</a:t>
            </a:r>
          </a:p>
          <a:p>
            <a:pPr marL="158750" lvl="0" indent="0">
              <a:buNone/>
            </a:pPr>
            <a:endParaRPr lang="en-US" dirty="0"/>
          </a:p>
          <a:p>
            <a:pPr marL="158750" lvl="0" indent="0">
              <a:buNone/>
            </a:pPr>
            <a:r>
              <a:rPr lang="en-US" dirty="0"/>
              <a:t>These indicators can help us:</a:t>
            </a:r>
          </a:p>
          <a:p>
            <a:pPr algn="l" rtl="0" fontAlgn="base"/>
            <a:r>
              <a:rPr lang="en-US" b="0" i="0" dirty="0">
                <a:solidFill>
                  <a:srgbClr val="000000"/>
                </a:solidFill>
                <a:effectLst/>
                <a:latin typeface="Calibri" panose="020F0502020204030204" pitchFamily="34" charset="0"/>
              </a:rPr>
              <a:t>​</a:t>
            </a:r>
            <a:r>
              <a:rPr lang="en-US" sz="1800" b="0" i="0" u="none" strike="noStrike" dirty="0">
                <a:solidFill>
                  <a:srgbClr val="000000"/>
                </a:solidFill>
                <a:effectLst/>
                <a:latin typeface="Calibri" panose="020F0502020204030204" pitchFamily="34" charset="0"/>
              </a:rPr>
              <a:t>Painting a picture of why wetlands are important to support advocacy for more funding for protection, restoration, adaptation </a:t>
            </a:r>
            <a:r>
              <a:rPr lang="en-US" sz="1800" b="0" i="0" dirty="0">
                <a:solidFill>
                  <a:srgbClr val="000000"/>
                </a:solidFill>
                <a:effectLst/>
                <a:latin typeface="Calibri" panose="020F0502020204030204" pitchFamily="34" charset="0"/>
              </a:rPr>
              <a:t>​</a:t>
            </a:r>
            <a:endParaRPr lang="en-US" sz="1800" b="0" i="0" u="none" strike="noStrike" dirty="0">
              <a:solidFill>
                <a:srgbClr val="444444"/>
              </a:solidFill>
              <a:effectLst/>
              <a:latin typeface="Arial" panose="020B0604020202020204" pitchFamily="34" charset="0"/>
            </a:endParaRPr>
          </a:p>
          <a:p>
            <a:pPr algn="l" rtl="0" fontAlgn="base"/>
            <a:r>
              <a:rPr lang="en-US" sz="1800" b="0" i="0" u="none" strike="noStrike" dirty="0">
                <a:solidFill>
                  <a:srgbClr val="000000"/>
                </a:solidFill>
                <a:effectLst/>
                <a:latin typeface="Calibri" panose="020F0502020204030204" pitchFamily="34" charset="0"/>
              </a:rPr>
              <a:t>Understand what physical elements or outreach/engagement efforts lead to increased benefits to people?</a:t>
            </a:r>
            <a:r>
              <a:rPr lang="en-US" sz="1800" b="0" i="0" dirty="0">
                <a:solidFill>
                  <a:srgbClr val="000000"/>
                </a:solidFill>
                <a:effectLst/>
                <a:latin typeface="Calibri" panose="020F0502020204030204" pitchFamily="34" charset="0"/>
              </a:rPr>
              <a:t>​</a:t>
            </a:r>
            <a:endParaRPr lang="en-US" sz="1800" b="0" i="0" u="none" strike="noStrike" dirty="0">
              <a:solidFill>
                <a:srgbClr val="444444"/>
              </a:solidFill>
              <a:effectLst/>
              <a:latin typeface="Arial" panose="020B0604020202020204" pitchFamily="34" charset="0"/>
            </a:endParaRPr>
          </a:p>
          <a:p>
            <a:pPr algn="l" rtl="0" fontAlgn="base"/>
            <a:r>
              <a:rPr lang="en-US" sz="1800" b="0" i="0" u="none" strike="noStrike" dirty="0">
                <a:solidFill>
                  <a:srgbClr val="444444"/>
                </a:solidFill>
                <a:effectLst/>
                <a:latin typeface="Arial" panose="020B0604020202020204" pitchFamily="34" charset="0"/>
              </a:rPr>
              <a:t>Provide a</a:t>
            </a:r>
            <a:r>
              <a:rPr lang="en-US" sz="1800" b="0" i="0" u="none" strike="noStrike" dirty="0">
                <a:solidFill>
                  <a:srgbClr val="000000"/>
                </a:solidFill>
                <a:effectLst/>
                <a:latin typeface="Calibri" panose="020F0502020204030204" pitchFamily="34" charset="0"/>
              </a:rPr>
              <a:t>nother way of evaluating impact of protection &amp; restoration efforts </a:t>
            </a:r>
            <a:r>
              <a:rPr lang="en-US" sz="1800" b="0" i="0" dirty="0">
                <a:solidFill>
                  <a:srgbClr val="000000"/>
                </a:solidFill>
                <a:effectLst/>
                <a:latin typeface="Calibri" panose="020F0502020204030204" pitchFamily="34" charset="0"/>
              </a:rPr>
              <a:t>​</a:t>
            </a:r>
            <a:endParaRPr lang="en-US" sz="1800" b="0" i="0" u="none" strike="noStrike" dirty="0">
              <a:solidFill>
                <a:srgbClr val="444444"/>
              </a:solidFill>
              <a:effectLst/>
              <a:latin typeface="Arial" panose="020B0604020202020204" pitchFamily="34" charset="0"/>
            </a:endParaRPr>
          </a:p>
          <a:p>
            <a:pPr algn="l" rtl="0" fontAlgn="base"/>
            <a:r>
              <a:rPr lang="en-US" sz="1800" b="0" i="0" u="none" strike="noStrike" dirty="0">
                <a:solidFill>
                  <a:srgbClr val="444444"/>
                </a:solidFill>
                <a:effectLst/>
                <a:latin typeface="Arial" panose="020B0604020202020204" pitchFamily="34" charset="0"/>
              </a:rPr>
              <a:t>Evaluate progress on a</a:t>
            </a:r>
            <a:r>
              <a:rPr lang="en-US" sz="1800" b="0" i="0" u="none" strike="noStrike" dirty="0">
                <a:solidFill>
                  <a:srgbClr val="000000"/>
                </a:solidFill>
                <a:effectLst/>
                <a:latin typeface="Calibri" panose="020F0502020204030204" pitchFamily="34" charset="0"/>
              </a:rPr>
              <a:t>gency mandates about environmental equity.</a:t>
            </a:r>
            <a:endParaRPr lang="en-US" sz="1800" b="0" i="0" dirty="0">
              <a:solidFill>
                <a:srgbClr val="444444"/>
              </a:solidFill>
              <a:effectLst/>
              <a:latin typeface="Arial" panose="020B0604020202020204" pitchFamily="34" charset="0"/>
            </a:endParaRPr>
          </a:p>
          <a:p>
            <a:pPr marL="158750" lvl="0" indent="0">
              <a:buNone/>
            </a:pPr>
            <a:endParaRPr lang="en-US" dirty="0"/>
          </a:p>
        </p:txBody>
      </p:sp>
      <p:sp>
        <p:nvSpPr>
          <p:cNvPr id="4" name="Slide Number Placeholder 3"/>
          <p:cNvSpPr>
            <a:spLocks noGrp="1"/>
          </p:cNvSpPr>
          <p:nvPr>
            <p:ph type="sldNum" sz="quarter" idx="5"/>
          </p:nvPr>
        </p:nvSpPr>
        <p:spPr/>
        <p:txBody>
          <a:bodyPr/>
          <a:lstStyle/>
          <a:p>
            <a:fld id="{FAAAFC1F-0B18-4A75-8BCA-0CD41C113037}" type="slidenum">
              <a:rPr lang="en-US" smtClean="0"/>
              <a:t>3</a:t>
            </a:fld>
            <a:endParaRPr lang="en-US"/>
          </a:p>
        </p:txBody>
      </p:sp>
    </p:spTree>
    <p:extLst>
      <p:ext uri="{BB962C8B-B14F-4D97-AF65-F5344CB8AC3E}">
        <p14:creationId xmlns:p14="http://schemas.microsoft.com/office/powerpoint/2010/main" val="1132653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26CFC6-4F14-4503-BB73-3CA5EFE4F96D}" type="slidenum">
              <a:rPr lang="en-US" smtClean="0"/>
              <a:t>4</a:t>
            </a:fld>
            <a:endParaRPr lang="en-US"/>
          </a:p>
        </p:txBody>
      </p:sp>
    </p:spTree>
    <p:extLst>
      <p:ext uri="{BB962C8B-B14F-4D97-AF65-F5344CB8AC3E}">
        <p14:creationId xmlns:p14="http://schemas.microsoft.com/office/powerpoint/2010/main" val="4169750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15cdb8e0bef_0_2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3" name="Google Shape;1073;g15cdb8e0bef_0_21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a:buClr>
                <a:schemeClr val="dk1"/>
              </a:buClr>
              <a:buSzPts val="1100"/>
            </a:pPr>
            <a:endParaRPr lang="en" dirty="0">
              <a:cs typeface="Calibri" panose="020F0502020204030204"/>
            </a:endParaRPr>
          </a:p>
        </p:txBody>
      </p:sp>
      <p:sp>
        <p:nvSpPr>
          <p:cNvPr id="1074" name="Google Shape;1074;g15cdb8e0bef_0_2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cs typeface="Calibri"/>
            </a:endParaRPr>
          </a:p>
          <a:p>
            <a:r>
              <a:rPr lang="en-US" dirty="0"/>
              <a:t>Our goal is to design monitoring that addresses these big-picture questions (on the slide) developed/modified by the WG</a:t>
            </a:r>
          </a:p>
        </p:txBody>
      </p:sp>
      <p:sp>
        <p:nvSpPr>
          <p:cNvPr id="4" name="Slide Number Placeholder 3"/>
          <p:cNvSpPr>
            <a:spLocks noGrp="1"/>
          </p:cNvSpPr>
          <p:nvPr>
            <p:ph type="sldNum" sz="quarter" idx="5"/>
          </p:nvPr>
        </p:nvSpPr>
        <p:spPr/>
        <p:txBody>
          <a:bodyPr/>
          <a:lstStyle/>
          <a:p>
            <a:fld id="{12FD52EF-B126-468D-AA07-5CF597761CD4}" type="slidenum">
              <a:rPr lang="en-US" smtClean="0"/>
              <a:t>6</a:t>
            </a:fld>
            <a:endParaRPr lang="en-US"/>
          </a:p>
        </p:txBody>
      </p:sp>
    </p:spTree>
    <p:extLst>
      <p:ext uri="{BB962C8B-B14F-4D97-AF65-F5344CB8AC3E}">
        <p14:creationId xmlns:p14="http://schemas.microsoft.com/office/powerpoint/2010/main" val="1274019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latin typeface="Calibri"/>
                <a:cs typeface="Calibri"/>
              </a:rPr>
              <a:t>Major areas of interest we're exploring for developing new indicators. Essentially, the WG wants to develop ways to measure the provision of these benefits and evaluate whether they are being distributed equitably.</a:t>
            </a:r>
            <a:endParaRPr lang="en-US" dirty="0"/>
          </a:p>
          <a:p>
            <a:pPr>
              <a:buNone/>
            </a:pPr>
            <a:endParaRPr lang="en-US" dirty="0">
              <a:latin typeface="Calibri"/>
              <a:cs typeface="Calibri"/>
            </a:endParaRPr>
          </a:p>
          <a:p>
            <a:pPr>
              <a:buNone/>
            </a:pPr>
            <a:r>
              <a:rPr lang="en-US" dirty="0">
                <a:latin typeface="Calibri"/>
                <a:cs typeface="Calibri"/>
              </a:rPr>
              <a:t>[give examples of near-term products and equity metrics if there’s time] </a:t>
            </a:r>
          </a:p>
          <a:p>
            <a:pPr>
              <a:buNone/>
            </a:pPr>
            <a:endParaRPr lang="en-US" dirty="0">
              <a:latin typeface="Calibri"/>
              <a:cs typeface="Calibri"/>
            </a:endParaRPr>
          </a:p>
          <a:p>
            <a:pPr>
              <a:buNone/>
            </a:pPr>
            <a:r>
              <a:rPr lang="en-US" dirty="0">
                <a:latin typeface="Calibri"/>
                <a:cs typeface="Calibri"/>
              </a:rPr>
              <a:t>Disclaimer: these are not officially part of the WRMP at this point!</a:t>
            </a:r>
          </a:p>
        </p:txBody>
      </p:sp>
    </p:spTree>
    <p:extLst>
      <p:ext uri="{BB962C8B-B14F-4D97-AF65-F5344CB8AC3E}">
        <p14:creationId xmlns:p14="http://schemas.microsoft.com/office/powerpoint/2010/main" val="3983177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Segoe UI" panose="020B0502040204020203" pitchFamily="34" charset="0"/>
              </a:rPr>
              <a:t>Producing &amp; sharing results that are accessible to community members to inform their personal decision-making and advocacy efforts were important for the WRMP to consider along with answering the management questions. </a:t>
            </a:r>
            <a:endParaRPr lang="en-US" sz="1800" dirty="0">
              <a:effectLst/>
              <a:latin typeface="Arial" panose="020B0604020202020204" pitchFamily="34" charset="0"/>
            </a:endParaRPr>
          </a:p>
          <a:p>
            <a:endParaRPr lang="en-US" dirty="0"/>
          </a:p>
        </p:txBody>
      </p:sp>
    </p:spTree>
    <p:extLst>
      <p:ext uri="{BB962C8B-B14F-4D97-AF65-F5344CB8AC3E}">
        <p14:creationId xmlns:p14="http://schemas.microsoft.com/office/powerpoint/2010/main" val="4001392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82f713d89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82f713d89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Turning it over to Linda Tong!</a:t>
            </a:r>
          </a:p>
        </p:txBody>
      </p:sp>
    </p:spTree>
    <p:extLst>
      <p:ext uri="{BB962C8B-B14F-4D97-AF65-F5344CB8AC3E}">
        <p14:creationId xmlns:p14="http://schemas.microsoft.com/office/powerpoint/2010/main" val="4043146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6.emf"/><Relationship Id="rId4" Type="http://schemas.openxmlformats.org/officeDocument/2006/relationships/image" Target="../media/image15.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96"/>
        <p:cNvGrpSpPr/>
        <p:nvPr/>
      </p:nvGrpSpPr>
      <p:grpSpPr>
        <a:xfrm>
          <a:off x="0" y="0"/>
          <a:ext cx="0" cy="0"/>
          <a:chOff x="0" y="0"/>
          <a:chExt cx="0" cy="0"/>
        </a:xfrm>
      </p:grpSpPr>
      <p:pic>
        <p:nvPicPr>
          <p:cNvPr id="497" name="Google Shape;497;p70"/>
          <p:cNvPicPr preferRelativeResize="0"/>
          <p:nvPr/>
        </p:nvPicPr>
        <p:blipFill rotWithShape="1">
          <a:blip r:embed="rId2">
            <a:alphaModFix/>
          </a:blip>
          <a:srcRect/>
          <a:stretch/>
        </p:blipFill>
        <p:spPr>
          <a:xfrm>
            <a:off x="0" y="0"/>
            <a:ext cx="9144002" cy="4457701"/>
          </a:xfrm>
          <a:prstGeom prst="rect">
            <a:avLst/>
          </a:prstGeom>
          <a:noFill/>
          <a:ln>
            <a:noFill/>
          </a:ln>
        </p:spPr>
      </p:pic>
      <p:pic>
        <p:nvPicPr>
          <p:cNvPr id="498" name="Google Shape;498;p70"/>
          <p:cNvPicPr preferRelativeResize="0"/>
          <p:nvPr/>
        </p:nvPicPr>
        <p:blipFill rotWithShape="1">
          <a:blip r:embed="rId3">
            <a:alphaModFix/>
          </a:blip>
          <a:srcRect/>
          <a:stretch/>
        </p:blipFill>
        <p:spPr>
          <a:xfrm>
            <a:off x="0" y="1028700"/>
            <a:ext cx="9143998" cy="3428999"/>
          </a:xfrm>
          <a:prstGeom prst="rect">
            <a:avLst/>
          </a:prstGeom>
          <a:noFill/>
          <a:ln>
            <a:noFill/>
          </a:ln>
          <a:effectLst>
            <a:outerShdw blurRad="127000" algn="bl" rotWithShape="0">
              <a:srgbClr val="000000">
                <a:alpha val="40000"/>
              </a:srgbClr>
            </a:outerShdw>
          </a:effectLst>
        </p:spPr>
      </p:pic>
      <p:sp>
        <p:nvSpPr>
          <p:cNvPr id="499" name="Google Shape;499;p7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228B9C"/>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00" name="Google Shape;500;p70"/>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b="1" i="0">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pic>
        <p:nvPicPr>
          <p:cNvPr id="501" name="Google Shape;501;p70"/>
          <p:cNvPicPr preferRelativeResize="0"/>
          <p:nvPr/>
        </p:nvPicPr>
        <p:blipFill rotWithShape="1">
          <a:blip r:embed="rId4">
            <a:alphaModFix/>
          </a:blip>
          <a:srcRect/>
          <a:stretch/>
        </p:blipFill>
        <p:spPr>
          <a:xfrm>
            <a:off x="522131" y="2519363"/>
            <a:ext cx="1485900" cy="1485900"/>
          </a:xfrm>
          <a:prstGeom prst="rect">
            <a:avLst/>
          </a:prstGeom>
          <a:noFill/>
          <a:ln>
            <a:noFill/>
          </a:ln>
        </p:spPr>
      </p:pic>
      <p:pic>
        <p:nvPicPr>
          <p:cNvPr id="502" name="Google Shape;502;p70"/>
          <p:cNvPicPr preferRelativeResize="0"/>
          <p:nvPr/>
        </p:nvPicPr>
        <p:blipFill rotWithShape="1">
          <a:blip r:embed="rId5">
            <a:alphaModFix/>
          </a:blip>
          <a:srcRect/>
          <a:stretch/>
        </p:blipFill>
        <p:spPr>
          <a:xfrm>
            <a:off x="7647635" y="1647825"/>
            <a:ext cx="1095375" cy="1095375"/>
          </a:xfrm>
          <a:prstGeom prst="rect">
            <a:avLst/>
          </a:prstGeom>
          <a:noFill/>
          <a:ln>
            <a:noFill/>
          </a:ln>
          <a:effectLst>
            <a:outerShdw blurRad="88900" sx="102000" sy="102000" algn="ctr" rotWithShape="0">
              <a:srgbClr val="000000"/>
            </a:outerShdw>
          </a:effectLst>
        </p:spPr>
      </p:pic>
      <p:sp>
        <p:nvSpPr>
          <p:cNvPr id="503" name="Google Shape;503;p70"/>
          <p:cNvSpPr txBox="1">
            <a:spLocks noGrp="1"/>
          </p:cNvSpPr>
          <p:nvPr>
            <p:ph type="sldNum" idx="12"/>
          </p:nvPr>
        </p:nvSpPr>
        <p:spPr>
          <a:xfrm>
            <a:off x="8667750" y="4462528"/>
            <a:ext cx="228600" cy="685800"/>
          </a:xfrm>
          <a:prstGeom prst="rect">
            <a:avLst/>
          </a:prstGeom>
          <a:noFill/>
          <a:ln>
            <a:noFill/>
          </a:ln>
        </p:spPr>
        <p:txBody>
          <a:bodyPr spcFirstLastPara="1" wrap="square" lIns="0" tIns="0" rIns="0" bIns="0" anchor="ctr" anchorCtr="0">
            <a:noAutofit/>
          </a:bodyPr>
          <a:lstStyle>
            <a:lvl1pPr marL="0" lvl="0"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1pPr>
            <a:lvl2pPr marL="0" lvl="1"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2pPr>
            <a:lvl3pPr marL="0" lvl="2"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3pPr>
            <a:lvl4pPr marL="0" lvl="3"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4pPr>
            <a:lvl5pPr marL="0" lvl="4"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5pPr>
            <a:lvl6pPr marL="0" lvl="5"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6pPr>
            <a:lvl7pPr marL="0" lvl="6"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7pPr>
            <a:lvl8pPr marL="0" lvl="7"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8pPr>
            <a:lvl9pPr marL="0" lvl="8"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9pPr>
          </a:lstStyle>
          <a:p>
            <a:pPr marL="0" lvl="0" indent="0" algn="l" rtl="0">
              <a:spcBef>
                <a:spcPts val="0"/>
              </a:spcBef>
              <a:spcAft>
                <a:spcPts val="0"/>
              </a:spcAft>
              <a:buNone/>
            </a:pPr>
            <a:fld id="{00000000-1234-1234-1234-123412341234}" type="slidenum">
              <a:rPr lang="en"/>
              <a:t>‹#›</a:t>
            </a:fld>
            <a:endParaRPr/>
          </a:p>
        </p:txBody>
      </p:sp>
      <p:sp>
        <p:nvSpPr>
          <p:cNvPr id="504" name="Google Shape;504;p70"/>
          <p:cNvSpPr txBox="1">
            <a:spLocks noGrp="1"/>
          </p:cNvSpPr>
          <p:nvPr>
            <p:ph type="dt" idx="10"/>
          </p:nvPr>
        </p:nvSpPr>
        <p:spPr>
          <a:xfrm>
            <a:off x="7476558" y="4462528"/>
            <a:ext cx="1033200" cy="6810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sz="900" b="1" i="0">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64"/>
        <p:cNvGrpSpPr/>
        <p:nvPr/>
      </p:nvGrpSpPr>
      <p:grpSpPr>
        <a:xfrm>
          <a:off x="0" y="0"/>
          <a:ext cx="0" cy="0"/>
          <a:chOff x="0" y="0"/>
          <a:chExt cx="0" cy="0"/>
        </a:xfrm>
      </p:grpSpPr>
      <p:sp>
        <p:nvSpPr>
          <p:cNvPr id="565" name="Google Shape;565;p79"/>
          <p:cNvSpPr txBox="1">
            <a:spLocks noGrp="1"/>
          </p:cNvSpPr>
          <p:nvPr>
            <p:ph type="body" idx="1"/>
          </p:nvPr>
        </p:nvSpPr>
        <p:spPr>
          <a:xfrm>
            <a:off x="629841" y="1377814"/>
            <a:ext cx="3868500" cy="385200"/>
          </a:xfrm>
          <a:prstGeom prst="rect">
            <a:avLst/>
          </a:prstGeom>
          <a:noFill/>
          <a:ln>
            <a:noFill/>
          </a:ln>
        </p:spPr>
        <p:txBody>
          <a:bodyPr spcFirstLastPara="1" wrap="square" lIns="0" tIns="0" rIns="0" bIns="34275" anchor="t" anchorCtr="0">
            <a:noAutofit/>
          </a:bodyPr>
          <a:lstStyle>
            <a:lvl1pPr marL="457200" lvl="0" indent="-228600" algn="l" rtl="0">
              <a:lnSpc>
                <a:spcPct val="90000"/>
              </a:lnSpc>
              <a:spcBef>
                <a:spcPts val="800"/>
              </a:spcBef>
              <a:spcAft>
                <a:spcPts val="0"/>
              </a:spcAft>
              <a:buClr>
                <a:srgbClr val="4E4E50"/>
              </a:buClr>
              <a:buSzPts val="1800"/>
              <a:buNone/>
              <a:defRPr sz="1800" b="1" i="0">
                <a:latin typeface="Source Serif Pro SemiBold"/>
                <a:ea typeface="Source Serif Pro SemiBold"/>
                <a:cs typeface="Source Serif Pro SemiBold"/>
                <a:sym typeface="Source Serif Pro SemiBold"/>
              </a:defRPr>
            </a:lvl1pPr>
            <a:lvl2pPr marL="914400" lvl="1" indent="-228600" algn="l" rtl="0">
              <a:lnSpc>
                <a:spcPct val="90000"/>
              </a:lnSpc>
              <a:spcBef>
                <a:spcPts val="400"/>
              </a:spcBef>
              <a:spcAft>
                <a:spcPts val="0"/>
              </a:spcAft>
              <a:buClr>
                <a:srgbClr val="4E4E50"/>
              </a:buClr>
              <a:buSzPts val="1500"/>
              <a:buNone/>
              <a:defRPr sz="1500" b="1"/>
            </a:lvl2pPr>
            <a:lvl3pPr marL="1371600" lvl="2" indent="-228600" algn="l" rtl="0">
              <a:lnSpc>
                <a:spcPct val="90000"/>
              </a:lnSpc>
              <a:spcBef>
                <a:spcPts val="400"/>
              </a:spcBef>
              <a:spcAft>
                <a:spcPts val="0"/>
              </a:spcAft>
              <a:buClr>
                <a:srgbClr val="4E4E50"/>
              </a:buClr>
              <a:buSzPts val="1400"/>
              <a:buNone/>
              <a:defRPr sz="1400" b="1"/>
            </a:lvl3pPr>
            <a:lvl4pPr marL="1828800" lvl="3" indent="-228600" algn="l" rtl="0">
              <a:lnSpc>
                <a:spcPct val="90000"/>
              </a:lnSpc>
              <a:spcBef>
                <a:spcPts val="400"/>
              </a:spcBef>
              <a:spcAft>
                <a:spcPts val="0"/>
              </a:spcAft>
              <a:buClr>
                <a:srgbClr val="4E4E50"/>
              </a:buClr>
              <a:buSzPts val="1200"/>
              <a:buNone/>
              <a:defRPr sz="1200" b="1"/>
            </a:lvl4pPr>
            <a:lvl5pPr marL="2286000" lvl="4" indent="-228600" algn="l" rtl="0">
              <a:lnSpc>
                <a:spcPct val="90000"/>
              </a:lnSpc>
              <a:spcBef>
                <a:spcPts val="400"/>
              </a:spcBef>
              <a:spcAft>
                <a:spcPts val="0"/>
              </a:spcAft>
              <a:buClr>
                <a:srgbClr val="4E4E50"/>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566" name="Google Shape;566;p79"/>
          <p:cNvSpPr txBox="1">
            <a:spLocks noGrp="1"/>
          </p:cNvSpPr>
          <p:nvPr>
            <p:ph type="body" idx="2"/>
          </p:nvPr>
        </p:nvSpPr>
        <p:spPr>
          <a:xfrm>
            <a:off x="629841" y="1809750"/>
            <a:ext cx="3868500" cy="2502600"/>
          </a:xfrm>
          <a:prstGeom prst="rect">
            <a:avLst/>
          </a:prstGeom>
          <a:noFill/>
          <a:ln>
            <a:noFill/>
          </a:ln>
        </p:spPr>
        <p:txBody>
          <a:bodyPr spcFirstLastPara="1" wrap="square" lIns="68575" tIns="34275" rIns="68575" bIns="34275" anchor="t" anchorCtr="0">
            <a:noAutofit/>
          </a:bodyPr>
          <a:lstStyle>
            <a:lvl1pPr marL="457200" lvl="0" indent="-342900" algn="l" rtl="0">
              <a:lnSpc>
                <a:spcPct val="90000"/>
              </a:lnSpc>
              <a:spcBef>
                <a:spcPts val="800"/>
              </a:spcBef>
              <a:spcAft>
                <a:spcPts val="0"/>
              </a:spcAft>
              <a:buClr>
                <a:srgbClr val="4E4E50"/>
              </a:buClr>
              <a:buSzPts val="1800"/>
              <a:buChar char="•"/>
              <a:defRPr sz="1800">
                <a:solidFill>
                  <a:srgbClr val="4E4E50"/>
                </a:solidFill>
              </a:defRPr>
            </a:lvl1pPr>
            <a:lvl2pPr marL="914400" lvl="1" indent="-323850" algn="l" rtl="0">
              <a:lnSpc>
                <a:spcPct val="90000"/>
              </a:lnSpc>
              <a:spcBef>
                <a:spcPts val="400"/>
              </a:spcBef>
              <a:spcAft>
                <a:spcPts val="0"/>
              </a:spcAft>
              <a:buClr>
                <a:srgbClr val="4E4E50"/>
              </a:buClr>
              <a:buSzPts val="1500"/>
              <a:buChar char="•"/>
              <a:defRPr sz="1500">
                <a:solidFill>
                  <a:srgbClr val="4E4E50"/>
                </a:solidFill>
              </a:defRPr>
            </a:lvl2pPr>
            <a:lvl3pPr marL="1371600" lvl="2" indent="-317500" algn="l" rtl="0">
              <a:lnSpc>
                <a:spcPct val="90000"/>
              </a:lnSpc>
              <a:spcBef>
                <a:spcPts val="400"/>
              </a:spcBef>
              <a:spcAft>
                <a:spcPts val="0"/>
              </a:spcAft>
              <a:buClr>
                <a:srgbClr val="4E4E50"/>
              </a:buClr>
              <a:buSzPts val="1400"/>
              <a:buChar char="•"/>
              <a:defRPr sz="1400">
                <a:solidFill>
                  <a:srgbClr val="4E4E50"/>
                </a:solidFill>
              </a:defRPr>
            </a:lvl3pPr>
            <a:lvl4pPr marL="1828800" lvl="3" indent="-304800" algn="l" rtl="0">
              <a:lnSpc>
                <a:spcPct val="90000"/>
              </a:lnSpc>
              <a:spcBef>
                <a:spcPts val="400"/>
              </a:spcBef>
              <a:spcAft>
                <a:spcPts val="0"/>
              </a:spcAft>
              <a:buClr>
                <a:srgbClr val="4E4E50"/>
              </a:buClr>
              <a:buSzPts val="1200"/>
              <a:buChar char="•"/>
              <a:defRPr sz="1200">
                <a:solidFill>
                  <a:srgbClr val="4E4E50"/>
                </a:solidFill>
              </a:defRPr>
            </a:lvl4pPr>
            <a:lvl5pPr marL="2286000" lvl="4" indent="-317500" algn="l" rtl="0">
              <a:lnSpc>
                <a:spcPct val="90000"/>
              </a:lnSpc>
              <a:spcBef>
                <a:spcPts val="400"/>
              </a:spcBef>
              <a:spcAft>
                <a:spcPts val="0"/>
              </a:spcAft>
              <a:buClr>
                <a:srgbClr val="4E4E50"/>
              </a:buClr>
              <a:buSzPts val="1400"/>
              <a:buChar char="•"/>
              <a:defRPr>
                <a:solidFill>
                  <a:srgbClr val="4E4E50"/>
                </a:solidFil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67" name="Google Shape;567;p79"/>
          <p:cNvSpPr txBox="1">
            <a:spLocks noGrp="1"/>
          </p:cNvSpPr>
          <p:nvPr>
            <p:ph type="body" idx="3"/>
          </p:nvPr>
        </p:nvSpPr>
        <p:spPr>
          <a:xfrm>
            <a:off x="4629150" y="1377814"/>
            <a:ext cx="3887400" cy="385200"/>
          </a:xfrm>
          <a:prstGeom prst="rect">
            <a:avLst/>
          </a:prstGeom>
          <a:noFill/>
          <a:ln>
            <a:noFill/>
          </a:ln>
        </p:spPr>
        <p:txBody>
          <a:bodyPr spcFirstLastPara="1" wrap="square" lIns="0" tIns="0" rIns="0" bIns="34275" anchor="t" anchorCtr="0">
            <a:noAutofit/>
          </a:bodyPr>
          <a:lstStyle>
            <a:lvl1pPr marL="457200" lvl="0" indent="-228600" algn="l" rtl="0">
              <a:lnSpc>
                <a:spcPct val="90000"/>
              </a:lnSpc>
              <a:spcBef>
                <a:spcPts val="800"/>
              </a:spcBef>
              <a:spcAft>
                <a:spcPts val="0"/>
              </a:spcAft>
              <a:buClr>
                <a:srgbClr val="4E4E50"/>
              </a:buClr>
              <a:buSzPts val="1800"/>
              <a:buNone/>
              <a:defRPr sz="1800" b="1" i="0">
                <a:solidFill>
                  <a:srgbClr val="4E4E50"/>
                </a:solidFill>
                <a:latin typeface="Source Serif Pro SemiBold"/>
                <a:ea typeface="Source Serif Pro SemiBold"/>
                <a:cs typeface="Source Serif Pro SemiBold"/>
                <a:sym typeface="Source Serif Pro SemiBold"/>
              </a:defRPr>
            </a:lvl1pPr>
            <a:lvl2pPr marL="914400" lvl="1" indent="-228600" algn="l" rtl="0">
              <a:lnSpc>
                <a:spcPct val="90000"/>
              </a:lnSpc>
              <a:spcBef>
                <a:spcPts val="400"/>
              </a:spcBef>
              <a:spcAft>
                <a:spcPts val="0"/>
              </a:spcAft>
              <a:buClr>
                <a:srgbClr val="4E4E50"/>
              </a:buClr>
              <a:buSzPts val="1500"/>
              <a:buNone/>
              <a:defRPr sz="1500" b="1"/>
            </a:lvl2pPr>
            <a:lvl3pPr marL="1371600" lvl="2" indent="-228600" algn="l" rtl="0">
              <a:lnSpc>
                <a:spcPct val="90000"/>
              </a:lnSpc>
              <a:spcBef>
                <a:spcPts val="400"/>
              </a:spcBef>
              <a:spcAft>
                <a:spcPts val="0"/>
              </a:spcAft>
              <a:buClr>
                <a:srgbClr val="4E4E50"/>
              </a:buClr>
              <a:buSzPts val="1400"/>
              <a:buNone/>
              <a:defRPr sz="1400" b="1"/>
            </a:lvl3pPr>
            <a:lvl4pPr marL="1828800" lvl="3" indent="-228600" algn="l" rtl="0">
              <a:lnSpc>
                <a:spcPct val="90000"/>
              </a:lnSpc>
              <a:spcBef>
                <a:spcPts val="400"/>
              </a:spcBef>
              <a:spcAft>
                <a:spcPts val="0"/>
              </a:spcAft>
              <a:buClr>
                <a:srgbClr val="4E4E50"/>
              </a:buClr>
              <a:buSzPts val="1200"/>
              <a:buNone/>
              <a:defRPr sz="1200" b="1"/>
            </a:lvl4pPr>
            <a:lvl5pPr marL="2286000" lvl="4" indent="-228600" algn="l" rtl="0">
              <a:lnSpc>
                <a:spcPct val="90000"/>
              </a:lnSpc>
              <a:spcBef>
                <a:spcPts val="400"/>
              </a:spcBef>
              <a:spcAft>
                <a:spcPts val="0"/>
              </a:spcAft>
              <a:buClr>
                <a:srgbClr val="4E4E50"/>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568" name="Google Shape;568;p79"/>
          <p:cNvSpPr txBox="1">
            <a:spLocks noGrp="1"/>
          </p:cNvSpPr>
          <p:nvPr>
            <p:ph type="body" idx="4"/>
          </p:nvPr>
        </p:nvSpPr>
        <p:spPr>
          <a:xfrm>
            <a:off x="4629150" y="1809750"/>
            <a:ext cx="3887400" cy="2502600"/>
          </a:xfrm>
          <a:prstGeom prst="rect">
            <a:avLst/>
          </a:prstGeom>
          <a:noFill/>
          <a:ln>
            <a:noFill/>
          </a:ln>
        </p:spPr>
        <p:txBody>
          <a:bodyPr spcFirstLastPara="1" wrap="square" lIns="68575" tIns="34275" rIns="68575" bIns="34275" anchor="t" anchorCtr="0">
            <a:noAutofit/>
          </a:bodyPr>
          <a:lstStyle>
            <a:lvl1pPr marL="457200" lvl="0" indent="-342900" algn="l" rtl="0">
              <a:lnSpc>
                <a:spcPct val="90000"/>
              </a:lnSpc>
              <a:spcBef>
                <a:spcPts val="800"/>
              </a:spcBef>
              <a:spcAft>
                <a:spcPts val="0"/>
              </a:spcAft>
              <a:buClr>
                <a:srgbClr val="4E4E50"/>
              </a:buClr>
              <a:buSzPts val="1800"/>
              <a:buChar char="•"/>
              <a:defRPr sz="1800"/>
            </a:lvl1pPr>
            <a:lvl2pPr marL="914400" lvl="1" indent="-323850" algn="l" rtl="0">
              <a:lnSpc>
                <a:spcPct val="90000"/>
              </a:lnSpc>
              <a:spcBef>
                <a:spcPts val="400"/>
              </a:spcBef>
              <a:spcAft>
                <a:spcPts val="0"/>
              </a:spcAft>
              <a:buClr>
                <a:srgbClr val="4E4E50"/>
              </a:buClr>
              <a:buSzPts val="1500"/>
              <a:buChar char="•"/>
              <a:defRPr sz="1500">
                <a:solidFill>
                  <a:srgbClr val="4E4E50"/>
                </a:solidFill>
              </a:defRPr>
            </a:lvl2pPr>
            <a:lvl3pPr marL="1371600" lvl="2" indent="-317500" algn="l" rtl="0">
              <a:lnSpc>
                <a:spcPct val="90000"/>
              </a:lnSpc>
              <a:spcBef>
                <a:spcPts val="400"/>
              </a:spcBef>
              <a:spcAft>
                <a:spcPts val="0"/>
              </a:spcAft>
              <a:buClr>
                <a:srgbClr val="4E4E50"/>
              </a:buClr>
              <a:buSzPts val="1400"/>
              <a:buChar char="•"/>
              <a:defRPr sz="1400">
                <a:solidFill>
                  <a:srgbClr val="4E4E50"/>
                </a:solidFill>
              </a:defRPr>
            </a:lvl3pPr>
            <a:lvl4pPr marL="1828800" lvl="3" indent="-304800" algn="l" rtl="0">
              <a:lnSpc>
                <a:spcPct val="90000"/>
              </a:lnSpc>
              <a:spcBef>
                <a:spcPts val="400"/>
              </a:spcBef>
              <a:spcAft>
                <a:spcPts val="0"/>
              </a:spcAft>
              <a:buClr>
                <a:srgbClr val="4E4E50"/>
              </a:buClr>
              <a:buSzPts val="1200"/>
              <a:buChar char="•"/>
              <a:defRPr sz="1200">
                <a:solidFill>
                  <a:srgbClr val="4E4E50"/>
                </a:solidFill>
              </a:defRPr>
            </a:lvl4pPr>
            <a:lvl5pPr marL="2286000" lvl="4" indent="-317500" algn="l" rtl="0">
              <a:lnSpc>
                <a:spcPct val="90000"/>
              </a:lnSpc>
              <a:spcBef>
                <a:spcPts val="400"/>
              </a:spcBef>
              <a:spcAft>
                <a:spcPts val="0"/>
              </a:spcAft>
              <a:buClr>
                <a:srgbClr val="4E4E50"/>
              </a:buClr>
              <a:buSzPts val="1400"/>
              <a:buChar char="•"/>
              <a:defRPr>
                <a:solidFill>
                  <a:srgbClr val="4E4E50"/>
                </a:solidFil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69" name="Google Shape;569;p79"/>
          <p:cNvSpPr/>
          <p:nvPr/>
        </p:nvSpPr>
        <p:spPr>
          <a:xfrm rot="-5400000">
            <a:off x="4554900" y="-126571"/>
            <a:ext cx="34200" cy="9144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Source Sans Pro"/>
              <a:ea typeface="Source Sans Pro"/>
              <a:cs typeface="Source Sans Pro"/>
              <a:sym typeface="Source Sans Pro"/>
            </a:endParaRPr>
          </a:p>
        </p:txBody>
      </p:sp>
      <p:sp>
        <p:nvSpPr>
          <p:cNvPr id="570" name="Google Shape;570;p79"/>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71" name="Google Shape;571;p79"/>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u="none" strike="noStrike" cap="none">
                <a:solidFill>
                  <a:schemeClr val="lt1"/>
                </a:solidFill>
                <a:latin typeface="Source Sans Pro SemiBold"/>
                <a:ea typeface="Source Sans Pro SemiBold"/>
                <a:cs typeface="Source Sans Pro SemiBold"/>
                <a:sym typeface="Source Sans Pro SemiBold"/>
              </a:rPr>
              <a:t>‹#›</a:t>
            </a:fld>
            <a:endParaRPr sz="900" b="1" i="0" u="none" strike="noStrike" cap="none">
              <a:solidFill>
                <a:schemeClr val="lt1"/>
              </a:solidFill>
              <a:latin typeface="Source Sans Pro SemiBold"/>
              <a:ea typeface="Source Sans Pro SemiBold"/>
              <a:cs typeface="Source Sans Pro SemiBold"/>
              <a:sym typeface="Source Sans Pro SemiBold"/>
            </a:endParaRPr>
          </a:p>
        </p:txBody>
      </p:sp>
      <p:sp>
        <p:nvSpPr>
          <p:cNvPr id="572" name="Google Shape;572;p79"/>
          <p:cNvSpPr txBox="1">
            <a:spLocks noGrp="1"/>
          </p:cNvSpPr>
          <p:nvPr>
            <p:ph type="title"/>
          </p:nvPr>
        </p:nvSpPr>
        <p:spPr>
          <a:xfrm>
            <a:off x="628650" y="273844"/>
            <a:ext cx="7886700" cy="9942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rgbClr val="228B9C"/>
              </a:buClr>
              <a:buSzPts val="2700"/>
              <a:buFont typeface="Source Sans Pro"/>
              <a:buNone/>
              <a:defRPr>
                <a:solidFill>
                  <a:srgbClr val="228B9C"/>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573"/>
        <p:cNvGrpSpPr/>
        <p:nvPr/>
      </p:nvGrpSpPr>
      <p:grpSpPr>
        <a:xfrm>
          <a:off x="0" y="0"/>
          <a:ext cx="0" cy="0"/>
          <a:chOff x="0" y="0"/>
          <a:chExt cx="0" cy="0"/>
        </a:xfrm>
      </p:grpSpPr>
      <p:sp>
        <p:nvSpPr>
          <p:cNvPr id="574" name="Google Shape;574;p80"/>
          <p:cNvSpPr/>
          <p:nvPr/>
        </p:nvSpPr>
        <p:spPr>
          <a:xfrm>
            <a:off x="0" y="0"/>
            <a:ext cx="9144000" cy="4462500"/>
          </a:xfrm>
          <a:prstGeom prst="rect">
            <a:avLst/>
          </a:prstGeom>
          <a:solidFill>
            <a:srgbClr val="664D2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0000"/>
              </a:solidFill>
              <a:latin typeface="Calibri"/>
              <a:ea typeface="Calibri"/>
              <a:cs typeface="Calibri"/>
              <a:sym typeface="Calibri"/>
            </a:endParaRPr>
          </a:p>
        </p:txBody>
      </p:sp>
      <p:pic>
        <p:nvPicPr>
          <p:cNvPr id="575" name="Google Shape;575;p80"/>
          <p:cNvPicPr preferRelativeResize="0"/>
          <p:nvPr/>
        </p:nvPicPr>
        <p:blipFill rotWithShape="1">
          <a:blip r:embed="rId2">
            <a:alphaModFix/>
          </a:blip>
          <a:srcRect/>
          <a:stretch/>
        </p:blipFill>
        <p:spPr>
          <a:xfrm>
            <a:off x="0" y="1033529"/>
            <a:ext cx="9143998" cy="3428999"/>
          </a:xfrm>
          <a:prstGeom prst="rect">
            <a:avLst/>
          </a:prstGeom>
          <a:noFill/>
          <a:ln>
            <a:noFill/>
          </a:ln>
        </p:spPr>
      </p:pic>
      <p:pic>
        <p:nvPicPr>
          <p:cNvPr id="576" name="Google Shape;576;p80"/>
          <p:cNvPicPr preferRelativeResize="0"/>
          <p:nvPr/>
        </p:nvPicPr>
        <p:blipFill rotWithShape="1">
          <a:blip r:embed="rId3">
            <a:alphaModFix/>
          </a:blip>
          <a:srcRect/>
          <a:stretch/>
        </p:blipFill>
        <p:spPr>
          <a:xfrm>
            <a:off x="532638" y="2532888"/>
            <a:ext cx="1467600" cy="1467600"/>
          </a:xfrm>
          <a:prstGeom prst="ellipse">
            <a:avLst/>
          </a:prstGeom>
          <a:noFill/>
          <a:ln>
            <a:noFill/>
          </a:ln>
        </p:spPr>
      </p:pic>
      <p:sp>
        <p:nvSpPr>
          <p:cNvPr id="577" name="Google Shape;577;p80"/>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b="1" i="0" u="none">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78" name="Google Shape;578;p80"/>
          <p:cNvSpPr txBox="1">
            <a:spLocks noGrp="1"/>
          </p:cNvSpPr>
          <p:nvPr>
            <p:ph type="ctrTitle"/>
          </p:nvPr>
        </p:nvSpPr>
        <p:spPr>
          <a:xfrm>
            <a:off x="2000250" y="930440"/>
            <a:ext cx="5943600" cy="537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700"/>
              <a:buFont typeface="Source Serif Pro"/>
              <a:buNone/>
              <a:defRPr sz="27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79" name="Google Shape;579;p80"/>
          <p:cNvSpPr txBox="1">
            <a:spLocks noGrp="1"/>
          </p:cNvSpPr>
          <p:nvPr>
            <p:ph type="subTitle" idx="1"/>
          </p:nvPr>
        </p:nvSpPr>
        <p:spPr>
          <a:xfrm>
            <a:off x="2000250" y="1588549"/>
            <a:ext cx="5943600" cy="519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chemeClr val="lt1"/>
              </a:buClr>
              <a:buSzPts val="1800"/>
              <a:buNone/>
              <a:defRPr sz="1800" b="1" i="0">
                <a:solidFill>
                  <a:schemeClr val="lt1"/>
                </a:solidFill>
                <a:latin typeface="Source Sans Pro SemiBold"/>
                <a:ea typeface="Source Sans Pro SemiBold"/>
                <a:cs typeface="Source Sans Pro SemiBold"/>
                <a:sym typeface="Source Sans Pro SemiBold"/>
              </a:defRPr>
            </a:lvl1pPr>
            <a:lvl2pPr lvl="1" algn="ctr" rtl="0">
              <a:lnSpc>
                <a:spcPct val="90000"/>
              </a:lnSpc>
              <a:spcBef>
                <a:spcPts val="400"/>
              </a:spcBef>
              <a:spcAft>
                <a:spcPts val="0"/>
              </a:spcAft>
              <a:buClr>
                <a:srgbClr val="4E4E50"/>
              </a:buClr>
              <a:buSzPts val="1500"/>
              <a:buNone/>
              <a:defRPr sz="1500"/>
            </a:lvl2pPr>
            <a:lvl3pPr lvl="2" algn="ctr" rtl="0">
              <a:lnSpc>
                <a:spcPct val="90000"/>
              </a:lnSpc>
              <a:spcBef>
                <a:spcPts val="400"/>
              </a:spcBef>
              <a:spcAft>
                <a:spcPts val="0"/>
              </a:spcAft>
              <a:buClr>
                <a:srgbClr val="4E4E50"/>
              </a:buClr>
              <a:buSzPts val="1400"/>
              <a:buNone/>
              <a:defRPr sz="1400"/>
            </a:lvl3pPr>
            <a:lvl4pPr lvl="3" algn="ctr" rtl="0">
              <a:lnSpc>
                <a:spcPct val="90000"/>
              </a:lnSpc>
              <a:spcBef>
                <a:spcPts val="400"/>
              </a:spcBef>
              <a:spcAft>
                <a:spcPts val="0"/>
              </a:spcAft>
              <a:buClr>
                <a:srgbClr val="4E4E50"/>
              </a:buClr>
              <a:buSzPts val="1200"/>
              <a:buNone/>
              <a:defRPr sz="1200"/>
            </a:lvl4pPr>
            <a:lvl5pPr lvl="4" algn="ctr" rtl="0">
              <a:lnSpc>
                <a:spcPct val="90000"/>
              </a:lnSpc>
              <a:spcBef>
                <a:spcPts val="400"/>
              </a:spcBef>
              <a:spcAft>
                <a:spcPts val="0"/>
              </a:spcAft>
              <a:buClr>
                <a:srgbClr val="4E4E50"/>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580" name="Google Shape;580;p80"/>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u="none" strike="noStrike" cap="none">
                <a:solidFill>
                  <a:schemeClr val="lt1"/>
                </a:solidFill>
                <a:latin typeface="Source Sans Pro SemiBold"/>
                <a:ea typeface="Source Sans Pro SemiBold"/>
                <a:cs typeface="Source Sans Pro SemiBold"/>
                <a:sym typeface="Source Sans Pro SemiBold"/>
              </a:rPr>
              <a:t>‹#›</a:t>
            </a:fld>
            <a:endParaRPr sz="900" b="1" i="0" u="none" strike="noStrike" cap="none">
              <a:solidFill>
                <a:schemeClr val="lt1"/>
              </a:solidFill>
              <a:latin typeface="Source Sans Pro SemiBold"/>
              <a:ea typeface="Source Sans Pro SemiBold"/>
              <a:cs typeface="Source Sans Pro SemiBold"/>
              <a:sym typeface="Source Sans Pro SemiBold"/>
            </a:endParaRPr>
          </a:p>
        </p:txBody>
      </p:sp>
      <p:sp>
        <p:nvSpPr>
          <p:cNvPr id="581" name="Google Shape;581;p80"/>
          <p:cNvSpPr txBox="1"/>
          <p:nvPr/>
        </p:nvSpPr>
        <p:spPr>
          <a:xfrm>
            <a:off x="7476558" y="4462528"/>
            <a:ext cx="1033200" cy="6810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 sz="900" b="1" i="0" u="none" strike="noStrike" cap="none">
                <a:solidFill>
                  <a:schemeClr val="lt1"/>
                </a:solidFill>
                <a:latin typeface="Source Sans Pro SemiBold"/>
                <a:ea typeface="Source Sans Pro SemiBold"/>
                <a:cs typeface="Source Sans Pro SemiBold"/>
                <a:sym typeface="Source Sans Pro SemiBold"/>
              </a:rPr>
              <a:t>May 22, 2020</a:t>
            </a:r>
            <a:endParaRPr sz="900" b="1" i="0" u="none" strike="noStrike" cap="none">
              <a:solidFill>
                <a:schemeClr val="lt1"/>
              </a:solidFill>
              <a:latin typeface="Source Sans Pro SemiBold"/>
              <a:ea typeface="Source Sans Pro SemiBold"/>
              <a:cs typeface="Source Sans Pro SemiBold"/>
              <a:sym typeface="Source Sans Pro SemiBo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2"/>
        <p:cNvGrpSpPr/>
        <p:nvPr/>
      </p:nvGrpSpPr>
      <p:grpSpPr>
        <a:xfrm>
          <a:off x="0" y="0"/>
          <a:ext cx="0" cy="0"/>
          <a:chOff x="0" y="0"/>
          <a:chExt cx="0" cy="0"/>
        </a:xfrm>
      </p:grpSpPr>
      <p:sp>
        <p:nvSpPr>
          <p:cNvPr id="583" name="Google Shape;583;p81"/>
          <p:cNvSpPr txBox="1">
            <a:spLocks noGrp="1"/>
          </p:cNvSpPr>
          <p:nvPr>
            <p:ph type="title"/>
          </p:nvPr>
        </p:nvSpPr>
        <p:spPr>
          <a:xfrm>
            <a:off x="623888" y="1282304"/>
            <a:ext cx="7886700" cy="20550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rgbClr val="228B9C"/>
              </a:buClr>
              <a:buSzPts val="4500"/>
              <a:buFont typeface="Source Sans Pro"/>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84" name="Google Shape;584;p81"/>
          <p:cNvSpPr txBox="1">
            <a:spLocks noGrp="1"/>
          </p:cNvSpPr>
          <p:nvPr>
            <p:ph type="body" idx="1"/>
          </p:nvPr>
        </p:nvSpPr>
        <p:spPr>
          <a:xfrm>
            <a:off x="623888" y="3442097"/>
            <a:ext cx="7886700" cy="9393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4E4E50"/>
              </a:buClr>
              <a:buSzPts val="1800"/>
              <a:buNone/>
              <a:defRPr sz="1800">
                <a:solidFill>
                  <a:srgbClr val="4E4E50"/>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585" name="Google Shape;585;p81"/>
          <p:cNvSpPr/>
          <p:nvPr/>
        </p:nvSpPr>
        <p:spPr>
          <a:xfrm rot="-5400000">
            <a:off x="4554900" y="-126571"/>
            <a:ext cx="34200" cy="9144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Source Sans Pro"/>
              <a:ea typeface="Source Sans Pro"/>
              <a:cs typeface="Source Sans Pro"/>
              <a:sym typeface="Source Sans Pro"/>
            </a:endParaRPr>
          </a:p>
        </p:txBody>
      </p:sp>
      <p:sp>
        <p:nvSpPr>
          <p:cNvPr id="586" name="Google Shape;586;p81"/>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87" name="Google Shape;587;p81"/>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u="none" strike="noStrike" cap="none">
                <a:solidFill>
                  <a:schemeClr val="lt1"/>
                </a:solidFill>
                <a:latin typeface="Source Sans Pro SemiBold"/>
                <a:ea typeface="Source Sans Pro SemiBold"/>
                <a:cs typeface="Source Sans Pro SemiBold"/>
                <a:sym typeface="Source Sans Pro SemiBold"/>
              </a:rPr>
              <a:t>‹#›</a:t>
            </a:fld>
            <a:endParaRPr sz="900" b="1" i="0" u="none" strike="noStrike" cap="none">
              <a:solidFill>
                <a:schemeClr val="lt1"/>
              </a:solidFill>
              <a:latin typeface="Source Sans Pro SemiBold"/>
              <a:ea typeface="Source Sans Pro SemiBold"/>
              <a:cs typeface="Source Sans Pro SemiBold"/>
              <a:sym typeface="Source Sans Pro SemiBold"/>
            </a:endParaRPr>
          </a:p>
        </p:txBody>
      </p:sp>
      <p:sp>
        <p:nvSpPr>
          <p:cNvPr id="588" name="Google Shape;588;p81"/>
          <p:cNvSpPr txBox="1"/>
          <p:nvPr/>
        </p:nvSpPr>
        <p:spPr>
          <a:xfrm>
            <a:off x="7476558" y="4462528"/>
            <a:ext cx="1033200" cy="6810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 sz="900" b="1" i="0" u="none" strike="noStrike" cap="none">
                <a:solidFill>
                  <a:schemeClr val="lt1"/>
                </a:solidFill>
                <a:latin typeface="Source Sans Pro SemiBold"/>
                <a:ea typeface="Source Sans Pro SemiBold"/>
                <a:cs typeface="Source Sans Pro SemiBold"/>
                <a:sym typeface="Source Sans Pro SemiBold"/>
              </a:rPr>
              <a:t>May 22, 2020</a:t>
            </a:r>
            <a:endParaRPr sz="900" b="1" i="0" u="none" strike="noStrike" cap="none">
              <a:solidFill>
                <a:schemeClr val="lt1"/>
              </a:solidFill>
              <a:latin typeface="Source Sans Pro SemiBold"/>
              <a:ea typeface="Source Sans Pro SemiBold"/>
              <a:cs typeface="Source Sans Pro SemiBold"/>
              <a:sym typeface="Source Sans Pro SemiBo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589"/>
        <p:cNvGrpSpPr/>
        <p:nvPr/>
      </p:nvGrpSpPr>
      <p:grpSpPr>
        <a:xfrm>
          <a:off x="0" y="0"/>
          <a:ext cx="0" cy="0"/>
          <a:chOff x="0" y="0"/>
          <a:chExt cx="0" cy="0"/>
        </a:xfrm>
      </p:grpSpPr>
      <p:sp>
        <p:nvSpPr>
          <p:cNvPr id="590" name="Google Shape;590;p82"/>
          <p:cNvSpPr/>
          <p:nvPr/>
        </p:nvSpPr>
        <p:spPr>
          <a:xfrm>
            <a:off x="0" y="0"/>
            <a:ext cx="9144000" cy="4462500"/>
          </a:xfrm>
          <a:prstGeom prst="rect">
            <a:avLst/>
          </a:prstGeom>
          <a:solidFill>
            <a:srgbClr val="228B9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0000"/>
              </a:solidFill>
              <a:latin typeface="Calibri"/>
              <a:ea typeface="Calibri"/>
              <a:cs typeface="Calibri"/>
              <a:sym typeface="Calibri"/>
            </a:endParaRPr>
          </a:p>
        </p:txBody>
      </p:sp>
      <p:grpSp>
        <p:nvGrpSpPr>
          <p:cNvPr id="591" name="Google Shape;591;p82"/>
          <p:cNvGrpSpPr/>
          <p:nvPr/>
        </p:nvGrpSpPr>
        <p:grpSpPr>
          <a:xfrm>
            <a:off x="0" y="1033529"/>
            <a:ext cx="9143999" cy="3429000"/>
            <a:chOff x="0" y="1378039"/>
            <a:chExt cx="12191999" cy="4572000"/>
          </a:xfrm>
        </p:grpSpPr>
        <p:pic>
          <p:nvPicPr>
            <p:cNvPr id="592" name="Google Shape;592;p82"/>
            <p:cNvPicPr preferRelativeResize="0"/>
            <p:nvPr/>
          </p:nvPicPr>
          <p:blipFill rotWithShape="1">
            <a:blip r:embed="rId2">
              <a:alphaModFix/>
            </a:blip>
            <a:srcRect/>
            <a:stretch/>
          </p:blipFill>
          <p:spPr>
            <a:xfrm>
              <a:off x="0" y="1378039"/>
              <a:ext cx="12191999" cy="4572000"/>
            </a:xfrm>
            <a:prstGeom prst="rect">
              <a:avLst/>
            </a:prstGeom>
            <a:noFill/>
            <a:ln>
              <a:noFill/>
            </a:ln>
          </p:spPr>
        </p:pic>
        <p:pic>
          <p:nvPicPr>
            <p:cNvPr id="593" name="Google Shape;593;p82"/>
            <p:cNvPicPr preferRelativeResize="0"/>
            <p:nvPr/>
          </p:nvPicPr>
          <p:blipFill rotWithShape="1">
            <a:blip r:embed="rId3">
              <a:alphaModFix/>
            </a:blip>
            <a:srcRect/>
            <a:stretch/>
          </p:blipFill>
          <p:spPr>
            <a:xfrm>
              <a:off x="710184" y="3377184"/>
              <a:ext cx="1956900" cy="1956900"/>
            </a:xfrm>
            <a:prstGeom prst="ellipse">
              <a:avLst/>
            </a:prstGeom>
            <a:noFill/>
            <a:ln>
              <a:noFill/>
            </a:ln>
          </p:spPr>
        </p:pic>
      </p:grpSp>
      <p:sp>
        <p:nvSpPr>
          <p:cNvPr id="594" name="Google Shape;594;p82"/>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b="1" i="0" u="none">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95" name="Google Shape;595;p82"/>
          <p:cNvSpPr txBox="1">
            <a:spLocks noGrp="1"/>
          </p:cNvSpPr>
          <p:nvPr>
            <p:ph type="ctrTitle"/>
          </p:nvPr>
        </p:nvSpPr>
        <p:spPr>
          <a:xfrm>
            <a:off x="2000250" y="930440"/>
            <a:ext cx="5943600" cy="537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700"/>
              <a:buFont typeface="Source Serif Pro"/>
              <a:buNone/>
              <a:defRPr sz="27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96" name="Google Shape;596;p82"/>
          <p:cNvSpPr txBox="1">
            <a:spLocks noGrp="1"/>
          </p:cNvSpPr>
          <p:nvPr>
            <p:ph type="subTitle" idx="1"/>
          </p:nvPr>
        </p:nvSpPr>
        <p:spPr>
          <a:xfrm>
            <a:off x="2000250" y="1588549"/>
            <a:ext cx="5943600" cy="519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chemeClr val="lt1"/>
              </a:buClr>
              <a:buSzPts val="1800"/>
              <a:buNone/>
              <a:defRPr sz="1800" b="1" i="0">
                <a:solidFill>
                  <a:schemeClr val="lt1"/>
                </a:solidFill>
                <a:latin typeface="Source Sans Pro SemiBold"/>
                <a:ea typeface="Source Sans Pro SemiBold"/>
                <a:cs typeface="Source Sans Pro SemiBold"/>
                <a:sym typeface="Source Sans Pro SemiBold"/>
              </a:defRPr>
            </a:lvl1pPr>
            <a:lvl2pPr lvl="1" algn="ctr" rtl="0">
              <a:lnSpc>
                <a:spcPct val="90000"/>
              </a:lnSpc>
              <a:spcBef>
                <a:spcPts val="400"/>
              </a:spcBef>
              <a:spcAft>
                <a:spcPts val="0"/>
              </a:spcAft>
              <a:buClr>
                <a:srgbClr val="4E4E50"/>
              </a:buClr>
              <a:buSzPts val="1500"/>
              <a:buNone/>
              <a:defRPr sz="1500"/>
            </a:lvl2pPr>
            <a:lvl3pPr lvl="2" algn="ctr" rtl="0">
              <a:lnSpc>
                <a:spcPct val="90000"/>
              </a:lnSpc>
              <a:spcBef>
                <a:spcPts val="400"/>
              </a:spcBef>
              <a:spcAft>
                <a:spcPts val="0"/>
              </a:spcAft>
              <a:buClr>
                <a:srgbClr val="4E4E50"/>
              </a:buClr>
              <a:buSzPts val="1400"/>
              <a:buNone/>
              <a:defRPr sz="1400"/>
            </a:lvl3pPr>
            <a:lvl4pPr lvl="3" algn="ctr" rtl="0">
              <a:lnSpc>
                <a:spcPct val="90000"/>
              </a:lnSpc>
              <a:spcBef>
                <a:spcPts val="400"/>
              </a:spcBef>
              <a:spcAft>
                <a:spcPts val="0"/>
              </a:spcAft>
              <a:buClr>
                <a:srgbClr val="4E4E50"/>
              </a:buClr>
              <a:buSzPts val="1200"/>
              <a:buNone/>
              <a:defRPr sz="1200"/>
            </a:lvl4pPr>
            <a:lvl5pPr lvl="4" algn="ctr" rtl="0">
              <a:lnSpc>
                <a:spcPct val="90000"/>
              </a:lnSpc>
              <a:spcBef>
                <a:spcPts val="400"/>
              </a:spcBef>
              <a:spcAft>
                <a:spcPts val="0"/>
              </a:spcAft>
              <a:buClr>
                <a:srgbClr val="4E4E50"/>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597" name="Google Shape;597;p82"/>
          <p:cNvSpPr txBox="1">
            <a:spLocks noGrp="1"/>
          </p:cNvSpPr>
          <p:nvPr>
            <p:ph type="sldNum" idx="12"/>
          </p:nvPr>
        </p:nvSpPr>
        <p:spPr>
          <a:xfrm>
            <a:off x="8667750" y="4462528"/>
            <a:ext cx="228600" cy="685800"/>
          </a:xfrm>
          <a:prstGeom prst="rect">
            <a:avLst/>
          </a:prstGeom>
          <a:noFill/>
          <a:ln>
            <a:noFill/>
          </a:ln>
        </p:spPr>
        <p:txBody>
          <a:bodyPr spcFirstLastPara="1" wrap="square" lIns="0" tIns="0" rIns="0" bIns="0" anchor="ctr" anchorCtr="0">
            <a:noAutofit/>
          </a:bodyPr>
          <a:lstStyle>
            <a:lvl1pPr marL="0" lvl="0"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1pPr>
            <a:lvl2pPr marL="0" lvl="1"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2pPr>
            <a:lvl3pPr marL="0" lvl="2"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3pPr>
            <a:lvl4pPr marL="0" lvl="3"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4pPr>
            <a:lvl5pPr marL="0" lvl="4"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5pPr>
            <a:lvl6pPr marL="0" lvl="5"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6pPr>
            <a:lvl7pPr marL="0" lvl="6"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7pPr>
            <a:lvl8pPr marL="0" lvl="7"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8pPr>
            <a:lvl9pPr marL="0" lvl="8"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9pPr>
          </a:lstStyle>
          <a:p>
            <a:pPr marL="0" lvl="0" indent="0" algn="l" rtl="0">
              <a:spcBef>
                <a:spcPts val="0"/>
              </a:spcBef>
              <a:spcAft>
                <a:spcPts val="0"/>
              </a:spcAft>
              <a:buNone/>
            </a:pPr>
            <a:fld id="{00000000-1234-1234-1234-123412341234}" type="slidenum">
              <a:rPr lang="en"/>
              <a:t>‹#›</a:t>
            </a:fld>
            <a:endParaRPr/>
          </a:p>
        </p:txBody>
      </p:sp>
      <p:sp>
        <p:nvSpPr>
          <p:cNvPr id="598" name="Google Shape;598;p82"/>
          <p:cNvSpPr txBox="1">
            <a:spLocks noGrp="1"/>
          </p:cNvSpPr>
          <p:nvPr>
            <p:ph type="dt" idx="10"/>
          </p:nvPr>
        </p:nvSpPr>
        <p:spPr>
          <a:xfrm>
            <a:off x="7476558" y="4462528"/>
            <a:ext cx="1033200" cy="6810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b="1" i="0">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599"/>
        <p:cNvGrpSpPr/>
        <p:nvPr/>
      </p:nvGrpSpPr>
      <p:grpSpPr>
        <a:xfrm>
          <a:off x="0" y="0"/>
          <a:ext cx="0" cy="0"/>
          <a:chOff x="0" y="0"/>
          <a:chExt cx="0" cy="0"/>
        </a:xfrm>
      </p:grpSpPr>
      <p:sp>
        <p:nvSpPr>
          <p:cNvPr id="600" name="Google Shape;600;p83"/>
          <p:cNvSpPr/>
          <p:nvPr/>
        </p:nvSpPr>
        <p:spPr>
          <a:xfrm>
            <a:off x="0" y="0"/>
            <a:ext cx="9144000" cy="4462500"/>
          </a:xfrm>
          <a:prstGeom prst="rect">
            <a:avLst/>
          </a:prstGeom>
          <a:solidFill>
            <a:srgbClr val="929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0000"/>
              </a:solidFill>
              <a:latin typeface="Calibri"/>
              <a:ea typeface="Calibri"/>
              <a:cs typeface="Calibri"/>
              <a:sym typeface="Calibri"/>
            </a:endParaRPr>
          </a:p>
        </p:txBody>
      </p:sp>
      <p:pic>
        <p:nvPicPr>
          <p:cNvPr id="601" name="Google Shape;601;p83"/>
          <p:cNvPicPr preferRelativeResize="0"/>
          <p:nvPr/>
        </p:nvPicPr>
        <p:blipFill rotWithShape="1">
          <a:blip r:embed="rId2">
            <a:alphaModFix/>
          </a:blip>
          <a:srcRect/>
          <a:stretch/>
        </p:blipFill>
        <p:spPr>
          <a:xfrm>
            <a:off x="0" y="1033529"/>
            <a:ext cx="9143998" cy="3428999"/>
          </a:xfrm>
          <a:prstGeom prst="rect">
            <a:avLst/>
          </a:prstGeom>
          <a:noFill/>
          <a:ln>
            <a:noFill/>
          </a:ln>
        </p:spPr>
      </p:pic>
      <p:pic>
        <p:nvPicPr>
          <p:cNvPr id="602" name="Google Shape;602;p83"/>
          <p:cNvPicPr preferRelativeResize="0"/>
          <p:nvPr/>
        </p:nvPicPr>
        <p:blipFill rotWithShape="1">
          <a:blip r:embed="rId3">
            <a:alphaModFix/>
          </a:blip>
          <a:srcRect/>
          <a:stretch/>
        </p:blipFill>
        <p:spPr>
          <a:xfrm>
            <a:off x="532638" y="2532888"/>
            <a:ext cx="1467600" cy="1467600"/>
          </a:xfrm>
          <a:prstGeom prst="ellipse">
            <a:avLst/>
          </a:prstGeom>
          <a:noFill/>
          <a:ln>
            <a:noFill/>
          </a:ln>
        </p:spPr>
      </p:pic>
      <p:sp>
        <p:nvSpPr>
          <p:cNvPr id="603" name="Google Shape;603;p83"/>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b="1" i="0" u="none">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04" name="Google Shape;604;p83"/>
          <p:cNvSpPr txBox="1">
            <a:spLocks noGrp="1"/>
          </p:cNvSpPr>
          <p:nvPr>
            <p:ph type="ctrTitle"/>
          </p:nvPr>
        </p:nvSpPr>
        <p:spPr>
          <a:xfrm>
            <a:off x="2000250" y="930440"/>
            <a:ext cx="5943600" cy="537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700"/>
              <a:buFont typeface="Source Serif Pro"/>
              <a:buNone/>
              <a:defRPr sz="27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05" name="Google Shape;605;p83"/>
          <p:cNvSpPr txBox="1">
            <a:spLocks noGrp="1"/>
          </p:cNvSpPr>
          <p:nvPr>
            <p:ph type="subTitle" idx="1"/>
          </p:nvPr>
        </p:nvSpPr>
        <p:spPr>
          <a:xfrm>
            <a:off x="2000250" y="1588549"/>
            <a:ext cx="5943600" cy="519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chemeClr val="lt1"/>
              </a:buClr>
              <a:buSzPts val="1800"/>
              <a:buNone/>
              <a:defRPr sz="1800" b="1" i="0">
                <a:solidFill>
                  <a:schemeClr val="lt1"/>
                </a:solidFill>
                <a:latin typeface="Source Sans Pro SemiBold"/>
                <a:ea typeface="Source Sans Pro SemiBold"/>
                <a:cs typeface="Source Sans Pro SemiBold"/>
                <a:sym typeface="Source Sans Pro SemiBold"/>
              </a:defRPr>
            </a:lvl1pPr>
            <a:lvl2pPr lvl="1" algn="ctr" rtl="0">
              <a:lnSpc>
                <a:spcPct val="90000"/>
              </a:lnSpc>
              <a:spcBef>
                <a:spcPts val="400"/>
              </a:spcBef>
              <a:spcAft>
                <a:spcPts val="0"/>
              </a:spcAft>
              <a:buClr>
                <a:srgbClr val="4E4E50"/>
              </a:buClr>
              <a:buSzPts val="1500"/>
              <a:buNone/>
              <a:defRPr sz="1500"/>
            </a:lvl2pPr>
            <a:lvl3pPr lvl="2" algn="ctr" rtl="0">
              <a:lnSpc>
                <a:spcPct val="90000"/>
              </a:lnSpc>
              <a:spcBef>
                <a:spcPts val="400"/>
              </a:spcBef>
              <a:spcAft>
                <a:spcPts val="0"/>
              </a:spcAft>
              <a:buClr>
                <a:srgbClr val="4E4E50"/>
              </a:buClr>
              <a:buSzPts val="1400"/>
              <a:buNone/>
              <a:defRPr sz="1400"/>
            </a:lvl3pPr>
            <a:lvl4pPr lvl="3" algn="ctr" rtl="0">
              <a:lnSpc>
                <a:spcPct val="90000"/>
              </a:lnSpc>
              <a:spcBef>
                <a:spcPts val="400"/>
              </a:spcBef>
              <a:spcAft>
                <a:spcPts val="0"/>
              </a:spcAft>
              <a:buClr>
                <a:srgbClr val="4E4E50"/>
              </a:buClr>
              <a:buSzPts val="1200"/>
              <a:buNone/>
              <a:defRPr sz="1200"/>
            </a:lvl4pPr>
            <a:lvl5pPr lvl="4" algn="ctr" rtl="0">
              <a:lnSpc>
                <a:spcPct val="90000"/>
              </a:lnSpc>
              <a:spcBef>
                <a:spcPts val="400"/>
              </a:spcBef>
              <a:spcAft>
                <a:spcPts val="0"/>
              </a:spcAft>
              <a:buClr>
                <a:srgbClr val="4E4E50"/>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606" name="Google Shape;606;p83"/>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u="none" strike="noStrike" cap="none">
                <a:solidFill>
                  <a:schemeClr val="lt1"/>
                </a:solidFill>
                <a:latin typeface="Source Sans Pro SemiBold"/>
                <a:ea typeface="Source Sans Pro SemiBold"/>
                <a:cs typeface="Source Sans Pro SemiBold"/>
                <a:sym typeface="Source Sans Pro SemiBold"/>
              </a:rPr>
              <a:t>‹#›</a:t>
            </a:fld>
            <a:endParaRPr sz="900" b="1" i="0" u="none" strike="noStrike" cap="none">
              <a:solidFill>
                <a:schemeClr val="lt1"/>
              </a:solidFill>
              <a:latin typeface="Source Sans Pro SemiBold"/>
              <a:ea typeface="Source Sans Pro SemiBold"/>
              <a:cs typeface="Source Sans Pro SemiBold"/>
              <a:sym typeface="Source Sans Pro SemiBold"/>
            </a:endParaRPr>
          </a:p>
        </p:txBody>
      </p:sp>
      <p:sp>
        <p:nvSpPr>
          <p:cNvPr id="607" name="Google Shape;607;p83"/>
          <p:cNvSpPr txBox="1"/>
          <p:nvPr/>
        </p:nvSpPr>
        <p:spPr>
          <a:xfrm>
            <a:off x="7476558" y="4462528"/>
            <a:ext cx="1033200" cy="6810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 sz="900" b="1" i="0" u="none" strike="noStrike" cap="none">
                <a:solidFill>
                  <a:schemeClr val="lt1"/>
                </a:solidFill>
                <a:latin typeface="Source Sans Pro SemiBold"/>
                <a:ea typeface="Source Sans Pro SemiBold"/>
                <a:cs typeface="Source Sans Pro SemiBold"/>
                <a:sym typeface="Source Sans Pro SemiBold"/>
              </a:rPr>
              <a:t>May 22, 2020</a:t>
            </a:r>
            <a:endParaRPr sz="900" b="1" i="0" u="none" strike="noStrike" cap="none">
              <a:solidFill>
                <a:schemeClr val="lt1"/>
              </a:solidFill>
              <a:latin typeface="Source Sans Pro SemiBold"/>
              <a:ea typeface="Source Sans Pro SemiBold"/>
              <a:cs typeface="Source Sans Pro SemiBold"/>
              <a:sym typeface="Source Sans Pro SemiBo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608"/>
        <p:cNvGrpSpPr/>
        <p:nvPr/>
      </p:nvGrpSpPr>
      <p:grpSpPr>
        <a:xfrm>
          <a:off x="0" y="0"/>
          <a:ext cx="0" cy="0"/>
          <a:chOff x="0" y="0"/>
          <a:chExt cx="0" cy="0"/>
        </a:xfrm>
      </p:grpSpPr>
      <p:sp>
        <p:nvSpPr>
          <p:cNvPr id="609" name="Google Shape;609;p84"/>
          <p:cNvSpPr/>
          <p:nvPr/>
        </p:nvSpPr>
        <p:spPr>
          <a:xfrm>
            <a:off x="0" y="0"/>
            <a:ext cx="9144000" cy="4462500"/>
          </a:xfrm>
          <a:prstGeom prst="rect">
            <a:avLst/>
          </a:prstGeom>
          <a:solidFill>
            <a:srgbClr val="C7D86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0000"/>
              </a:solidFill>
              <a:latin typeface="Calibri"/>
              <a:ea typeface="Calibri"/>
              <a:cs typeface="Calibri"/>
              <a:sym typeface="Calibri"/>
            </a:endParaRPr>
          </a:p>
        </p:txBody>
      </p:sp>
      <p:pic>
        <p:nvPicPr>
          <p:cNvPr id="610" name="Google Shape;610;p84"/>
          <p:cNvPicPr preferRelativeResize="0"/>
          <p:nvPr/>
        </p:nvPicPr>
        <p:blipFill rotWithShape="1">
          <a:blip r:embed="rId2">
            <a:alphaModFix/>
          </a:blip>
          <a:srcRect/>
          <a:stretch/>
        </p:blipFill>
        <p:spPr>
          <a:xfrm>
            <a:off x="0" y="1033529"/>
            <a:ext cx="9143998" cy="3428999"/>
          </a:xfrm>
          <a:prstGeom prst="rect">
            <a:avLst/>
          </a:prstGeom>
          <a:noFill/>
          <a:ln>
            <a:noFill/>
          </a:ln>
        </p:spPr>
      </p:pic>
      <p:pic>
        <p:nvPicPr>
          <p:cNvPr id="611" name="Google Shape;611;p84"/>
          <p:cNvPicPr preferRelativeResize="0"/>
          <p:nvPr/>
        </p:nvPicPr>
        <p:blipFill rotWithShape="1">
          <a:blip r:embed="rId3">
            <a:alphaModFix/>
          </a:blip>
          <a:srcRect/>
          <a:stretch/>
        </p:blipFill>
        <p:spPr>
          <a:xfrm>
            <a:off x="532638" y="2532888"/>
            <a:ext cx="1467600" cy="1467600"/>
          </a:xfrm>
          <a:prstGeom prst="ellipse">
            <a:avLst/>
          </a:prstGeom>
          <a:noFill/>
          <a:ln>
            <a:noFill/>
          </a:ln>
        </p:spPr>
      </p:pic>
      <p:sp>
        <p:nvSpPr>
          <p:cNvPr id="612" name="Google Shape;612;p84"/>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b="1" i="0" u="none">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13" name="Google Shape;613;p84"/>
          <p:cNvSpPr txBox="1">
            <a:spLocks noGrp="1"/>
          </p:cNvSpPr>
          <p:nvPr>
            <p:ph type="ctrTitle"/>
          </p:nvPr>
        </p:nvSpPr>
        <p:spPr>
          <a:xfrm>
            <a:off x="2000250" y="930440"/>
            <a:ext cx="5943600" cy="537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700"/>
              <a:buFont typeface="Source Serif Pro"/>
              <a:buNone/>
              <a:defRPr sz="27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14" name="Google Shape;614;p84"/>
          <p:cNvSpPr txBox="1">
            <a:spLocks noGrp="1"/>
          </p:cNvSpPr>
          <p:nvPr>
            <p:ph type="subTitle" idx="1"/>
          </p:nvPr>
        </p:nvSpPr>
        <p:spPr>
          <a:xfrm>
            <a:off x="2000250" y="1588549"/>
            <a:ext cx="5943600" cy="519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chemeClr val="lt1"/>
              </a:buClr>
              <a:buSzPts val="1800"/>
              <a:buNone/>
              <a:defRPr sz="1800" b="1" i="0">
                <a:solidFill>
                  <a:schemeClr val="lt1"/>
                </a:solidFill>
                <a:latin typeface="Source Sans Pro SemiBold"/>
                <a:ea typeface="Source Sans Pro SemiBold"/>
                <a:cs typeface="Source Sans Pro SemiBold"/>
                <a:sym typeface="Source Sans Pro SemiBold"/>
              </a:defRPr>
            </a:lvl1pPr>
            <a:lvl2pPr lvl="1" algn="ctr" rtl="0">
              <a:lnSpc>
                <a:spcPct val="90000"/>
              </a:lnSpc>
              <a:spcBef>
                <a:spcPts val="400"/>
              </a:spcBef>
              <a:spcAft>
                <a:spcPts val="0"/>
              </a:spcAft>
              <a:buClr>
                <a:srgbClr val="4E4E50"/>
              </a:buClr>
              <a:buSzPts val="1500"/>
              <a:buNone/>
              <a:defRPr sz="1500"/>
            </a:lvl2pPr>
            <a:lvl3pPr lvl="2" algn="ctr" rtl="0">
              <a:lnSpc>
                <a:spcPct val="90000"/>
              </a:lnSpc>
              <a:spcBef>
                <a:spcPts val="400"/>
              </a:spcBef>
              <a:spcAft>
                <a:spcPts val="0"/>
              </a:spcAft>
              <a:buClr>
                <a:srgbClr val="4E4E50"/>
              </a:buClr>
              <a:buSzPts val="1400"/>
              <a:buNone/>
              <a:defRPr sz="1400"/>
            </a:lvl3pPr>
            <a:lvl4pPr lvl="3" algn="ctr" rtl="0">
              <a:lnSpc>
                <a:spcPct val="90000"/>
              </a:lnSpc>
              <a:spcBef>
                <a:spcPts val="400"/>
              </a:spcBef>
              <a:spcAft>
                <a:spcPts val="0"/>
              </a:spcAft>
              <a:buClr>
                <a:srgbClr val="4E4E50"/>
              </a:buClr>
              <a:buSzPts val="1200"/>
              <a:buNone/>
              <a:defRPr sz="1200"/>
            </a:lvl4pPr>
            <a:lvl5pPr lvl="4" algn="ctr" rtl="0">
              <a:lnSpc>
                <a:spcPct val="90000"/>
              </a:lnSpc>
              <a:spcBef>
                <a:spcPts val="400"/>
              </a:spcBef>
              <a:spcAft>
                <a:spcPts val="0"/>
              </a:spcAft>
              <a:buClr>
                <a:srgbClr val="4E4E50"/>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615" name="Google Shape;615;p84"/>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u="none" strike="noStrike" cap="none">
                <a:solidFill>
                  <a:schemeClr val="lt1"/>
                </a:solidFill>
                <a:latin typeface="Source Sans Pro SemiBold"/>
                <a:ea typeface="Source Sans Pro SemiBold"/>
                <a:cs typeface="Source Sans Pro SemiBold"/>
                <a:sym typeface="Source Sans Pro SemiBold"/>
              </a:rPr>
              <a:t>‹#›</a:t>
            </a:fld>
            <a:endParaRPr sz="900" b="1" i="0" u="none" strike="noStrike" cap="none">
              <a:solidFill>
                <a:schemeClr val="lt1"/>
              </a:solidFill>
              <a:latin typeface="Source Sans Pro SemiBold"/>
              <a:ea typeface="Source Sans Pro SemiBold"/>
              <a:cs typeface="Source Sans Pro SemiBold"/>
              <a:sym typeface="Source Sans Pro SemiBo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616"/>
        <p:cNvGrpSpPr/>
        <p:nvPr/>
      </p:nvGrpSpPr>
      <p:grpSpPr>
        <a:xfrm>
          <a:off x="0" y="0"/>
          <a:ext cx="0" cy="0"/>
          <a:chOff x="0" y="0"/>
          <a:chExt cx="0" cy="0"/>
        </a:xfrm>
      </p:grpSpPr>
      <p:sp>
        <p:nvSpPr>
          <p:cNvPr id="617" name="Google Shape;617;p85"/>
          <p:cNvSpPr/>
          <p:nvPr/>
        </p:nvSpPr>
        <p:spPr>
          <a:xfrm>
            <a:off x="0" y="0"/>
            <a:ext cx="9144000" cy="4462500"/>
          </a:xfrm>
          <a:prstGeom prst="rect">
            <a:avLst/>
          </a:prstGeom>
          <a:solidFill>
            <a:srgbClr val="37935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0000"/>
              </a:solidFill>
              <a:latin typeface="Calibri"/>
              <a:ea typeface="Calibri"/>
              <a:cs typeface="Calibri"/>
              <a:sym typeface="Calibri"/>
            </a:endParaRPr>
          </a:p>
        </p:txBody>
      </p:sp>
      <p:pic>
        <p:nvPicPr>
          <p:cNvPr id="618" name="Google Shape;618;p85"/>
          <p:cNvPicPr preferRelativeResize="0"/>
          <p:nvPr/>
        </p:nvPicPr>
        <p:blipFill rotWithShape="1">
          <a:blip r:embed="rId2">
            <a:alphaModFix/>
          </a:blip>
          <a:srcRect/>
          <a:stretch/>
        </p:blipFill>
        <p:spPr>
          <a:xfrm>
            <a:off x="0" y="1033529"/>
            <a:ext cx="9143998" cy="3428999"/>
          </a:xfrm>
          <a:prstGeom prst="rect">
            <a:avLst/>
          </a:prstGeom>
          <a:noFill/>
          <a:ln>
            <a:noFill/>
          </a:ln>
        </p:spPr>
      </p:pic>
      <p:sp>
        <p:nvSpPr>
          <p:cNvPr id="619" name="Google Shape;619;p85"/>
          <p:cNvSpPr txBox="1">
            <a:spLocks noGrp="1"/>
          </p:cNvSpPr>
          <p:nvPr>
            <p:ph type="ctrTitle"/>
          </p:nvPr>
        </p:nvSpPr>
        <p:spPr>
          <a:xfrm>
            <a:off x="2000250" y="940460"/>
            <a:ext cx="5943600" cy="519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700"/>
              <a:buFont typeface="Source Serif Pro"/>
              <a:buNone/>
              <a:defRPr sz="27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20" name="Google Shape;620;p85"/>
          <p:cNvSpPr txBox="1">
            <a:spLocks noGrp="1"/>
          </p:cNvSpPr>
          <p:nvPr>
            <p:ph type="subTitle" idx="1"/>
          </p:nvPr>
        </p:nvSpPr>
        <p:spPr>
          <a:xfrm>
            <a:off x="2000250" y="1592545"/>
            <a:ext cx="5943600" cy="519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chemeClr val="lt1"/>
              </a:buClr>
              <a:buSzPts val="1800"/>
              <a:buNone/>
              <a:defRPr sz="1800" b="1" i="0">
                <a:solidFill>
                  <a:schemeClr val="lt1"/>
                </a:solidFill>
                <a:latin typeface="Source Sans Pro SemiBold"/>
                <a:ea typeface="Source Sans Pro SemiBold"/>
                <a:cs typeface="Source Sans Pro SemiBold"/>
                <a:sym typeface="Source Sans Pro SemiBold"/>
              </a:defRPr>
            </a:lvl1pPr>
            <a:lvl2pPr lvl="1" algn="ctr" rtl="0">
              <a:lnSpc>
                <a:spcPct val="90000"/>
              </a:lnSpc>
              <a:spcBef>
                <a:spcPts val="400"/>
              </a:spcBef>
              <a:spcAft>
                <a:spcPts val="0"/>
              </a:spcAft>
              <a:buClr>
                <a:srgbClr val="4E4E50"/>
              </a:buClr>
              <a:buSzPts val="1500"/>
              <a:buNone/>
              <a:defRPr sz="1500"/>
            </a:lvl2pPr>
            <a:lvl3pPr lvl="2" algn="ctr" rtl="0">
              <a:lnSpc>
                <a:spcPct val="90000"/>
              </a:lnSpc>
              <a:spcBef>
                <a:spcPts val="400"/>
              </a:spcBef>
              <a:spcAft>
                <a:spcPts val="0"/>
              </a:spcAft>
              <a:buClr>
                <a:srgbClr val="4E4E50"/>
              </a:buClr>
              <a:buSzPts val="1400"/>
              <a:buNone/>
              <a:defRPr sz="1400"/>
            </a:lvl3pPr>
            <a:lvl4pPr lvl="3" algn="ctr" rtl="0">
              <a:lnSpc>
                <a:spcPct val="90000"/>
              </a:lnSpc>
              <a:spcBef>
                <a:spcPts val="400"/>
              </a:spcBef>
              <a:spcAft>
                <a:spcPts val="0"/>
              </a:spcAft>
              <a:buClr>
                <a:srgbClr val="4E4E50"/>
              </a:buClr>
              <a:buSzPts val="1200"/>
              <a:buNone/>
              <a:defRPr sz="1200"/>
            </a:lvl4pPr>
            <a:lvl5pPr lvl="4" algn="ctr" rtl="0">
              <a:lnSpc>
                <a:spcPct val="90000"/>
              </a:lnSpc>
              <a:spcBef>
                <a:spcPts val="400"/>
              </a:spcBef>
              <a:spcAft>
                <a:spcPts val="0"/>
              </a:spcAft>
              <a:buClr>
                <a:srgbClr val="4E4E50"/>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pic>
        <p:nvPicPr>
          <p:cNvPr id="621" name="Google Shape;621;p85"/>
          <p:cNvPicPr preferRelativeResize="0"/>
          <p:nvPr/>
        </p:nvPicPr>
        <p:blipFill rotWithShape="1">
          <a:blip r:embed="rId3">
            <a:alphaModFix/>
          </a:blip>
          <a:srcRect/>
          <a:stretch/>
        </p:blipFill>
        <p:spPr>
          <a:xfrm>
            <a:off x="532638" y="2532888"/>
            <a:ext cx="1467600" cy="1467600"/>
          </a:xfrm>
          <a:prstGeom prst="ellipse">
            <a:avLst/>
          </a:prstGeom>
          <a:noFill/>
          <a:ln>
            <a:noFill/>
          </a:ln>
        </p:spPr>
      </p:pic>
      <p:sp>
        <p:nvSpPr>
          <p:cNvPr id="622" name="Google Shape;622;p85"/>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b="1" i="0" u="none">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23" name="Google Shape;623;p85"/>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u="none" strike="noStrike" cap="none">
                <a:solidFill>
                  <a:schemeClr val="lt1"/>
                </a:solidFill>
                <a:latin typeface="Source Sans Pro SemiBold"/>
                <a:ea typeface="Source Sans Pro SemiBold"/>
                <a:cs typeface="Source Sans Pro SemiBold"/>
                <a:sym typeface="Source Sans Pro SemiBold"/>
              </a:rPr>
              <a:t>‹#›</a:t>
            </a:fld>
            <a:endParaRPr sz="900" b="1" i="0" u="none" strike="noStrike" cap="none">
              <a:solidFill>
                <a:schemeClr val="lt1"/>
              </a:solidFill>
              <a:latin typeface="Source Sans Pro SemiBold"/>
              <a:ea typeface="Source Sans Pro SemiBold"/>
              <a:cs typeface="Source Sans Pro SemiBold"/>
              <a:sym typeface="Source Sans Pro SemiBold"/>
            </a:endParaRPr>
          </a:p>
        </p:txBody>
      </p:sp>
      <p:sp>
        <p:nvSpPr>
          <p:cNvPr id="624" name="Google Shape;624;p85"/>
          <p:cNvSpPr txBox="1"/>
          <p:nvPr/>
        </p:nvSpPr>
        <p:spPr>
          <a:xfrm>
            <a:off x="7476558" y="4462528"/>
            <a:ext cx="1033200" cy="6810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 sz="900" b="1" i="0" u="none" strike="noStrike" cap="none">
                <a:solidFill>
                  <a:schemeClr val="lt1"/>
                </a:solidFill>
                <a:latin typeface="Source Sans Pro SemiBold"/>
                <a:ea typeface="Source Sans Pro SemiBold"/>
                <a:cs typeface="Source Sans Pro SemiBold"/>
                <a:sym typeface="Source Sans Pro SemiBold"/>
              </a:rPr>
              <a:t>May 22, 2020</a:t>
            </a:r>
            <a:endParaRPr sz="900" b="1" i="0" u="none" strike="noStrike" cap="none">
              <a:solidFill>
                <a:schemeClr val="lt1"/>
              </a:solidFill>
              <a:latin typeface="Source Sans Pro SemiBold"/>
              <a:ea typeface="Source Sans Pro SemiBold"/>
              <a:cs typeface="Source Sans Pro SemiBold"/>
              <a:sym typeface="Source Sans Pro SemiBo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625"/>
        <p:cNvGrpSpPr/>
        <p:nvPr/>
      </p:nvGrpSpPr>
      <p:grpSpPr>
        <a:xfrm>
          <a:off x="0" y="0"/>
          <a:ext cx="0" cy="0"/>
          <a:chOff x="0" y="0"/>
          <a:chExt cx="0" cy="0"/>
        </a:xfrm>
      </p:grpSpPr>
      <p:sp>
        <p:nvSpPr>
          <p:cNvPr id="626" name="Google Shape;626;p86"/>
          <p:cNvSpPr/>
          <p:nvPr/>
        </p:nvSpPr>
        <p:spPr>
          <a:xfrm>
            <a:off x="0" y="0"/>
            <a:ext cx="9144000" cy="4462500"/>
          </a:xfrm>
          <a:prstGeom prst="rect">
            <a:avLst/>
          </a:prstGeom>
          <a:solidFill>
            <a:srgbClr val="00ACE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0000"/>
              </a:solidFill>
              <a:latin typeface="Calibri"/>
              <a:ea typeface="Calibri"/>
              <a:cs typeface="Calibri"/>
              <a:sym typeface="Calibri"/>
            </a:endParaRPr>
          </a:p>
        </p:txBody>
      </p:sp>
      <p:pic>
        <p:nvPicPr>
          <p:cNvPr id="627" name="Google Shape;627;p86"/>
          <p:cNvPicPr preferRelativeResize="0"/>
          <p:nvPr/>
        </p:nvPicPr>
        <p:blipFill rotWithShape="1">
          <a:blip r:embed="rId2">
            <a:alphaModFix/>
          </a:blip>
          <a:srcRect/>
          <a:stretch/>
        </p:blipFill>
        <p:spPr>
          <a:xfrm>
            <a:off x="0" y="1033529"/>
            <a:ext cx="9143998" cy="3428999"/>
          </a:xfrm>
          <a:prstGeom prst="rect">
            <a:avLst/>
          </a:prstGeom>
          <a:noFill/>
          <a:ln>
            <a:noFill/>
          </a:ln>
        </p:spPr>
      </p:pic>
      <p:pic>
        <p:nvPicPr>
          <p:cNvPr id="628" name="Google Shape;628;p86"/>
          <p:cNvPicPr preferRelativeResize="0"/>
          <p:nvPr/>
        </p:nvPicPr>
        <p:blipFill rotWithShape="1">
          <a:blip r:embed="rId3">
            <a:alphaModFix/>
          </a:blip>
          <a:srcRect/>
          <a:stretch/>
        </p:blipFill>
        <p:spPr>
          <a:xfrm>
            <a:off x="532638" y="2532888"/>
            <a:ext cx="1467600" cy="1467600"/>
          </a:xfrm>
          <a:prstGeom prst="ellipse">
            <a:avLst/>
          </a:prstGeom>
          <a:noFill/>
          <a:ln>
            <a:noFill/>
          </a:ln>
        </p:spPr>
      </p:pic>
      <p:sp>
        <p:nvSpPr>
          <p:cNvPr id="629" name="Google Shape;629;p86"/>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b="1" i="0" u="none">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30" name="Google Shape;630;p86"/>
          <p:cNvSpPr txBox="1">
            <a:spLocks noGrp="1"/>
          </p:cNvSpPr>
          <p:nvPr>
            <p:ph type="ctrTitle"/>
          </p:nvPr>
        </p:nvSpPr>
        <p:spPr>
          <a:xfrm>
            <a:off x="2000250" y="930440"/>
            <a:ext cx="5943600" cy="537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700"/>
              <a:buFont typeface="Source Serif Pro"/>
              <a:buNone/>
              <a:defRPr sz="27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31" name="Google Shape;631;p86"/>
          <p:cNvSpPr txBox="1">
            <a:spLocks noGrp="1"/>
          </p:cNvSpPr>
          <p:nvPr>
            <p:ph type="subTitle" idx="1"/>
          </p:nvPr>
        </p:nvSpPr>
        <p:spPr>
          <a:xfrm>
            <a:off x="2000250" y="1588549"/>
            <a:ext cx="5943600" cy="519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chemeClr val="lt1"/>
              </a:buClr>
              <a:buSzPts val="1800"/>
              <a:buNone/>
              <a:defRPr sz="1800" b="1" i="0">
                <a:solidFill>
                  <a:schemeClr val="lt1"/>
                </a:solidFill>
                <a:latin typeface="Source Sans Pro SemiBold"/>
                <a:ea typeface="Source Sans Pro SemiBold"/>
                <a:cs typeface="Source Sans Pro SemiBold"/>
                <a:sym typeface="Source Sans Pro SemiBold"/>
              </a:defRPr>
            </a:lvl1pPr>
            <a:lvl2pPr lvl="1" algn="ctr" rtl="0">
              <a:lnSpc>
                <a:spcPct val="90000"/>
              </a:lnSpc>
              <a:spcBef>
                <a:spcPts val="400"/>
              </a:spcBef>
              <a:spcAft>
                <a:spcPts val="0"/>
              </a:spcAft>
              <a:buClr>
                <a:srgbClr val="4E4E50"/>
              </a:buClr>
              <a:buSzPts val="1500"/>
              <a:buNone/>
              <a:defRPr sz="1500"/>
            </a:lvl2pPr>
            <a:lvl3pPr lvl="2" algn="ctr" rtl="0">
              <a:lnSpc>
                <a:spcPct val="90000"/>
              </a:lnSpc>
              <a:spcBef>
                <a:spcPts val="400"/>
              </a:spcBef>
              <a:spcAft>
                <a:spcPts val="0"/>
              </a:spcAft>
              <a:buClr>
                <a:srgbClr val="4E4E50"/>
              </a:buClr>
              <a:buSzPts val="1400"/>
              <a:buNone/>
              <a:defRPr sz="1400"/>
            </a:lvl3pPr>
            <a:lvl4pPr lvl="3" algn="ctr" rtl="0">
              <a:lnSpc>
                <a:spcPct val="90000"/>
              </a:lnSpc>
              <a:spcBef>
                <a:spcPts val="400"/>
              </a:spcBef>
              <a:spcAft>
                <a:spcPts val="0"/>
              </a:spcAft>
              <a:buClr>
                <a:srgbClr val="4E4E50"/>
              </a:buClr>
              <a:buSzPts val="1200"/>
              <a:buNone/>
              <a:defRPr sz="1200"/>
            </a:lvl4pPr>
            <a:lvl5pPr lvl="4" algn="ctr" rtl="0">
              <a:lnSpc>
                <a:spcPct val="90000"/>
              </a:lnSpc>
              <a:spcBef>
                <a:spcPts val="400"/>
              </a:spcBef>
              <a:spcAft>
                <a:spcPts val="0"/>
              </a:spcAft>
              <a:buClr>
                <a:srgbClr val="4E4E50"/>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632" name="Google Shape;632;p86"/>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u="none" strike="noStrike" cap="none">
                <a:solidFill>
                  <a:schemeClr val="lt1"/>
                </a:solidFill>
                <a:latin typeface="Source Sans Pro SemiBold"/>
                <a:ea typeface="Source Sans Pro SemiBold"/>
                <a:cs typeface="Source Sans Pro SemiBold"/>
                <a:sym typeface="Source Sans Pro SemiBold"/>
              </a:rPr>
              <a:t>‹#›</a:t>
            </a:fld>
            <a:endParaRPr sz="900" b="1" i="0" u="none" strike="noStrike" cap="none">
              <a:solidFill>
                <a:schemeClr val="lt1"/>
              </a:solidFill>
              <a:latin typeface="Source Sans Pro SemiBold"/>
              <a:ea typeface="Source Sans Pro SemiBold"/>
              <a:cs typeface="Source Sans Pro SemiBold"/>
              <a:sym typeface="Source Sans Pro SemiBold"/>
            </a:endParaRPr>
          </a:p>
        </p:txBody>
      </p:sp>
      <p:sp>
        <p:nvSpPr>
          <p:cNvPr id="633" name="Google Shape;633;p86"/>
          <p:cNvSpPr txBox="1"/>
          <p:nvPr/>
        </p:nvSpPr>
        <p:spPr>
          <a:xfrm>
            <a:off x="7476558" y="4462528"/>
            <a:ext cx="1033200" cy="6810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 sz="900" b="1" i="0" u="none" strike="noStrike" cap="none">
                <a:solidFill>
                  <a:schemeClr val="lt1"/>
                </a:solidFill>
                <a:latin typeface="Source Sans Pro SemiBold"/>
                <a:ea typeface="Source Sans Pro SemiBold"/>
                <a:cs typeface="Source Sans Pro SemiBold"/>
                <a:sym typeface="Source Sans Pro SemiBold"/>
              </a:rPr>
              <a:t>May 22, 2020</a:t>
            </a:r>
            <a:endParaRPr sz="900" b="1" i="0" u="none" strike="noStrike" cap="none">
              <a:solidFill>
                <a:schemeClr val="lt1"/>
              </a:solidFill>
              <a:latin typeface="Source Sans Pro SemiBold"/>
              <a:ea typeface="Source Sans Pro SemiBold"/>
              <a:cs typeface="Source Sans Pro SemiBold"/>
              <a:sym typeface="Source Sans Pro SemiBo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634"/>
        <p:cNvGrpSpPr/>
        <p:nvPr/>
      </p:nvGrpSpPr>
      <p:grpSpPr>
        <a:xfrm>
          <a:off x="0" y="0"/>
          <a:ext cx="0" cy="0"/>
          <a:chOff x="0" y="0"/>
          <a:chExt cx="0" cy="0"/>
        </a:xfrm>
      </p:grpSpPr>
      <p:sp>
        <p:nvSpPr>
          <p:cNvPr id="635" name="Google Shape;635;p87"/>
          <p:cNvSpPr/>
          <p:nvPr/>
        </p:nvSpPr>
        <p:spPr>
          <a:xfrm>
            <a:off x="0" y="0"/>
            <a:ext cx="9144000" cy="4462500"/>
          </a:xfrm>
          <a:prstGeom prst="rect">
            <a:avLst/>
          </a:prstGeom>
          <a:solidFill>
            <a:srgbClr val="3C519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0000"/>
              </a:solidFill>
              <a:latin typeface="Calibri"/>
              <a:ea typeface="Calibri"/>
              <a:cs typeface="Calibri"/>
              <a:sym typeface="Calibri"/>
            </a:endParaRPr>
          </a:p>
        </p:txBody>
      </p:sp>
      <p:pic>
        <p:nvPicPr>
          <p:cNvPr id="636" name="Google Shape;636;p87"/>
          <p:cNvPicPr preferRelativeResize="0"/>
          <p:nvPr/>
        </p:nvPicPr>
        <p:blipFill rotWithShape="1">
          <a:blip r:embed="rId2">
            <a:alphaModFix/>
          </a:blip>
          <a:srcRect/>
          <a:stretch/>
        </p:blipFill>
        <p:spPr>
          <a:xfrm>
            <a:off x="0" y="1033529"/>
            <a:ext cx="9143998" cy="3428999"/>
          </a:xfrm>
          <a:prstGeom prst="rect">
            <a:avLst/>
          </a:prstGeom>
          <a:noFill/>
          <a:ln>
            <a:noFill/>
          </a:ln>
        </p:spPr>
      </p:pic>
      <p:pic>
        <p:nvPicPr>
          <p:cNvPr id="637" name="Google Shape;637;p87"/>
          <p:cNvPicPr preferRelativeResize="0"/>
          <p:nvPr/>
        </p:nvPicPr>
        <p:blipFill rotWithShape="1">
          <a:blip r:embed="rId3">
            <a:alphaModFix/>
          </a:blip>
          <a:srcRect/>
          <a:stretch/>
        </p:blipFill>
        <p:spPr>
          <a:xfrm>
            <a:off x="532638" y="2532888"/>
            <a:ext cx="1467600" cy="1467600"/>
          </a:xfrm>
          <a:prstGeom prst="ellipse">
            <a:avLst/>
          </a:prstGeom>
          <a:noFill/>
          <a:ln>
            <a:noFill/>
          </a:ln>
        </p:spPr>
      </p:pic>
      <p:sp>
        <p:nvSpPr>
          <p:cNvPr id="638" name="Google Shape;638;p87"/>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b="1" i="0" u="none">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39" name="Google Shape;639;p87"/>
          <p:cNvSpPr txBox="1">
            <a:spLocks noGrp="1"/>
          </p:cNvSpPr>
          <p:nvPr>
            <p:ph type="ctrTitle"/>
          </p:nvPr>
        </p:nvSpPr>
        <p:spPr>
          <a:xfrm>
            <a:off x="2000250" y="930440"/>
            <a:ext cx="5943600" cy="537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700"/>
              <a:buFont typeface="Source Serif Pro"/>
              <a:buNone/>
              <a:defRPr sz="27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40" name="Google Shape;640;p87"/>
          <p:cNvSpPr txBox="1">
            <a:spLocks noGrp="1"/>
          </p:cNvSpPr>
          <p:nvPr>
            <p:ph type="subTitle" idx="1"/>
          </p:nvPr>
        </p:nvSpPr>
        <p:spPr>
          <a:xfrm>
            <a:off x="2000250" y="1588549"/>
            <a:ext cx="5943600" cy="519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chemeClr val="lt1"/>
              </a:buClr>
              <a:buSzPts val="1800"/>
              <a:buNone/>
              <a:defRPr sz="1800" b="1" i="0">
                <a:solidFill>
                  <a:schemeClr val="lt1"/>
                </a:solidFill>
                <a:latin typeface="Source Sans Pro SemiBold"/>
                <a:ea typeface="Source Sans Pro SemiBold"/>
                <a:cs typeface="Source Sans Pro SemiBold"/>
                <a:sym typeface="Source Sans Pro SemiBold"/>
              </a:defRPr>
            </a:lvl1pPr>
            <a:lvl2pPr lvl="1" algn="ctr" rtl="0">
              <a:lnSpc>
                <a:spcPct val="90000"/>
              </a:lnSpc>
              <a:spcBef>
                <a:spcPts val="400"/>
              </a:spcBef>
              <a:spcAft>
                <a:spcPts val="0"/>
              </a:spcAft>
              <a:buClr>
                <a:srgbClr val="4E4E50"/>
              </a:buClr>
              <a:buSzPts val="1500"/>
              <a:buNone/>
              <a:defRPr sz="1500"/>
            </a:lvl2pPr>
            <a:lvl3pPr lvl="2" algn="ctr" rtl="0">
              <a:lnSpc>
                <a:spcPct val="90000"/>
              </a:lnSpc>
              <a:spcBef>
                <a:spcPts val="400"/>
              </a:spcBef>
              <a:spcAft>
                <a:spcPts val="0"/>
              </a:spcAft>
              <a:buClr>
                <a:srgbClr val="4E4E50"/>
              </a:buClr>
              <a:buSzPts val="1400"/>
              <a:buNone/>
              <a:defRPr sz="1400"/>
            </a:lvl3pPr>
            <a:lvl4pPr lvl="3" algn="ctr" rtl="0">
              <a:lnSpc>
                <a:spcPct val="90000"/>
              </a:lnSpc>
              <a:spcBef>
                <a:spcPts val="400"/>
              </a:spcBef>
              <a:spcAft>
                <a:spcPts val="0"/>
              </a:spcAft>
              <a:buClr>
                <a:srgbClr val="4E4E50"/>
              </a:buClr>
              <a:buSzPts val="1200"/>
              <a:buNone/>
              <a:defRPr sz="1200"/>
            </a:lvl4pPr>
            <a:lvl5pPr lvl="4" algn="ctr" rtl="0">
              <a:lnSpc>
                <a:spcPct val="90000"/>
              </a:lnSpc>
              <a:spcBef>
                <a:spcPts val="400"/>
              </a:spcBef>
              <a:spcAft>
                <a:spcPts val="0"/>
              </a:spcAft>
              <a:buClr>
                <a:srgbClr val="4E4E50"/>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641" name="Google Shape;641;p87"/>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u="none" strike="noStrike" cap="none">
                <a:solidFill>
                  <a:schemeClr val="lt1"/>
                </a:solidFill>
                <a:latin typeface="Source Sans Pro SemiBold"/>
                <a:ea typeface="Source Sans Pro SemiBold"/>
                <a:cs typeface="Source Sans Pro SemiBold"/>
                <a:sym typeface="Source Sans Pro SemiBold"/>
              </a:rPr>
              <a:t>‹#›</a:t>
            </a:fld>
            <a:endParaRPr sz="900" b="1" i="0" u="none" strike="noStrike" cap="none">
              <a:solidFill>
                <a:schemeClr val="lt1"/>
              </a:solidFill>
              <a:latin typeface="Source Sans Pro SemiBold"/>
              <a:ea typeface="Source Sans Pro SemiBold"/>
              <a:cs typeface="Source Sans Pro SemiBold"/>
              <a:sym typeface="Source Sans Pro SemiBo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642"/>
        <p:cNvGrpSpPr/>
        <p:nvPr/>
      </p:nvGrpSpPr>
      <p:grpSpPr>
        <a:xfrm>
          <a:off x="0" y="0"/>
          <a:ext cx="0" cy="0"/>
          <a:chOff x="0" y="0"/>
          <a:chExt cx="0" cy="0"/>
        </a:xfrm>
      </p:grpSpPr>
      <p:sp>
        <p:nvSpPr>
          <p:cNvPr id="643" name="Google Shape;643;p88"/>
          <p:cNvSpPr/>
          <p:nvPr/>
        </p:nvSpPr>
        <p:spPr>
          <a:xfrm>
            <a:off x="0" y="0"/>
            <a:ext cx="9144000" cy="4462500"/>
          </a:xfrm>
          <a:prstGeom prst="rect">
            <a:avLst/>
          </a:prstGeom>
          <a:solidFill>
            <a:srgbClr val="D66B2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0000"/>
              </a:solidFill>
              <a:latin typeface="Calibri"/>
              <a:ea typeface="Calibri"/>
              <a:cs typeface="Calibri"/>
              <a:sym typeface="Calibri"/>
            </a:endParaRPr>
          </a:p>
        </p:txBody>
      </p:sp>
      <p:pic>
        <p:nvPicPr>
          <p:cNvPr id="644" name="Google Shape;644;p88"/>
          <p:cNvPicPr preferRelativeResize="0"/>
          <p:nvPr/>
        </p:nvPicPr>
        <p:blipFill rotWithShape="1">
          <a:blip r:embed="rId2">
            <a:alphaModFix/>
          </a:blip>
          <a:srcRect/>
          <a:stretch/>
        </p:blipFill>
        <p:spPr>
          <a:xfrm>
            <a:off x="0" y="1033529"/>
            <a:ext cx="9143998" cy="3428999"/>
          </a:xfrm>
          <a:prstGeom prst="rect">
            <a:avLst/>
          </a:prstGeom>
          <a:noFill/>
          <a:ln>
            <a:noFill/>
          </a:ln>
        </p:spPr>
      </p:pic>
      <p:pic>
        <p:nvPicPr>
          <p:cNvPr id="645" name="Google Shape;645;p88"/>
          <p:cNvPicPr preferRelativeResize="0"/>
          <p:nvPr/>
        </p:nvPicPr>
        <p:blipFill rotWithShape="1">
          <a:blip r:embed="rId3">
            <a:alphaModFix/>
          </a:blip>
          <a:srcRect/>
          <a:stretch/>
        </p:blipFill>
        <p:spPr>
          <a:xfrm>
            <a:off x="532638" y="2532888"/>
            <a:ext cx="1467600" cy="1467600"/>
          </a:xfrm>
          <a:prstGeom prst="ellipse">
            <a:avLst/>
          </a:prstGeom>
          <a:noFill/>
          <a:ln>
            <a:noFill/>
          </a:ln>
        </p:spPr>
      </p:pic>
      <p:sp>
        <p:nvSpPr>
          <p:cNvPr id="646" name="Google Shape;646;p88"/>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b="1" i="0" u="none">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47" name="Google Shape;647;p88"/>
          <p:cNvSpPr txBox="1">
            <a:spLocks noGrp="1"/>
          </p:cNvSpPr>
          <p:nvPr>
            <p:ph type="ctrTitle"/>
          </p:nvPr>
        </p:nvSpPr>
        <p:spPr>
          <a:xfrm>
            <a:off x="2000250" y="930440"/>
            <a:ext cx="5943600" cy="537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700"/>
              <a:buFont typeface="Source Serif Pro"/>
              <a:buNone/>
              <a:defRPr sz="27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48" name="Google Shape;648;p88"/>
          <p:cNvSpPr txBox="1">
            <a:spLocks noGrp="1"/>
          </p:cNvSpPr>
          <p:nvPr>
            <p:ph type="subTitle" idx="1"/>
          </p:nvPr>
        </p:nvSpPr>
        <p:spPr>
          <a:xfrm>
            <a:off x="2000250" y="1588549"/>
            <a:ext cx="5943600" cy="519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chemeClr val="lt1"/>
              </a:buClr>
              <a:buSzPts val="1800"/>
              <a:buNone/>
              <a:defRPr sz="1800" b="1" i="0">
                <a:solidFill>
                  <a:schemeClr val="lt1"/>
                </a:solidFill>
                <a:latin typeface="Source Sans Pro SemiBold"/>
                <a:ea typeface="Source Sans Pro SemiBold"/>
                <a:cs typeface="Source Sans Pro SemiBold"/>
                <a:sym typeface="Source Sans Pro SemiBold"/>
              </a:defRPr>
            </a:lvl1pPr>
            <a:lvl2pPr lvl="1" algn="ctr" rtl="0">
              <a:lnSpc>
                <a:spcPct val="90000"/>
              </a:lnSpc>
              <a:spcBef>
                <a:spcPts val="400"/>
              </a:spcBef>
              <a:spcAft>
                <a:spcPts val="0"/>
              </a:spcAft>
              <a:buClr>
                <a:srgbClr val="4E4E50"/>
              </a:buClr>
              <a:buSzPts val="1500"/>
              <a:buNone/>
              <a:defRPr sz="1500"/>
            </a:lvl2pPr>
            <a:lvl3pPr lvl="2" algn="ctr" rtl="0">
              <a:lnSpc>
                <a:spcPct val="90000"/>
              </a:lnSpc>
              <a:spcBef>
                <a:spcPts val="400"/>
              </a:spcBef>
              <a:spcAft>
                <a:spcPts val="0"/>
              </a:spcAft>
              <a:buClr>
                <a:srgbClr val="4E4E50"/>
              </a:buClr>
              <a:buSzPts val="1400"/>
              <a:buNone/>
              <a:defRPr sz="1400"/>
            </a:lvl3pPr>
            <a:lvl4pPr lvl="3" algn="ctr" rtl="0">
              <a:lnSpc>
                <a:spcPct val="90000"/>
              </a:lnSpc>
              <a:spcBef>
                <a:spcPts val="400"/>
              </a:spcBef>
              <a:spcAft>
                <a:spcPts val="0"/>
              </a:spcAft>
              <a:buClr>
                <a:srgbClr val="4E4E50"/>
              </a:buClr>
              <a:buSzPts val="1200"/>
              <a:buNone/>
              <a:defRPr sz="1200"/>
            </a:lvl4pPr>
            <a:lvl5pPr lvl="4" algn="ctr" rtl="0">
              <a:lnSpc>
                <a:spcPct val="90000"/>
              </a:lnSpc>
              <a:spcBef>
                <a:spcPts val="400"/>
              </a:spcBef>
              <a:spcAft>
                <a:spcPts val="0"/>
              </a:spcAft>
              <a:buClr>
                <a:srgbClr val="4E4E50"/>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649" name="Google Shape;649;p88"/>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u="none" strike="noStrike" cap="none">
                <a:solidFill>
                  <a:schemeClr val="lt1"/>
                </a:solidFill>
                <a:latin typeface="Source Sans Pro SemiBold"/>
                <a:ea typeface="Source Sans Pro SemiBold"/>
                <a:cs typeface="Source Sans Pro SemiBold"/>
                <a:sym typeface="Source Sans Pro SemiBold"/>
              </a:rPr>
              <a:t>‹#›</a:t>
            </a:fld>
            <a:endParaRPr sz="900" b="1" i="0" u="none" strike="noStrike" cap="none">
              <a:solidFill>
                <a:schemeClr val="lt1"/>
              </a:solidFill>
              <a:latin typeface="Source Sans Pro SemiBold"/>
              <a:ea typeface="Source Sans Pro SemiBold"/>
              <a:cs typeface="Source Sans Pro SemiBold"/>
              <a:sym typeface="Source Sans Pro SemiBold"/>
            </a:endParaRPr>
          </a:p>
        </p:txBody>
      </p:sp>
      <p:sp>
        <p:nvSpPr>
          <p:cNvPr id="650" name="Google Shape;650;p88"/>
          <p:cNvSpPr txBox="1"/>
          <p:nvPr/>
        </p:nvSpPr>
        <p:spPr>
          <a:xfrm>
            <a:off x="7476558" y="4462528"/>
            <a:ext cx="1033200" cy="6810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 sz="900" b="1" i="0" u="none" strike="noStrike" cap="none">
                <a:solidFill>
                  <a:schemeClr val="lt1"/>
                </a:solidFill>
                <a:latin typeface="Source Sans Pro SemiBold"/>
                <a:ea typeface="Source Sans Pro SemiBold"/>
                <a:cs typeface="Source Sans Pro SemiBold"/>
                <a:sym typeface="Source Sans Pro SemiBold"/>
              </a:rPr>
              <a:t>May 22, 2020</a:t>
            </a:r>
            <a:endParaRPr sz="900" b="1" i="0" u="none" strike="noStrike" cap="none">
              <a:solidFill>
                <a:schemeClr val="lt1"/>
              </a:solidFill>
              <a:latin typeface="Source Sans Pro SemiBold"/>
              <a:ea typeface="Source Sans Pro SemiBold"/>
              <a:cs typeface="Source Sans Pro SemiBold"/>
              <a:sym typeface="Source Sans Pro SemiBo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Title Slide" type="title">
  <p:cSld name="TITLE">
    <p:spTree>
      <p:nvGrpSpPr>
        <p:cNvPr id="1" name="Shape 505"/>
        <p:cNvGrpSpPr/>
        <p:nvPr/>
      </p:nvGrpSpPr>
      <p:grpSpPr>
        <a:xfrm>
          <a:off x="0" y="0"/>
          <a:ext cx="0" cy="0"/>
          <a:chOff x="0" y="0"/>
          <a:chExt cx="0" cy="0"/>
        </a:xfrm>
      </p:grpSpPr>
      <p:sp>
        <p:nvSpPr>
          <p:cNvPr id="506" name="Google Shape;506;p71"/>
          <p:cNvSpPr/>
          <p:nvPr/>
        </p:nvSpPr>
        <p:spPr>
          <a:xfrm>
            <a:off x="0" y="0"/>
            <a:ext cx="9144000" cy="4462500"/>
          </a:xfrm>
          <a:prstGeom prst="rect">
            <a:avLst/>
          </a:prstGeom>
          <a:solidFill>
            <a:srgbClr val="92BB4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0000"/>
              </a:solidFill>
              <a:latin typeface="Calibri"/>
              <a:ea typeface="Calibri"/>
              <a:cs typeface="Calibri"/>
              <a:sym typeface="Calibri"/>
            </a:endParaRPr>
          </a:p>
        </p:txBody>
      </p:sp>
      <p:pic>
        <p:nvPicPr>
          <p:cNvPr id="507" name="Google Shape;507;p71"/>
          <p:cNvPicPr preferRelativeResize="0"/>
          <p:nvPr/>
        </p:nvPicPr>
        <p:blipFill rotWithShape="1">
          <a:blip r:embed="rId2">
            <a:alphaModFix/>
          </a:blip>
          <a:srcRect/>
          <a:stretch/>
        </p:blipFill>
        <p:spPr>
          <a:xfrm>
            <a:off x="0" y="1033529"/>
            <a:ext cx="9143998" cy="3428999"/>
          </a:xfrm>
          <a:prstGeom prst="rect">
            <a:avLst/>
          </a:prstGeom>
          <a:noFill/>
          <a:ln>
            <a:noFill/>
          </a:ln>
        </p:spPr>
      </p:pic>
      <p:sp>
        <p:nvSpPr>
          <p:cNvPr id="508" name="Google Shape;508;p71"/>
          <p:cNvSpPr txBox="1">
            <a:spLocks noGrp="1"/>
          </p:cNvSpPr>
          <p:nvPr>
            <p:ph type="ctrTitle"/>
          </p:nvPr>
        </p:nvSpPr>
        <p:spPr>
          <a:xfrm>
            <a:off x="2000250" y="930440"/>
            <a:ext cx="5943600" cy="537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700"/>
              <a:buFont typeface="Source Serif Pro"/>
              <a:buNone/>
              <a:defRPr sz="27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09" name="Google Shape;509;p71"/>
          <p:cNvSpPr txBox="1">
            <a:spLocks noGrp="1"/>
          </p:cNvSpPr>
          <p:nvPr>
            <p:ph type="subTitle" idx="1"/>
          </p:nvPr>
        </p:nvSpPr>
        <p:spPr>
          <a:xfrm>
            <a:off x="2000250" y="1588549"/>
            <a:ext cx="5943600" cy="519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chemeClr val="lt1"/>
              </a:buClr>
              <a:buSzPts val="1800"/>
              <a:buNone/>
              <a:defRPr sz="1800" b="1" i="0">
                <a:solidFill>
                  <a:schemeClr val="lt1"/>
                </a:solidFill>
                <a:latin typeface="Source Sans Pro SemiBold"/>
                <a:ea typeface="Source Sans Pro SemiBold"/>
                <a:cs typeface="Source Sans Pro SemiBold"/>
                <a:sym typeface="Source Sans Pro SemiBold"/>
              </a:defRPr>
            </a:lvl1pPr>
            <a:lvl2pPr lvl="1" algn="ctr" rtl="0">
              <a:lnSpc>
                <a:spcPct val="90000"/>
              </a:lnSpc>
              <a:spcBef>
                <a:spcPts val="400"/>
              </a:spcBef>
              <a:spcAft>
                <a:spcPts val="0"/>
              </a:spcAft>
              <a:buClr>
                <a:srgbClr val="4E4E50"/>
              </a:buClr>
              <a:buSzPts val="1500"/>
              <a:buNone/>
              <a:defRPr sz="1500"/>
            </a:lvl2pPr>
            <a:lvl3pPr lvl="2" algn="ctr" rtl="0">
              <a:lnSpc>
                <a:spcPct val="90000"/>
              </a:lnSpc>
              <a:spcBef>
                <a:spcPts val="400"/>
              </a:spcBef>
              <a:spcAft>
                <a:spcPts val="0"/>
              </a:spcAft>
              <a:buClr>
                <a:srgbClr val="4E4E50"/>
              </a:buClr>
              <a:buSzPts val="1400"/>
              <a:buNone/>
              <a:defRPr sz="1400"/>
            </a:lvl3pPr>
            <a:lvl4pPr lvl="3" algn="ctr" rtl="0">
              <a:lnSpc>
                <a:spcPct val="90000"/>
              </a:lnSpc>
              <a:spcBef>
                <a:spcPts val="400"/>
              </a:spcBef>
              <a:spcAft>
                <a:spcPts val="0"/>
              </a:spcAft>
              <a:buClr>
                <a:srgbClr val="4E4E50"/>
              </a:buClr>
              <a:buSzPts val="1200"/>
              <a:buNone/>
              <a:defRPr sz="1200"/>
            </a:lvl4pPr>
            <a:lvl5pPr lvl="4" algn="ctr" rtl="0">
              <a:lnSpc>
                <a:spcPct val="90000"/>
              </a:lnSpc>
              <a:spcBef>
                <a:spcPts val="400"/>
              </a:spcBef>
              <a:spcAft>
                <a:spcPts val="0"/>
              </a:spcAft>
              <a:buClr>
                <a:srgbClr val="4E4E50"/>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pic>
        <p:nvPicPr>
          <p:cNvPr id="510" name="Google Shape;510;p71"/>
          <p:cNvPicPr preferRelativeResize="0"/>
          <p:nvPr/>
        </p:nvPicPr>
        <p:blipFill rotWithShape="1">
          <a:blip r:embed="rId3">
            <a:alphaModFix/>
          </a:blip>
          <a:srcRect/>
          <a:stretch/>
        </p:blipFill>
        <p:spPr>
          <a:xfrm>
            <a:off x="532638" y="2532888"/>
            <a:ext cx="1467600" cy="1467600"/>
          </a:xfrm>
          <a:prstGeom prst="ellipse">
            <a:avLst/>
          </a:prstGeom>
          <a:noFill/>
          <a:ln>
            <a:noFill/>
          </a:ln>
        </p:spPr>
      </p:pic>
      <p:sp>
        <p:nvSpPr>
          <p:cNvPr id="511" name="Google Shape;511;p71"/>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b="1" i="0" u="none">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12" name="Google Shape;512;p71"/>
          <p:cNvSpPr txBox="1">
            <a:spLocks noGrp="1"/>
          </p:cNvSpPr>
          <p:nvPr>
            <p:ph type="sldNum" idx="12"/>
          </p:nvPr>
        </p:nvSpPr>
        <p:spPr>
          <a:xfrm>
            <a:off x="8667750" y="4462528"/>
            <a:ext cx="228600" cy="685800"/>
          </a:xfrm>
          <a:prstGeom prst="rect">
            <a:avLst/>
          </a:prstGeom>
          <a:noFill/>
          <a:ln>
            <a:noFill/>
          </a:ln>
        </p:spPr>
        <p:txBody>
          <a:bodyPr spcFirstLastPara="1" wrap="square" lIns="0" tIns="0" rIns="0" bIns="0" anchor="ctr" anchorCtr="0">
            <a:noAutofit/>
          </a:bodyPr>
          <a:lstStyle>
            <a:lvl1pPr marL="0" lvl="0"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1pPr>
            <a:lvl2pPr marL="0" lvl="1"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2pPr>
            <a:lvl3pPr marL="0" lvl="2"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3pPr>
            <a:lvl4pPr marL="0" lvl="3"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4pPr>
            <a:lvl5pPr marL="0" lvl="4"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5pPr>
            <a:lvl6pPr marL="0" lvl="5"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6pPr>
            <a:lvl7pPr marL="0" lvl="6"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7pPr>
            <a:lvl8pPr marL="0" lvl="7"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8pPr>
            <a:lvl9pPr marL="0" lvl="8"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9pPr>
          </a:lstStyle>
          <a:p>
            <a:pPr marL="0" lvl="0" indent="0" algn="l" rtl="0">
              <a:spcBef>
                <a:spcPts val="0"/>
              </a:spcBef>
              <a:spcAft>
                <a:spcPts val="0"/>
              </a:spcAft>
              <a:buNone/>
            </a:pPr>
            <a:fld id="{00000000-1234-1234-1234-123412341234}" type="slidenum">
              <a:rPr lang="en"/>
              <a:t>‹#›</a:t>
            </a:fld>
            <a:endParaRPr/>
          </a:p>
        </p:txBody>
      </p:sp>
      <p:sp>
        <p:nvSpPr>
          <p:cNvPr id="513" name="Google Shape;513;p71"/>
          <p:cNvSpPr txBox="1">
            <a:spLocks noGrp="1"/>
          </p:cNvSpPr>
          <p:nvPr>
            <p:ph type="dt" idx="10"/>
          </p:nvPr>
        </p:nvSpPr>
        <p:spPr>
          <a:xfrm>
            <a:off x="7476558" y="4462528"/>
            <a:ext cx="1033200" cy="6810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sz="900" b="1" i="0">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651"/>
        <p:cNvGrpSpPr/>
        <p:nvPr/>
      </p:nvGrpSpPr>
      <p:grpSpPr>
        <a:xfrm>
          <a:off x="0" y="0"/>
          <a:ext cx="0" cy="0"/>
          <a:chOff x="0" y="0"/>
          <a:chExt cx="0" cy="0"/>
        </a:xfrm>
      </p:grpSpPr>
      <p:grpSp>
        <p:nvGrpSpPr>
          <p:cNvPr id="652" name="Google Shape;652;p89"/>
          <p:cNvGrpSpPr/>
          <p:nvPr/>
        </p:nvGrpSpPr>
        <p:grpSpPr>
          <a:xfrm>
            <a:off x="0" y="0"/>
            <a:ext cx="9144000" cy="4462529"/>
            <a:chOff x="0" y="0"/>
            <a:chExt cx="12192000" cy="5950039"/>
          </a:xfrm>
        </p:grpSpPr>
        <p:sp>
          <p:nvSpPr>
            <p:cNvPr id="653" name="Google Shape;653;p89"/>
            <p:cNvSpPr/>
            <p:nvPr/>
          </p:nvSpPr>
          <p:spPr>
            <a:xfrm>
              <a:off x="0" y="0"/>
              <a:ext cx="12192000" cy="5949900"/>
            </a:xfrm>
            <a:prstGeom prst="rect">
              <a:avLst/>
            </a:prstGeom>
            <a:solidFill>
              <a:srgbClr val="96857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0000"/>
                </a:solidFill>
                <a:latin typeface="Calibri"/>
                <a:ea typeface="Calibri"/>
                <a:cs typeface="Calibri"/>
                <a:sym typeface="Calibri"/>
              </a:endParaRPr>
            </a:p>
          </p:txBody>
        </p:sp>
        <p:pic>
          <p:nvPicPr>
            <p:cNvPr id="654" name="Google Shape;654;p89"/>
            <p:cNvPicPr preferRelativeResize="0"/>
            <p:nvPr/>
          </p:nvPicPr>
          <p:blipFill rotWithShape="1">
            <a:blip r:embed="rId2">
              <a:alphaModFix/>
            </a:blip>
            <a:srcRect/>
            <a:stretch/>
          </p:blipFill>
          <p:spPr>
            <a:xfrm>
              <a:off x="0" y="1378039"/>
              <a:ext cx="12191999" cy="4572000"/>
            </a:xfrm>
            <a:prstGeom prst="rect">
              <a:avLst/>
            </a:prstGeom>
            <a:noFill/>
            <a:ln>
              <a:noFill/>
            </a:ln>
          </p:spPr>
        </p:pic>
      </p:grpSp>
      <p:pic>
        <p:nvPicPr>
          <p:cNvPr id="655" name="Google Shape;655;p89"/>
          <p:cNvPicPr preferRelativeResize="0"/>
          <p:nvPr/>
        </p:nvPicPr>
        <p:blipFill rotWithShape="1">
          <a:blip r:embed="rId3">
            <a:alphaModFix/>
          </a:blip>
          <a:srcRect/>
          <a:stretch/>
        </p:blipFill>
        <p:spPr>
          <a:xfrm>
            <a:off x="532638" y="2532888"/>
            <a:ext cx="1467600" cy="1467600"/>
          </a:xfrm>
          <a:prstGeom prst="ellipse">
            <a:avLst/>
          </a:prstGeom>
          <a:noFill/>
          <a:ln>
            <a:noFill/>
          </a:ln>
        </p:spPr>
      </p:pic>
      <p:sp>
        <p:nvSpPr>
          <p:cNvPr id="656" name="Google Shape;656;p89"/>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b="1" i="0" u="none">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57" name="Google Shape;657;p89"/>
          <p:cNvSpPr txBox="1">
            <a:spLocks noGrp="1"/>
          </p:cNvSpPr>
          <p:nvPr>
            <p:ph type="ctrTitle"/>
          </p:nvPr>
        </p:nvSpPr>
        <p:spPr>
          <a:xfrm>
            <a:off x="2000250" y="930440"/>
            <a:ext cx="5943600" cy="537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700"/>
              <a:buFont typeface="Source Serif Pro"/>
              <a:buNone/>
              <a:defRPr sz="27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58" name="Google Shape;658;p89"/>
          <p:cNvSpPr txBox="1">
            <a:spLocks noGrp="1"/>
          </p:cNvSpPr>
          <p:nvPr>
            <p:ph type="subTitle" idx="1"/>
          </p:nvPr>
        </p:nvSpPr>
        <p:spPr>
          <a:xfrm>
            <a:off x="2000250" y="1588549"/>
            <a:ext cx="5943600" cy="519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chemeClr val="lt1"/>
              </a:buClr>
              <a:buSzPts val="1800"/>
              <a:buNone/>
              <a:defRPr sz="1800" b="1" i="0">
                <a:solidFill>
                  <a:schemeClr val="lt1"/>
                </a:solidFill>
                <a:latin typeface="Source Sans Pro SemiBold"/>
                <a:ea typeface="Source Sans Pro SemiBold"/>
                <a:cs typeface="Source Sans Pro SemiBold"/>
                <a:sym typeface="Source Sans Pro SemiBold"/>
              </a:defRPr>
            </a:lvl1pPr>
            <a:lvl2pPr lvl="1" algn="ctr" rtl="0">
              <a:lnSpc>
                <a:spcPct val="90000"/>
              </a:lnSpc>
              <a:spcBef>
                <a:spcPts val="400"/>
              </a:spcBef>
              <a:spcAft>
                <a:spcPts val="0"/>
              </a:spcAft>
              <a:buClr>
                <a:srgbClr val="4E4E50"/>
              </a:buClr>
              <a:buSzPts val="1500"/>
              <a:buNone/>
              <a:defRPr sz="1500"/>
            </a:lvl2pPr>
            <a:lvl3pPr lvl="2" algn="ctr" rtl="0">
              <a:lnSpc>
                <a:spcPct val="90000"/>
              </a:lnSpc>
              <a:spcBef>
                <a:spcPts val="400"/>
              </a:spcBef>
              <a:spcAft>
                <a:spcPts val="0"/>
              </a:spcAft>
              <a:buClr>
                <a:srgbClr val="4E4E50"/>
              </a:buClr>
              <a:buSzPts val="1400"/>
              <a:buNone/>
              <a:defRPr sz="1400"/>
            </a:lvl3pPr>
            <a:lvl4pPr lvl="3" algn="ctr" rtl="0">
              <a:lnSpc>
                <a:spcPct val="90000"/>
              </a:lnSpc>
              <a:spcBef>
                <a:spcPts val="400"/>
              </a:spcBef>
              <a:spcAft>
                <a:spcPts val="0"/>
              </a:spcAft>
              <a:buClr>
                <a:srgbClr val="4E4E50"/>
              </a:buClr>
              <a:buSzPts val="1200"/>
              <a:buNone/>
              <a:defRPr sz="1200"/>
            </a:lvl4pPr>
            <a:lvl5pPr lvl="4" algn="ctr" rtl="0">
              <a:lnSpc>
                <a:spcPct val="90000"/>
              </a:lnSpc>
              <a:spcBef>
                <a:spcPts val="400"/>
              </a:spcBef>
              <a:spcAft>
                <a:spcPts val="0"/>
              </a:spcAft>
              <a:buClr>
                <a:srgbClr val="4E4E50"/>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659" name="Google Shape;659;p89"/>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u="none" strike="noStrike" cap="none">
                <a:solidFill>
                  <a:schemeClr val="lt1"/>
                </a:solidFill>
                <a:latin typeface="Source Sans Pro SemiBold"/>
                <a:ea typeface="Source Sans Pro SemiBold"/>
                <a:cs typeface="Source Sans Pro SemiBold"/>
                <a:sym typeface="Source Sans Pro SemiBold"/>
              </a:rPr>
              <a:t>‹#›</a:t>
            </a:fld>
            <a:endParaRPr sz="900" b="1" i="0" u="none" strike="noStrike" cap="none">
              <a:solidFill>
                <a:schemeClr val="lt1"/>
              </a:solidFill>
              <a:latin typeface="Source Sans Pro SemiBold"/>
              <a:ea typeface="Source Sans Pro SemiBold"/>
              <a:cs typeface="Source Sans Pro SemiBold"/>
              <a:sym typeface="Source Sans Pro SemiBold"/>
            </a:endParaRPr>
          </a:p>
        </p:txBody>
      </p:sp>
      <p:sp>
        <p:nvSpPr>
          <p:cNvPr id="660" name="Google Shape;660;p89"/>
          <p:cNvSpPr txBox="1"/>
          <p:nvPr/>
        </p:nvSpPr>
        <p:spPr>
          <a:xfrm>
            <a:off x="7476558" y="4462528"/>
            <a:ext cx="1033200" cy="6810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 sz="900" b="1" i="0" u="none" strike="noStrike" cap="none">
                <a:solidFill>
                  <a:schemeClr val="lt1"/>
                </a:solidFill>
                <a:latin typeface="Source Sans Pro SemiBold"/>
                <a:ea typeface="Source Sans Pro SemiBold"/>
                <a:cs typeface="Source Sans Pro SemiBold"/>
                <a:sym typeface="Source Sans Pro SemiBold"/>
              </a:rPr>
              <a:t>May 22, 2020</a:t>
            </a:r>
            <a:endParaRPr sz="900" b="1" i="0" u="none" strike="noStrike" cap="none">
              <a:solidFill>
                <a:schemeClr val="lt1"/>
              </a:solidFill>
              <a:latin typeface="Source Sans Pro SemiBold"/>
              <a:ea typeface="Source Sans Pro SemiBold"/>
              <a:cs typeface="Source Sans Pro SemiBold"/>
              <a:sym typeface="Source Sans Pro SemiBo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661"/>
        <p:cNvGrpSpPr/>
        <p:nvPr/>
      </p:nvGrpSpPr>
      <p:grpSpPr>
        <a:xfrm>
          <a:off x="0" y="0"/>
          <a:ext cx="0" cy="0"/>
          <a:chOff x="0" y="0"/>
          <a:chExt cx="0" cy="0"/>
        </a:xfrm>
      </p:grpSpPr>
      <p:grpSp>
        <p:nvGrpSpPr>
          <p:cNvPr id="662" name="Google Shape;662;p90"/>
          <p:cNvGrpSpPr/>
          <p:nvPr/>
        </p:nvGrpSpPr>
        <p:grpSpPr>
          <a:xfrm>
            <a:off x="0" y="0"/>
            <a:ext cx="9144000" cy="4462529"/>
            <a:chOff x="0" y="0"/>
            <a:chExt cx="12192000" cy="5950039"/>
          </a:xfrm>
        </p:grpSpPr>
        <p:sp>
          <p:nvSpPr>
            <p:cNvPr id="663" name="Google Shape;663;p90"/>
            <p:cNvSpPr/>
            <p:nvPr/>
          </p:nvSpPr>
          <p:spPr>
            <a:xfrm>
              <a:off x="0" y="0"/>
              <a:ext cx="12192000" cy="5949900"/>
            </a:xfrm>
            <a:prstGeom prst="rect">
              <a:avLst/>
            </a:prstGeom>
            <a:solidFill>
              <a:srgbClr val="98663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0000"/>
                </a:solidFill>
                <a:latin typeface="Calibri"/>
                <a:ea typeface="Calibri"/>
                <a:cs typeface="Calibri"/>
                <a:sym typeface="Calibri"/>
              </a:endParaRPr>
            </a:p>
          </p:txBody>
        </p:sp>
        <p:pic>
          <p:nvPicPr>
            <p:cNvPr id="664" name="Google Shape;664;p90"/>
            <p:cNvPicPr preferRelativeResize="0"/>
            <p:nvPr/>
          </p:nvPicPr>
          <p:blipFill rotWithShape="1">
            <a:blip r:embed="rId2">
              <a:alphaModFix/>
            </a:blip>
            <a:srcRect/>
            <a:stretch/>
          </p:blipFill>
          <p:spPr>
            <a:xfrm>
              <a:off x="0" y="1378039"/>
              <a:ext cx="12191999" cy="4572000"/>
            </a:xfrm>
            <a:prstGeom prst="rect">
              <a:avLst/>
            </a:prstGeom>
            <a:noFill/>
            <a:ln>
              <a:noFill/>
            </a:ln>
          </p:spPr>
        </p:pic>
        <p:pic>
          <p:nvPicPr>
            <p:cNvPr id="665" name="Google Shape;665;p90"/>
            <p:cNvPicPr preferRelativeResize="0"/>
            <p:nvPr/>
          </p:nvPicPr>
          <p:blipFill rotWithShape="1">
            <a:blip r:embed="rId3">
              <a:alphaModFix/>
            </a:blip>
            <a:srcRect/>
            <a:stretch/>
          </p:blipFill>
          <p:spPr>
            <a:xfrm>
              <a:off x="710184" y="3377184"/>
              <a:ext cx="1956900" cy="1956900"/>
            </a:xfrm>
            <a:prstGeom prst="ellipse">
              <a:avLst/>
            </a:prstGeom>
            <a:noFill/>
            <a:ln>
              <a:noFill/>
            </a:ln>
          </p:spPr>
        </p:pic>
      </p:grpSp>
      <p:sp>
        <p:nvSpPr>
          <p:cNvPr id="666" name="Google Shape;666;p90"/>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b="1" i="0" u="none">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67" name="Google Shape;667;p90"/>
          <p:cNvSpPr txBox="1">
            <a:spLocks noGrp="1"/>
          </p:cNvSpPr>
          <p:nvPr>
            <p:ph type="ctrTitle"/>
          </p:nvPr>
        </p:nvSpPr>
        <p:spPr>
          <a:xfrm>
            <a:off x="2000250" y="930440"/>
            <a:ext cx="5943600" cy="537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700"/>
              <a:buFont typeface="Source Serif Pro"/>
              <a:buNone/>
              <a:defRPr sz="27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68" name="Google Shape;668;p90"/>
          <p:cNvSpPr txBox="1">
            <a:spLocks noGrp="1"/>
          </p:cNvSpPr>
          <p:nvPr>
            <p:ph type="subTitle" idx="1"/>
          </p:nvPr>
        </p:nvSpPr>
        <p:spPr>
          <a:xfrm>
            <a:off x="2000250" y="1588549"/>
            <a:ext cx="5943600" cy="519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chemeClr val="lt1"/>
              </a:buClr>
              <a:buSzPts val="1800"/>
              <a:buNone/>
              <a:defRPr sz="1800" b="1" i="0">
                <a:solidFill>
                  <a:schemeClr val="lt1"/>
                </a:solidFill>
                <a:latin typeface="Source Sans Pro SemiBold"/>
                <a:ea typeface="Source Sans Pro SemiBold"/>
                <a:cs typeface="Source Sans Pro SemiBold"/>
                <a:sym typeface="Source Sans Pro SemiBold"/>
              </a:defRPr>
            </a:lvl1pPr>
            <a:lvl2pPr lvl="1" algn="ctr" rtl="0">
              <a:lnSpc>
                <a:spcPct val="90000"/>
              </a:lnSpc>
              <a:spcBef>
                <a:spcPts val="400"/>
              </a:spcBef>
              <a:spcAft>
                <a:spcPts val="0"/>
              </a:spcAft>
              <a:buClr>
                <a:srgbClr val="4E4E50"/>
              </a:buClr>
              <a:buSzPts val="1500"/>
              <a:buNone/>
              <a:defRPr sz="1500"/>
            </a:lvl2pPr>
            <a:lvl3pPr lvl="2" algn="ctr" rtl="0">
              <a:lnSpc>
                <a:spcPct val="90000"/>
              </a:lnSpc>
              <a:spcBef>
                <a:spcPts val="400"/>
              </a:spcBef>
              <a:spcAft>
                <a:spcPts val="0"/>
              </a:spcAft>
              <a:buClr>
                <a:srgbClr val="4E4E50"/>
              </a:buClr>
              <a:buSzPts val="1400"/>
              <a:buNone/>
              <a:defRPr sz="1400"/>
            </a:lvl3pPr>
            <a:lvl4pPr lvl="3" algn="ctr" rtl="0">
              <a:lnSpc>
                <a:spcPct val="90000"/>
              </a:lnSpc>
              <a:spcBef>
                <a:spcPts val="400"/>
              </a:spcBef>
              <a:spcAft>
                <a:spcPts val="0"/>
              </a:spcAft>
              <a:buClr>
                <a:srgbClr val="4E4E50"/>
              </a:buClr>
              <a:buSzPts val="1200"/>
              <a:buNone/>
              <a:defRPr sz="1200"/>
            </a:lvl4pPr>
            <a:lvl5pPr lvl="4" algn="ctr" rtl="0">
              <a:lnSpc>
                <a:spcPct val="90000"/>
              </a:lnSpc>
              <a:spcBef>
                <a:spcPts val="400"/>
              </a:spcBef>
              <a:spcAft>
                <a:spcPts val="0"/>
              </a:spcAft>
              <a:buClr>
                <a:srgbClr val="4E4E50"/>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669" name="Google Shape;669;p90"/>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u="none" strike="noStrike" cap="none">
                <a:solidFill>
                  <a:schemeClr val="lt1"/>
                </a:solidFill>
                <a:latin typeface="Source Sans Pro SemiBold"/>
                <a:ea typeface="Source Sans Pro SemiBold"/>
                <a:cs typeface="Source Sans Pro SemiBold"/>
                <a:sym typeface="Source Sans Pro SemiBold"/>
              </a:rPr>
              <a:t>‹#›</a:t>
            </a:fld>
            <a:endParaRPr sz="900" b="1" i="0" u="none" strike="noStrike" cap="none">
              <a:solidFill>
                <a:schemeClr val="lt1"/>
              </a:solidFill>
              <a:latin typeface="Source Sans Pro SemiBold"/>
              <a:ea typeface="Source Sans Pro SemiBold"/>
              <a:cs typeface="Source Sans Pro SemiBold"/>
              <a:sym typeface="Source Sans Pro SemiBold"/>
            </a:endParaRPr>
          </a:p>
        </p:txBody>
      </p:sp>
      <p:sp>
        <p:nvSpPr>
          <p:cNvPr id="670" name="Google Shape;670;p90"/>
          <p:cNvSpPr txBox="1"/>
          <p:nvPr/>
        </p:nvSpPr>
        <p:spPr>
          <a:xfrm>
            <a:off x="7476558" y="4462528"/>
            <a:ext cx="1033200" cy="6810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 sz="900" b="1" i="0" u="none" strike="noStrike" cap="none">
                <a:solidFill>
                  <a:schemeClr val="lt1"/>
                </a:solidFill>
                <a:latin typeface="Source Sans Pro SemiBold"/>
                <a:ea typeface="Source Sans Pro SemiBold"/>
                <a:cs typeface="Source Sans Pro SemiBold"/>
                <a:sym typeface="Source Sans Pro SemiBold"/>
              </a:rPr>
              <a:t>May 22, 2020</a:t>
            </a:r>
            <a:endParaRPr sz="900" b="1" i="0" u="none" strike="noStrike" cap="none">
              <a:solidFill>
                <a:schemeClr val="lt1"/>
              </a:solidFill>
              <a:latin typeface="Source Sans Pro SemiBold"/>
              <a:ea typeface="Source Sans Pro SemiBold"/>
              <a:cs typeface="Source Sans Pro SemiBold"/>
              <a:sym typeface="Source Sans Pro SemiBo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671"/>
        <p:cNvGrpSpPr/>
        <p:nvPr/>
      </p:nvGrpSpPr>
      <p:grpSpPr>
        <a:xfrm>
          <a:off x="0" y="0"/>
          <a:ext cx="0" cy="0"/>
          <a:chOff x="0" y="0"/>
          <a:chExt cx="0" cy="0"/>
        </a:xfrm>
      </p:grpSpPr>
      <p:sp>
        <p:nvSpPr>
          <p:cNvPr id="672" name="Google Shape;672;p91"/>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b="1" i="0" u="none">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73" name="Google Shape;673;p91"/>
          <p:cNvSpPr txBox="1"/>
          <p:nvPr/>
        </p:nvSpPr>
        <p:spPr>
          <a:xfrm>
            <a:off x="2109158" y="4166558"/>
            <a:ext cx="1386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74" name="Google Shape;674;p91"/>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u="none">
                <a:solidFill>
                  <a:schemeClr val="lt1"/>
                </a:solidFill>
                <a:latin typeface="Source Sans Pro SemiBold"/>
                <a:ea typeface="Source Sans Pro SemiBold"/>
                <a:cs typeface="Source Sans Pro SemiBold"/>
                <a:sym typeface="Source Sans Pro SemiBold"/>
              </a:rPr>
              <a:t>‹#›</a:t>
            </a:fld>
            <a:endParaRPr sz="900" b="1" i="0" u="none">
              <a:solidFill>
                <a:schemeClr val="lt1"/>
              </a:solidFill>
              <a:latin typeface="Source Sans Pro SemiBold"/>
              <a:ea typeface="Source Sans Pro SemiBold"/>
              <a:cs typeface="Source Sans Pro SemiBold"/>
              <a:sym typeface="Source Sans Pro SemiBold"/>
            </a:endParaRPr>
          </a:p>
        </p:txBody>
      </p:sp>
      <p:sp>
        <p:nvSpPr>
          <p:cNvPr id="675" name="Google Shape;675;p91"/>
          <p:cNvSpPr txBox="1"/>
          <p:nvPr/>
        </p:nvSpPr>
        <p:spPr>
          <a:xfrm>
            <a:off x="7476558" y="4462528"/>
            <a:ext cx="1033200" cy="6810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 sz="900" b="1" i="0" u="none">
                <a:solidFill>
                  <a:schemeClr val="lt1"/>
                </a:solidFill>
                <a:latin typeface="Source Sans Pro SemiBold"/>
                <a:ea typeface="Source Sans Pro SemiBold"/>
                <a:cs typeface="Source Sans Pro SemiBold"/>
                <a:sym typeface="Source Sans Pro SemiBold"/>
              </a:rPr>
              <a:t>May 22, 2020</a:t>
            </a:r>
            <a:endParaRPr sz="900" b="1" i="0" u="none">
              <a:solidFill>
                <a:schemeClr val="lt1"/>
              </a:solidFill>
              <a:latin typeface="Source Sans Pro SemiBold"/>
              <a:ea typeface="Source Sans Pro SemiBold"/>
              <a:cs typeface="Source Sans Pro SemiBold"/>
              <a:sym typeface="Source Sans Pro SemiBo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F27E61-C4E0-C945-9979-A55F1D18442E}"/>
              </a:ext>
            </a:extLst>
          </p:cNvPr>
          <p:cNvPicPr>
            <a:picLocks noChangeAspect="1"/>
          </p:cNvPicPr>
          <p:nvPr userDrawn="1"/>
        </p:nvPicPr>
        <p:blipFill>
          <a:blip r:embed="rId2"/>
          <a:stretch>
            <a:fillRect/>
          </a:stretch>
        </p:blipFill>
        <p:spPr>
          <a:xfrm>
            <a:off x="0" y="0"/>
            <a:ext cx="9144000" cy="4457700"/>
          </a:xfrm>
          <a:prstGeom prst="rect">
            <a:avLst/>
          </a:prstGeom>
          <a:effectLst/>
        </p:spPr>
      </p:pic>
      <p:pic>
        <p:nvPicPr>
          <p:cNvPr id="7" name="Picture 6">
            <a:extLst>
              <a:ext uri="{FF2B5EF4-FFF2-40B4-BE49-F238E27FC236}">
                <a16:creationId xmlns:a16="http://schemas.microsoft.com/office/drawing/2014/main" id="{10CC65E4-1EBA-CF48-85E8-0970A98D2DF2}"/>
              </a:ext>
            </a:extLst>
          </p:cNvPr>
          <p:cNvPicPr>
            <a:picLocks noChangeAspect="1"/>
          </p:cNvPicPr>
          <p:nvPr userDrawn="1"/>
        </p:nvPicPr>
        <p:blipFill>
          <a:blip r:embed="rId3"/>
          <a:stretch>
            <a:fillRect/>
          </a:stretch>
        </p:blipFill>
        <p:spPr>
          <a:xfrm>
            <a:off x="0" y="1028700"/>
            <a:ext cx="9144000" cy="3429000"/>
          </a:xfrm>
          <a:prstGeom prst="rect">
            <a:avLst/>
          </a:prstGeom>
          <a:effectLst>
            <a:outerShdw blurRad="127000" dir="18900000" algn="bl" rotWithShape="0">
              <a:prstClr val="black">
                <a:alpha val="40000"/>
              </a:prstClr>
            </a:outerShdw>
          </a:effectLst>
        </p:spPr>
      </p:pic>
      <p:sp>
        <p:nvSpPr>
          <p:cNvPr id="2" name="Title 1">
            <a:extLst>
              <a:ext uri="{FF2B5EF4-FFF2-40B4-BE49-F238E27FC236}">
                <a16:creationId xmlns:a16="http://schemas.microsoft.com/office/drawing/2014/main" id="{815353DD-66E2-434F-861D-539EC5FB0396}"/>
              </a:ext>
            </a:extLst>
          </p:cNvPr>
          <p:cNvSpPr>
            <a:spLocks noGrp="1"/>
          </p:cNvSpPr>
          <p:nvPr>
            <p:ph type="title" hasCustomPrompt="1"/>
          </p:nvPr>
        </p:nvSpPr>
        <p:spPr>
          <a:xfrm>
            <a:off x="1697355" y="740331"/>
            <a:ext cx="6052185" cy="994172"/>
          </a:xfrm>
        </p:spPr>
        <p:txBody>
          <a:bodyPr/>
          <a:lstStyle>
            <a:lvl1pPr>
              <a:defRPr b="1" i="0" baseline="0">
                <a:solidFill>
                  <a:schemeClr val="bg1"/>
                </a:solidFill>
              </a:defRPr>
            </a:lvl1pPr>
          </a:lstStyle>
          <a:p>
            <a:r>
              <a:rPr lang="en-US"/>
              <a:t>San Francisco Estuary Partnership’s Investment in the Wetlands Regional Monitoring Program </a:t>
            </a:r>
          </a:p>
        </p:txBody>
      </p:sp>
      <p:sp>
        <p:nvSpPr>
          <p:cNvPr id="5" name="Footer Placeholder 4">
            <a:extLst>
              <a:ext uri="{FF2B5EF4-FFF2-40B4-BE49-F238E27FC236}">
                <a16:creationId xmlns:a16="http://schemas.microsoft.com/office/drawing/2014/main" id="{01C12C22-8D8D-D24C-BC62-960594FDF0C0}"/>
              </a:ext>
            </a:extLst>
          </p:cNvPr>
          <p:cNvSpPr>
            <a:spLocks noGrp="1"/>
          </p:cNvSpPr>
          <p:nvPr>
            <p:ph type="ftr" sz="quarter" idx="12"/>
          </p:nvPr>
        </p:nvSpPr>
        <p:spPr/>
        <p:txBody>
          <a:bodyPr/>
          <a:lstStyle>
            <a:lvl1pPr>
              <a:defRPr b="1" i="0">
                <a:latin typeface="Source Sans Pro Semibold" panose="020B0503030403020204" pitchFamily="34" charset="77"/>
              </a:defRPr>
            </a:lvl1pPr>
          </a:lstStyle>
          <a:p>
            <a:r>
              <a:rPr lang="en-US"/>
              <a:t>San Francisco Estuary Partnership’s Perspective on the WRMP</a:t>
            </a:r>
          </a:p>
        </p:txBody>
      </p:sp>
      <p:pic>
        <p:nvPicPr>
          <p:cNvPr id="8" name="Picture 7">
            <a:extLst>
              <a:ext uri="{FF2B5EF4-FFF2-40B4-BE49-F238E27FC236}">
                <a16:creationId xmlns:a16="http://schemas.microsoft.com/office/drawing/2014/main" id="{29B7497E-59E5-8A45-AE2B-119DC002F5E3}"/>
              </a:ext>
            </a:extLst>
          </p:cNvPr>
          <p:cNvPicPr>
            <a:picLocks noChangeAspect="1"/>
          </p:cNvPicPr>
          <p:nvPr userDrawn="1"/>
        </p:nvPicPr>
        <p:blipFill>
          <a:blip r:embed="rId4"/>
          <a:stretch>
            <a:fillRect/>
          </a:stretch>
        </p:blipFill>
        <p:spPr>
          <a:xfrm>
            <a:off x="522131" y="2519363"/>
            <a:ext cx="1485900" cy="1485900"/>
          </a:xfrm>
          <a:prstGeom prst="rect">
            <a:avLst/>
          </a:prstGeom>
        </p:spPr>
      </p:pic>
      <p:pic>
        <p:nvPicPr>
          <p:cNvPr id="9" name="Picture 8">
            <a:extLst>
              <a:ext uri="{FF2B5EF4-FFF2-40B4-BE49-F238E27FC236}">
                <a16:creationId xmlns:a16="http://schemas.microsoft.com/office/drawing/2014/main" id="{D1737ED9-2F10-F246-B951-E2F5AE448F0E}"/>
              </a:ext>
            </a:extLst>
          </p:cNvPr>
          <p:cNvPicPr>
            <a:picLocks noChangeAspect="1"/>
          </p:cNvPicPr>
          <p:nvPr userDrawn="1"/>
        </p:nvPicPr>
        <p:blipFill>
          <a:blip r:embed="rId5"/>
          <a:stretch>
            <a:fillRect/>
          </a:stretch>
        </p:blipFill>
        <p:spPr>
          <a:xfrm>
            <a:off x="7647635" y="1647825"/>
            <a:ext cx="1095375" cy="1095375"/>
          </a:xfrm>
          <a:prstGeom prst="rect">
            <a:avLst/>
          </a:prstGeom>
          <a:effectLst>
            <a:outerShdw blurRad="88900" sx="102000" sy="102000" algn="ctr" rotWithShape="0">
              <a:prstClr val="black"/>
            </a:outerShdw>
          </a:effectLst>
        </p:spPr>
      </p:pic>
      <p:sp>
        <p:nvSpPr>
          <p:cNvPr id="14" name="Slide Number Placeholder 4">
            <a:extLst>
              <a:ext uri="{FF2B5EF4-FFF2-40B4-BE49-F238E27FC236}">
                <a16:creationId xmlns:a16="http://schemas.microsoft.com/office/drawing/2014/main" id="{9B77469A-3BEB-974B-86E9-9CCF9B7DE305}"/>
              </a:ext>
            </a:extLst>
          </p:cNvPr>
          <p:cNvSpPr>
            <a:spLocks noGrp="1"/>
          </p:cNvSpPr>
          <p:nvPr>
            <p:ph type="sldNum" sz="quarter" idx="4"/>
          </p:nvPr>
        </p:nvSpPr>
        <p:spPr>
          <a:xfrm>
            <a:off x="8667750" y="4462529"/>
            <a:ext cx="228600" cy="685799"/>
          </a:xfrm>
          <a:prstGeom prst="rect">
            <a:avLst/>
          </a:prstGeom>
        </p:spPr>
        <p:txBody>
          <a:bodyPr vert="horz" lIns="0" tIns="0" rIns="0" bIns="0" rtlCol="0" anchor="ctr"/>
          <a:lstStyle>
            <a:lvl1pPr algn="l">
              <a:defRPr sz="900" b="1" i="0">
                <a:solidFill>
                  <a:schemeClr val="bg1"/>
                </a:solidFill>
                <a:latin typeface="Source Sans Pro Semibold" panose="020B0503030403020204" pitchFamily="34" charset="77"/>
              </a:defRPr>
            </a:lvl1pPr>
          </a:lstStyle>
          <a:p>
            <a:r>
              <a:rPr lang="en-US"/>
              <a:t>1</a:t>
            </a:r>
          </a:p>
        </p:txBody>
      </p:sp>
      <p:sp>
        <p:nvSpPr>
          <p:cNvPr id="15" name="Date Placeholder 6">
            <a:extLst>
              <a:ext uri="{FF2B5EF4-FFF2-40B4-BE49-F238E27FC236}">
                <a16:creationId xmlns:a16="http://schemas.microsoft.com/office/drawing/2014/main" id="{9EC0768E-A83F-F046-A334-1417B117CD3D}"/>
              </a:ext>
            </a:extLst>
          </p:cNvPr>
          <p:cNvSpPr>
            <a:spLocks noGrp="1"/>
          </p:cNvSpPr>
          <p:nvPr>
            <p:ph type="dt" sz="half" idx="2"/>
          </p:nvPr>
        </p:nvSpPr>
        <p:spPr>
          <a:xfrm>
            <a:off x="7476558" y="4462529"/>
            <a:ext cx="1033238" cy="680969"/>
          </a:xfrm>
          <a:prstGeom prst="rect">
            <a:avLst/>
          </a:prstGeom>
        </p:spPr>
        <p:txBody>
          <a:bodyPr vert="horz" lIns="0" tIns="0" rIns="0" bIns="0" rtlCol="0" anchor="ctr"/>
          <a:lstStyle>
            <a:lvl1pPr algn="r">
              <a:defRPr sz="900" b="1" i="0">
                <a:solidFill>
                  <a:schemeClr val="bg1"/>
                </a:solidFill>
                <a:latin typeface="Source Sans Pro Semibold" panose="020B0503030403020204" pitchFamily="34" charset="77"/>
              </a:defRPr>
            </a:lvl1pPr>
          </a:lstStyle>
          <a:p>
            <a:endParaRPr lang="en-US"/>
          </a:p>
        </p:txBody>
      </p:sp>
    </p:spTree>
    <p:extLst>
      <p:ext uri="{BB962C8B-B14F-4D97-AF65-F5344CB8AC3E}">
        <p14:creationId xmlns:p14="http://schemas.microsoft.com/office/powerpoint/2010/main" val="2981389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1F881-3A93-4646-87D9-AFFF23CFBC44}"/>
              </a:ext>
            </a:extLst>
          </p:cNvPr>
          <p:cNvSpPr>
            <a:spLocks noGrp="1"/>
          </p:cNvSpPr>
          <p:nvPr>
            <p:ph type="title" hasCustomPrompt="1"/>
          </p:nvPr>
        </p:nvSpPr>
        <p:spPr/>
        <p:txBody>
          <a:bodyPr lIns="0" tIns="0" rIns="0" bIns="0">
            <a:noAutofit/>
          </a:bodyPr>
          <a:lstStyle>
            <a:lvl1pPr>
              <a:defRPr>
                <a:solidFill>
                  <a:srgbClr val="228B9C"/>
                </a:solidFill>
              </a:defRPr>
            </a:lvl1pPr>
          </a:lstStyle>
          <a:p>
            <a:r>
              <a:rPr lang="en-US"/>
              <a:t>Key program goals</a:t>
            </a:r>
          </a:p>
        </p:txBody>
      </p:sp>
      <p:sp>
        <p:nvSpPr>
          <p:cNvPr id="3" name="Content Placeholder 2">
            <a:extLst>
              <a:ext uri="{FF2B5EF4-FFF2-40B4-BE49-F238E27FC236}">
                <a16:creationId xmlns:a16="http://schemas.microsoft.com/office/drawing/2014/main" id="{EA779A84-7B8F-9E40-A83F-096D1EE75376}"/>
              </a:ext>
            </a:extLst>
          </p:cNvPr>
          <p:cNvSpPr>
            <a:spLocks noGrp="1"/>
          </p:cNvSpPr>
          <p:nvPr>
            <p:ph idx="1"/>
          </p:nvPr>
        </p:nvSpPr>
        <p:spPr/>
        <p:txBody>
          <a:bodyPr>
            <a:noAutofit/>
          </a:bodyPr>
          <a:lstStyle>
            <a:lvl1pPr>
              <a:defRPr>
                <a:solidFill>
                  <a:srgbClr val="4E4E50"/>
                </a:solidFill>
              </a:defRPr>
            </a:lvl1pPr>
            <a:lvl2pPr>
              <a:defRPr>
                <a:solidFill>
                  <a:srgbClr val="4E4E50"/>
                </a:solidFill>
              </a:defRPr>
            </a:lvl2pPr>
            <a:lvl3pPr>
              <a:defRPr>
                <a:solidFill>
                  <a:srgbClr val="4E4E50"/>
                </a:solidFill>
              </a:defRPr>
            </a:lvl3pPr>
            <a:lvl4pPr>
              <a:defRPr>
                <a:solidFill>
                  <a:srgbClr val="4E4E50"/>
                </a:solidFill>
              </a:defRPr>
            </a:lvl4pPr>
            <a:lvl5pPr>
              <a:defRPr>
                <a:solidFill>
                  <a:srgbClr val="4E4E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6B9832E2-1095-1542-AC19-51F61C8EEAC8}"/>
              </a:ext>
            </a:extLst>
          </p:cNvPr>
          <p:cNvSpPr/>
          <p:nvPr userDrawn="1"/>
        </p:nvSpPr>
        <p:spPr>
          <a:xfrm rot="16200000">
            <a:off x="4554856" y="-126616"/>
            <a:ext cx="34290" cy="9144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n>
                <a:noFill/>
              </a:ln>
              <a:latin typeface="Source Sans Pro" panose="020B0503030403020204" pitchFamily="34" charset="77"/>
            </a:endParaRPr>
          </a:p>
        </p:txBody>
      </p:sp>
      <p:sp>
        <p:nvSpPr>
          <p:cNvPr id="11" name="Footer Placeholder 16">
            <a:extLst>
              <a:ext uri="{FF2B5EF4-FFF2-40B4-BE49-F238E27FC236}">
                <a16:creationId xmlns:a16="http://schemas.microsoft.com/office/drawing/2014/main" id="{1D418EB4-28E6-6E41-BDCA-A9B4F8ABFCF5}"/>
              </a:ext>
            </a:extLst>
          </p:cNvPr>
          <p:cNvSpPr>
            <a:spLocks noGrp="1"/>
          </p:cNvSpPr>
          <p:nvPr>
            <p:ph type="ftr" sz="quarter" idx="3"/>
          </p:nvPr>
        </p:nvSpPr>
        <p:spPr>
          <a:xfrm>
            <a:off x="2000250" y="4462529"/>
            <a:ext cx="3086100" cy="680969"/>
          </a:xfrm>
          <a:prstGeom prst="rect">
            <a:avLst/>
          </a:prstGeom>
        </p:spPr>
        <p:txBody>
          <a:bodyPr vert="horz" lIns="0" tIns="0" rIns="0" bIns="0" rtlCol="0" anchor="ctr"/>
          <a:lstStyle>
            <a:lvl1pPr algn="l">
              <a:defRPr sz="900" b="1" i="0" u="none" baseline="0">
                <a:solidFill>
                  <a:schemeClr val="bg1"/>
                </a:solidFill>
                <a:latin typeface="Source Sans Pro Semibold" panose="020B0503030403020204" pitchFamily="34" charset="77"/>
              </a:defRPr>
            </a:lvl1pPr>
          </a:lstStyle>
          <a:p>
            <a:r>
              <a:rPr lang="en-US"/>
              <a:t>San Francisco Estuary Partnership’s Perspective on the WRMP</a:t>
            </a:r>
          </a:p>
        </p:txBody>
      </p:sp>
      <p:sp>
        <p:nvSpPr>
          <p:cNvPr id="8" name="Slide Number Placeholder 4">
            <a:extLst>
              <a:ext uri="{FF2B5EF4-FFF2-40B4-BE49-F238E27FC236}">
                <a16:creationId xmlns:a16="http://schemas.microsoft.com/office/drawing/2014/main" id="{CB6D22B4-79FF-274A-BDCA-009E229733A0}"/>
              </a:ext>
            </a:extLst>
          </p:cNvPr>
          <p:cNvSpPr txBox="1">
            <a:spLocks/>
          </p:cNvSpPr>
          <p:nvPr userDrawn="1"/>
        </p:nvSpPr>
        <p:spPr>
          <a:xfrm>
            <a:off x="8667750" y="4462529"/>
            <a:ext cx="228600" cy="685799"/>
          </a:xfrm>
          <a:prstGeom prst="rect">
            <a:avLst/>
          </a:prstGeom>
        </p:spPr>
        <p:txBody>
          <a:bodyPr vert="horz" lIns="0" tIns="0" rIns="0" bIns="0" rtlCol="0" anchor="ctr"/>
          <a:lstStyle>
            <a:defPPr>
              <a:defRPr lang="en-US"/>
            </a:defPPr>
            <a:lvl1pPr marL="0" algn="l"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AC8D15-1A9E-D543-995C-70B9F5DA3974}" type="slidenum">
              <a:rPr lang="en-US" sz="900" smtClean="0"/>
              <a:pPr/>
              <a:t>‹#›</a:t>
            </a:fld>
            <a:endParaRPr lang="en-US" sz="900"/>
          </a:p>
        </p:txBody>
      </p:sp>
      <p:sp>
        <p:nvSpPr>
          <p:cNvPr id="12" name="Date Placeholder 6">
            <a:extLst>
              <a:ext uri="{FF2B5EF4-FFF2-40B4-BE49-F238E27FC236}">
                <a16:creationId xmlns:a16="http://schemas.microsoft.com/office/drawing/2014/main" id="{BDACAF95-FAE1-334B-8E4A-FFC12843B7B9}"/>
              </a:ext>
            </a:extLst>
          </p:cNvPr>
          <p:cNvSpPr txBox="1">
            <a:spLocks/>
          </p:cNvSpPr>
          <p:nvPr userDrawn="1"/>
        </p:nvSpPr>
        <p:spPr>
          <a:xfrm>
            <a:off x="7476558" y="4462529"/>
            <a:ext cx="1033238" cy="680969"/>
          </a:xfrm>
          <a:prstGeom prst="rect">
            <a:avLst/>
          </a:prstGeom>
        </p:spPr>
        <p:txBody>
          <a:bodyPr vert="horz" lIns="0" tIns="0" rIns="0" bIns="0" rtlCol="0" anchor="ctr"/>
          <a:lstStyle>
            <a:defPPr>
              <a:defRPr lang="en-US"/>
            </a:defPPr>
            <a:lvl1pPr marL="0" algn="r"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AD149-C471-704F-9470-7925ABA614E1}" type="datetime4">
              <a:rPr lang="en-US" sz="900" smtClean="0"/>
              <a:pPr/>
              <a:t>September 12, 2023</a:t>
            </a:fld>
            <a:endParaRPr lang="en-US" sz="900"/>
          </a:p>
        </p:txBody>
      </p:sp>
    </p:spTree>
    <p:extLst>
      <p:ext uri="{BB962C8B-B14F-4D97-AF65-F5344CB8AC3E}">
        <p14:creationId xmlns:p14="http://schemas.microsoft.com/office/powerpoint/2010/main" val="1222968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1F881-3A93-4646-87D9-AFFF23CFBC44}"/>
              </a:ext>
            </a:extLst>
          </p:cNvPr>
          <p:cNvSpPr>
            <a:spLocks noGrp="1"/>
          </p:cNvSpPr>
          <p:nvPr>
            <p:ph type="title" hasCustomPrompt="1"/>
          </p:nvPr>
        </p:nvSpPr>
        <p:spPr/>
        <p:txBody>
          <a:bodyPr lIns="0" tIns="0" rIns="0" bIns="0">
            <a:noAutofit/>
          </a:bodyPr>
          <a:lstStyle>
            <a:lvl1pPr>
              <a:defRPr>
                <a:solidFill>
                  <a:srgbClr val="228B9C"/>
                </a:solidFill>
              </a:defRPr>
            </a:lvl1pPr>
          </a:lstStyle>
          <a:p>
            <a:r>
              <a:rPr lang="en-US"/>
              <a:t>Challenges in implementation of monitoring</a:t>
            </a:r>
          </a:p>
        </p:txBody>
      </p:sp>
      <p:sp>
        <p:nvSpPr>
          <p:cNvPr id="3" name="Content Placeholder 2">
            <a:extLst>
              <a:ext uri="{FF2B5EF4-FFF2-40B4-BE49-F238E27FC236}">
                <a16:creationId xmlns:a16="http://schemas.microsoft.com/office/drawing/2014/main" id="{EA779A84-7B8F-9E40-A83F-096D1EE75376}"/>
              </a:ext>
            </a:extLst>
          </p:cNvPr>
          <p:cNvSpPr>
            <a:spLocks noGrp="1"/>
          </p:cNvSpPr>
          <p:nvPr>
            <p:ph idx="1"/>
          </p:nvPr>
        </p:nvSpPr>
        <p:spPr/>
        <p:txBody>
          <a:bodyPr>
            <a:noAutofit/>
          </a:bodyPr>
          <a:lstStyle>
            <a:lvl1pPr>
              <a:defRPr>
                <a:solidFill>
                  <a:srgbClr val="4E4E50"/>
                </a:solidFill>
              </a:defRPr>
            </a:lvl1pPr>
            <a:lvl2pPr>
              <a:defRPr>
                <a:solidFill>
                  <a:srgbClr val="4E4E50"/>
                </a:solidFill>
              </a:defRPr>
            </a:lvl2pPr>
            <a:lvl3pPr>
              <a:defRPr>
                <a:solidFill>
                  <a:srgbClr val="4E4E50"/>
                </a:solidFill>
              </a:defRPr>
            </a:lvl3pPr>
            <a:lvl4pPr>
              <a:defRPr>
                <a:solidFill>
                  <a:srgbClr val="4E4E50"/>
                </a:solidFill>
              </a:defRPr>
            </a:lvl4pPr>
            <a:lvl5pPr>
              <a:defRPr>
                <a:solidFill>
                  <a:srgbClr val="4E4E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6B9832E2-1095-1542-AC19-51F61C8EEAC8}"/>
              </a:ext>
            </a:extLst>
          </p:cNvPr>
          <p:cNvSpPr/>
          <p:nvPr userDrawn="1"/>
        </p:nvSpPr>
        <p:spPr>
          <a:xfrm rot="16200000">
            <a:off x="4554856" y="-126616"/>
            <a:ext cx="34290" cy="9144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n>
                <a:noFill/>
              </a:ln>
              <a:latin typeface="Source Sans Pro" panose="020B0503030403020204" pitchFamily="34" charset="77"/>
            </a:endParaRPr>
          </a:p>
        </p:txBody>
      </p:sp>
      <p:sp>
        <p:nvSpPr>
          <p:cNvPr id="11" name="Footer Placeholder 16">
            <a:extLst>
              <a:ext uri="{FF2B5EF4-FFF2-40B4-BE49-F238E27FC236}">
                <a16:creationId xmlns:a16="http://schemas.microsoft.com/office/drawing/2014/main" id="{1D418EB4-28E6-6E41-BDCA-A9B4F8ABFCF5}"/>
              </a:ext>
            </a:extLst>
          </p:cNvPr>
          <p:cNvSpPr>
            <a:spLocks noGrp="1"/>
          </p:cNvSpPr>
          <p:nvPr>
            <p:ph type="ftr" sz="quarter" idx="3"/>
          </p:nvPr>
        </p:nvSpPr>
        <p:spPr>
          <a:xfrm>
            <a:off x="2000250" y="4462529"/>
            <a:ext cx="3086100" cy="680969"/>
          </a:xfrm>
          <a:prstGeom prst="rect">
            <a:avLst/>
          </a:prstGeom>
        </p:spPr>
        <p:txBody>
          <a:bodyPr vert="horz" lIns="0" tIns="0" rIns="0" bIns="0" rtlCol="0" anchor="ctr"/>
          <a:lstStyle>
            <a:lvl1pPr algn="l">
              <a:defRPr sz="900" b="1" i="0" u="none" baseline="0">
                <a:solidFill>
                  <a:schemeClr val="bg1"/>
                </a:solidFill>
                <a:latin typeface="Source Sans Pro Semibold" panose="020B0503030403020204" pitchFamily="34" charset="77"/>
              </a:defRPr>
            </a:lvl1pPr>
          </a:lstStyle>
          <a:p>
            <a:r>
              <a:rPr lang="en-US"/>
              <a:t>San Francisco Estuary Partnership’s Perspective on the WRMP</a:t>
            </a:r>
          </a:p>
        </p:txBody>
      </p:sp>
      <p:sp>
        <p:nvSpPr>
          <p:cNvPr id="8" name="Slide Number Placeholder 4">
            <a:extLst>
              <a:ext uri="{FF2B5EF4-FFF2-40B4-BE49-F238E27FC236}">
                <a16:creationId xmlns:a16="http://schemas.microsoft.com/office/drawing/2014/main" id="{CB6D22B4-79FF-274A-BDCA-009E229733A0}"/>
              </a:ext>
            </a:extLst>
          </p:cNvPr>
          <p:cNvSpPr txBox="1">
            <a:spLocks/>
          </p:cNvSpPr>
          <p:nvPr userDrawn="1"/>
        </p:nvSpPr>
        <p:spPr>
          <a:xfrm>
            <a:off x="8667750" y="4462529"/>
            <a:ext cx="228600" cy="685799"/>
          </a:xfrm>
          <a:prstGeom prst="rect">
            <a:avLst/>
          </a:prstGeom>
        </p:spPr>
        <p:txBody>
          <a:bodyPr vert="horz" lIns="0" tIns="0" rIns="0" bIns="0" rtlCol="0" anchor="ctr"/>
          <a:lstStyle>
            <a:defPPr>
              <a:defRPr lang="en-US"/>
            </a:defPPr>
            <a:lvl1pPr marL="0" algn="l"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AC8D15-1A9E-D543-995C-70B9F5DA3974}" type="slidenum">
              <a:rPr lang="en-US" sz="900" smtClean="0"/>
              <a:pPr/>
              <a:t>‹#›</a:t>
            </a:fld>
            <a:endParaRPr lang="en-US" sz="900"/>
          </a:p>
        </p:txBody>
      </p:sp>
      <p:sp>
        <p:nvSpPr>
          <p:cNvPr id="12" name="Date Placeholder 6">
            <a:extLst>
              <a:ext uri="{FF2B5EF4-FFF2-40B4-BE49-F238E27FC236}">
                <a16:creationId xmlns:a16="http://schemas.microsoft.com/office/drawing/2014/main" id="{BDACAF95-FAE1-334B-8E4A-FFC12843B7B9}"/>
              </a:ext>
            </a:extLst>
          </p:cNvPr>
          <p:cNvSpPr txBox="1">
            <a:spLocks/>
          </p:cNvSpPr>
          <p:nvPr userDrawn="1"/>
        </p:nvSpPr>
        <p:spPr>
          <a:xfrm>
            <a:off x="7476558" y="4462529"/>
            <a:ext cx="1033238" cy="680969"/>
          </a:xfrm>
          <a:prstGeom prst="rect">
            <a:avLst/>
          </a:prstGeom>
        </p:spPr>
        <p:txBody>
          <a:bodyPr vert="horz" lIns="0" tIns="0" rIns="0" bIns="0" rtlCol="0" anchor="ctr"/>
          <a:lstStyle>
            <a:defPPr>
              <a:defRPr lang="en-US"/>
            </a:defPPr>
            <a:lvl1pPr marL="0" algn="r"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AD149-C471-704F-9470-7925ABA614E1}" type="datetime4">
              <a:rPr lang="en-US" sz="900" smtClean="0"/>
              <a:pPr/>
              <a:t>September 12, 2023</a:t>
            </a:fld>
            <a:endParaRPr lang="en-US" sz="900"/>
          </a:p>
        </p:txBody>
      </p:sp>
    </p:spTree>
    <p:extLst>
      <p:ext uri="{BB962C8B-B14F-4D97-AF65-F5344CB8AC3E}">
        <p14:creationId xmlns:p14="http://schemas.microsoft.com/office/powerpoint/2010/main" val="32139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1F881-3A93-4646-87D9-AFFF23CFBC44}"/>
              </a:ext>
            </a:extLst>
          </p:cNvPr>
          <p:cNvSpPr>
            <a:spLocks noGrp="1"/>
          </p:cNvSpPr>
          <p:nvPr>
            <p:ph type="title" hasCustomPrompt="1"/>
          </p:nvPr>
        </p:nvSpPr>
        <p:spPr/>
        <p:txBody>
          <a:bodyPr lIns="0" tIns="0" rIns="0" bIns="0">
            <a:noAutofit/>
          </a:bodyPr>
          <a:lstStyle>
            <a:lvl1pPr>
              <a:defRPr>
                <a:solidFill>
                  <a:srgbClr val="228B9C"/>
                </a:solidFill>
              </a:defRPr>
            </a:lvl1pPr>
          </a:lstStyle>
          <a:p>
            <a:r>
              <a:rPr lang="en-US"/>
              <a:t>5-year priorities</a:t>
            </a:r>
          </a:p>
        </p:txBody>
      </p:sp>
      <p:sp>
        <p:nvSpPr>
          <p:cNvPr id="3" name="Content Placeholder 2">
            <a:extLst>
              <a:ext uri="{FF2B5EF4-FFF2-40B4-BE49-F238E27FC236}">
                <a16:creationId xmlns:a16="http://schemas.microsoft.com/office/drawing/2014/main" id="{EA779A84-7B8F-9E40-A83F-096D1EE75376}"/>
              </a:ext>
            </a:extLst>
          </p:cNvPr>
          <p:cNvSpPr>
            <a:spLocks noGrp="1"/>
          </p:cNvSpPr>
          <p:nvPr>
            <p:ph idx="1"/>
          </p:nvPr>
        </p:nvSpPr>
        <p:spPr/>
        <p:txBody>
          <a:bodyPr>
            <a:noAutofit/>
          </a:bodyPr>
          <a:lstStyle>
            <a:lvl1pPr>
              <a:defRPr>
                <a:solidFill>
                  <a:srgbClr val="4E4E50"/>
                </a:solidFill>
              </a:defRPr>
            </a:lvl1pPr>
            <a:lvl2pPr>
              <a:defRPr>
                <a:solidFill>
                  <a:srgbClr val="4E4E50"/>
                </a:solidFill>
              </a:defRPr>
            </a:lvl2pPr>
            <a:lvl3pPr>
              <a:defRPr>
                <a:solidFill>
                  <a:srgbClr val="4E4E50"/>
                </a:solidFill>
              </a:defRPr>
            </a:lvl3pPr>
            <a:lvl4pPr>
              <a:defRPr>
                <a:solidFill>
                  <a:srgbClr val="4E4E50"/>
                </a:solidFill>
              </a:defRPr>
            </a:lvl4pPr>
            <a:lvl5pPr>
              <a:defRPr>
                <a:solidFill>
                  <a:srgbClr val="4E4E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6B9832E2-1095-1542-AC19-51F61C8EEAC8}"/>
              </a:ext>
            </a:extLst>
          </p:cNvPr>
          <p:cNvSpPr/>
          <p:nvPr userDrawn="1"/>
        </p:nvSpPr>
        <p:spPr>
          <a:xfrm rot="16200000">
            <a:off x="4554856" y="-126616"/>
            <a:ext cx="34290" cy="9144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n>
                <a:noFill/>
              </a:ln>
              <a:latin typeface="Source Sans Pro" panose="020B0503030403020204" pitchFamily="34" charset="77"/>
            </a:endParaRPr>
          </a:p>
        </p:txBody>
      </p:sp>
      <p:sp>
        <p:nvSpPr>
          <p:cNvPr id="11" name="Footer Placeholder 16">
            <a:extLst>
              <a:ext uri="{FF2B5EF4-FFF2-40B4-BE49-F238E27FC236}">
                <a16:creationId xmlns:a16="http://schemas.microsoft.com/office/drawing/2014/main" id="{1D418EB4-28E6-6E41-BDCA-A9B4F8ABFCF5}"/>
              </a:ext>
            </a:extLst>
          </p:cNvPr>
          <p:cNvSpPr>
            <a:spLocks noGrp="1"/>
          </p:cNvSpPr>
          <p:nvPr>
            <p:ph type="ftr" sz="quarter" idx="3"/>
          </p:nvPr>
        </p:nvSpPr>
        <p:spPr>
          <a:xfrm>
            <a:off x="2000250" y="4462529"/>
            <a:ext cx="3086100" cy="680969"/>
          </a:xfrm>
          <a:prstGeom prst="rect">
            <a:avLst/>
          </a:prstGeom>
        </p:spPr>
        <p:txBody>
          <a:bodyPr vert="horz" lIns="0" tIns="0" rIns="0" bIns="0" rtlCol="0" anchor="ctr"/>
          <a:lstStyle>
            <a:lvl1pPr algn="l">
              <a:defRPr sz="900" b="1" i="0" u="none" baseline="0">
                <a:solidFill>
                  <a:schemeClr val="bg1"/>
                </a:solidFill>
                <a:latin typeface="Source Sans Pro Semibold" panose="020B0503030403020204" pitchFamily="34" charset="77"/>
              </a:defRPr>
            </a:lvl1pPr>
          </a:lstStyle>
          <a:p>
            <a:r>
              <a:rPr lang="en-US"/>
              <a:t>San Francisco Estuary Partnership’s Perspective on the WRMP</a:t>
            </a:r>
          </a:p>
        </p:txBody>
      </p:sp>
      <p:sp>
        <p:nvSpPr>
          <p:cNvPr id="8" name="Slide Number Placeholder 4">
            <a:extLst>
              <a:ext uri="{FF2B5EF4-FFF2-40B4-BE49-F238E27FC236}">
                <a16:creationId xmlns:a16="http://schemas.microsoft.com/office/drawing/2014/main" id="{CB6D22B4-79FF-274A-BDCA-009E229733A0}"/>
              </a:ext>
            </a:extLst>
          </p:cNvPr>
          <p:cNvSpPr txBox="1">
            <a:spLocks/>
          </p:cNvSpPr>
          <p:nvPr userDrawn="1"/>
        </p:nvSpPr>
        <p:spPr>
          <a:xfrm>
            <a:off x="8667750" y="4462529"/>
            <a:ext cx="228600" cy="685799"/>
          </a:xfrm>
          <a:prstGeom prst="rect">
            <a:avLst/>
          </a:prstGeom>
        </p:spPr>
        <p:txBody>
          <a:bodyPr vert="horz" lIns="0" tIns="0" rIns="0" bIns="0" rtlCol="0" anchor="ctr"/>
          <a:lstStyle>
            <a:defPPr>
              <a:defRPr lang="en-US"/>
            </a:defPPr>
            <a:lvl1pPr marL="0" algn="l"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AC8D15-1A9E-D543-995C-70B9F5DA3974}" type="slidenum">
              <a:rPr lang="en-US" sz="900" smtClean="0"/>
              <a:pPr/>
              <a:t>‹#›</a:t>
            </a:fld>
            <a:endParaRPr lang="en-US" sz="900"/>
          </a:p>
        </p:txBody>
      </p:sp>
      <p:sp>
        <p:nvSpPr>
          <p:cNvPr id="12" name="Date Placeholder 6">
            <a:extLst>
              <a:ext uri="{FF2B5EF4-FFF2-40B4-BE49-F238E27FC236}">
                <a16:creationId xmlns:a16="http://schemas.microsoft.com/office/drawing/2014/main" id="{BDACAF95-FAE1-334B-8E4A-FFC12843B7B9}"/>
              </a:ext>
            </a:extLst>
          </p:cNvPr>
          <p:cNvSpPr txBox="1">
            <a:spLocks/>
          </p:cNvSpPr>
          <p:nvPr userDrawn="1"/>
        </p:nvSpPr>
        <p:spPr>
          <a:xfrm>
            <a:off x="7476558" y="4462529"/>
            <a:ext cx="1033238" cy="680969"/>
          </a:xfrm>
          <a:prstGeom prst="rect">
            <a:avLst/>
          </a:prstGeom>
        </p:spPr>
        <p:txBody>
          <a:bodyPr vert="horz" lIns="0" tIns="0" rIns="0" bIns="0" rtlCol="0" anchor="ctr"/>
          <a:lstStyle>
            <a:defPPr>
              <a:defRPr lang="en-US"/>
            </a:defPPr>
            <a:lvl1pPr marL="0" algn="r"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AD149-C471-704F-9470-7925ABA614E1}" type="datetime4">
              <a:rPr lang="en-US" sz="900" smtClean="0"/>
              <a:pPr/>
              <a:t>September 12, 2023</a:t>
            </a:fld>
            <a:endParaRPr lang="en-US" sz="900"/>
          </a:p>
        </p:txBody>
      </p:sp>
    </p:spTree>
    <p:extLst>
      <p:ext uri="{BB962C8B-B14F-4D97-AF65-F5344CB8AC3E}">
        <p14:creationId xmlns:p14="http://schemas.microsoft.com/office/powerpoint/2010/main" val="29007384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1F881-3A93-4646-87D9-AFFF23CFBC44}"/>
              </a:ext>
            </a:extLst>
          </p:cNvPr>
          <p:cNvSpPr>
            <a:spLocks noGrp="1"/>
          </p:cNvSpPr>
          <p:nvPr>
            <p:ph type="title" hasCustomPrompt="1"/>
          </p:nvPr>
        </p:nvSpPr>
        <p:spPr/>
        <p:txBody>
          <a:bodyPr lIns="0" tIns="0" rIns="0" bIns="0">
            <a:noAutofit/>
          </a:bodyPr>
          <a:lstStyle>
            <a:lvl1pPr>
              <a:defRPr>
                <a:solidFill>
                  <a:srgbClr val="228B9C"/>
                </a:solidFill>
              </a:defRPr>
            </a:lvl1pPr>
          </a:lstStyle>
          <a:p>
            <a:r>
              <a:rPr lang="en-US"/>
              <a:t>If the WRMP had one wish …</a:t>
            </a:r>
          </a:p>
        </p:txBody>
      </p:sp>
      <p:sp>
        <p:nvSpPr>
          <p:cNvPr id="3" name="Content Placeholder 2">
            <a:extLst>
              <a:ext uri="{FF2B5EF4-FFF2-40B4-BE49-F238E27FC236}">
                <a16:creationId xmlns:a16="http://schemas.microsoft.com/office/drawing/2014/main" id="{EA779A84-7B8F-9E40-A83F-096D1EE75376}"/>
              </a:ext>
            </a:extLst>
          </p:cNvPr>
          <p:cNvSpPr>
            <a:spLocks noGrp="1"/>
          </p:cNvSpPr>
          <p:nvPr>
            <p:ph idx="1"/>
          </p:nvPr>
        </p:nvSpPr>
        <p:spPr/>
        <p:txBody>
          <a:bodyPr>
            <a:noAutofit/>
          </a:bodyPr>
          <a:lstStyle>
            <a:lvl1pPr>
              <a:defRPr>
                <a:solidFill>
                  <a:srgbClr val="4E4E50"/>
                </a:solidFill>
              </a:defRPr>
            </a:lvl1pPr>
            <a:lvl2pPr>
              <a:defRPr>
                <a:solidFill>
                  <a:srgbClr val="4E4E50"/>
                </a:solidFill>
              </a:defRPr>
            </a:lvl2pPr>
            <a:lvl3pPr>
              <a:defRPr>
                <a:solidFill>
                  <a:srgbClr val="4E4E50"/>
                </a:solidFill>
              </a:defRPr>
            </a:lvl3pPr>
            <a:lvl4pPr>
              <a:defRPr>
                <a:solidFill>
                  <a:srgbClr val="4E4E50"/>
                </a:solidFill>
              </a:defRPr>
            </a:lvl4pPr>
            <a:lvl5pPr>
              <a:defRPr>
                <a:solidFill>
                  <a:srgbClr val="4E4E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6B9832E2-1095-1542-AC19-51F61C8EEAC8}"/>
              </a:ext>
            </a:extLst>
          </p:cNvPr>
          <p:cNvSpPr/>
          <p:nvPr userDrawn="1"/>
        </p:nvSpPr>
        <p:spPr>
          <a:xfrm rot="16200000">
            <a:off x="4554856" y="-126616"/>
            <a:ext cx="34290" cy="9144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n>
                <a:noFill/>
              </a:ln>
              <a:latin typeface="Source Sans Pro" panose="020B0503030403020204" pitchFamily="34" charset="77"/>
            </a:endParaRPr>
          </a:p>
        </p:txBody>
      </p:sp>
      <p:sp>
        <p:nvSpPr>
          <p:cNvPr id="11" name="Footer Placeholder 16">
            <a:extLst>
              <a:ext uri="{FF2B5EF4-FFF2-40B4-BE49-F238E27FC236}">
                <a16:creationId xmlns:a16="http://schemas.microsoft.com/office/drawing/2014/main" id="{1D418EB4-28E6-6E41-BDCA-A9B4F8ABFCF5}"/>
              </a:ext>
            </a:extLst>
          </p:cNvPr>
          <p:cNvSpPr>
            <a:spLocks noGrp="1"/>
          </p:cNvSpPr>
          <p:nvPr>
            <p:ph type="ftr" sz="quarter" idx="3"/>
          </p:nvPr>
        </p:nvSpPr>
        <p:spPr>
          <a:xfrm>
            <a:off x="2000250" y="4462529"/>
            <a:ext cx="3086100" cy="680969"/>
          </a:xfrm>
          <a:prstGeom prst="rect">
            <a:avLst/>
          </a:prstGeom>
        </p:spPr>
        <p:txBody>
          <a:bodyPr vert="horz" lIns="0" tIns="0" rIns="0" bIns="0" rtlCol="0" anchor="ctr"/>
          <a:lstStyle>
            <a:lvl1pPr algn="l">
              <a:defRPr sz="900" b="1" i="0" u="none" baseline="0">
                <a:solidFill>
                  <a:schemeClr val="bg1"/>
                </a:solidFill>
                <a:latin typeface="Source Sans Pro Semibold" panose="020B0503030403020204" pitchFamily="34" charset="77"/>
              </a:defRPr>
            </a:lvl1pPr>
          </a:lstStyle>
          <a:p>
            <a:r>
              <a:rPr lang="en-US"/>
              <a:t>San Francisco Estuary Partnership’s Perspective on the WRMP</a:t>
            </a:r>
          </a:p>
        </p:txBody>
      </p:sp>
      <p:sp>
        <p:nvSpPr>
          <p:cNvPr id="8" name="Slide Number Placeholder 4">
            <a:extLst>
              <a:ext uri="{FF2B5EF4-FFF2-40B4-BE49-F238E27FC236}">
                <a16:creationId xmlns:a16="http://schemas.microsoft.com/office/drawing/2014/main" id="{CB6D22B4-79FF-274A-BDCA-009E229733A0}"/>
              </a:ext>
            </a:extLst>
          </p:cNvPr>
          <p:cNvSpPr txBox="1">
            <a:spLocks/>
          </p:cNvSpPr>
          <p:nvPr userDrawn="1"/>
        </p:nvSpPr>
        <p:spPr>
          <a:xfrm>
            <a:off x="8667750" y="4462529"/>
            <a:ext cx="228600" cy="685799"/>
          </a:xfrm>
          <a:prstGeom prst="rect">
            <a:avLst/>
          </a:prstGeom>
        </p:spPr>
        <p:txBody>
          <a:bodyPr vert="horz" lIns="0" tIns="0" rIns="0" bIns="0" rtlCol="0" anchor="ctr"/>
          <a:lstStyle>
            <a:defPPr>
              <a:defRPr lang="en-US"/>
            </a:defPPr>
            <a:lvl1pPr marL="0" algn="l"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AC8D15-1A9E-D543-995C-70B9F5DA3974}" type="slidenum">
              <a:rPr lang="en-US" sz="900" smtClean="0"/>
              <a:pPr/>
              <a:t>‹#›</a:t>
            </a:fld>
            <a:endParaRPr lang="en-US" sz="900"/>
          </a:p>
        </p:txBody>
      </p:sp>
      <p:sp>
        <p:nvSpPr>
          <p:cNvPr id="12" name="Date Placeholder 6">
            <a:extLst>
              <a:ext uri="{FF2B5EF4-FFF2-40B4-BE49-F238E27FC236}">
                <a16:creationId xmlns:a16="http://schemas.microsoft.com/office/drawing/2014/main" id="{BDACAF95-FAE1-334B-8E4A-FFC12843B7B9}"/>
              </a:ext>
            </a:extLst>
          </p:cNvPr>
          <p:cNvSpPr txBox="1">
            <a:spLocks/>
          </p:cNvSpPr>
          <p:nvPr userDrawn="1"/>
        </p:nvSpPr>
        <p:spPr>
          <a:xfrm>
            <a:off x="7476558" y="4462529"/>
            <a:ext cx="1033238" cy="680969"/>
          </a:xfrm>
          <a:prstGeom prst="rect">
            <a:avLst/>
          </a:prstGeom>
        </p:spPr>
        <p:txBody>
          <a:bodyPr vert="horz" lIns="0" tIns="0" rIns="0" bIns="0" rtlCol="0" anchor="ctr"/>
          <a:lstStyle>
            <a:defPPr>
              <a:defRPr lang="en-US"/>
            </a:defPPr>
            <a:lvl1pPr marL="0" algn="r"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AD149-C471-704F-9470-7925ABA614E1}" type="datetime4">
              <a:rPr lang="en-US" sz="900" smtClean="0"/>
              <a:pPr/>
              <a:t>September 12, 2023</a:t>
            </a:fld>
            <a:endParaRPr lang="en-US" sz="900"/>
          </a:p>
        </p:txBody>
      </p:sp>
    </p:spTree>
    <p:extLst>
      <p:ext uri="{BB962C8B-B14F-4D97-AF65-F5344CB8AC3E}">
        <p14:creationId xmlns:p14="http://schemas.microsoft.com/office/powerpoint/2010/main" val="17133670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1B1874-49D6-5D44-8958-08B969ED04CD}"/>
              </a:ext>
            </a:extLst>
          </p:cNvPr>
          <p:cNvSpPr/>
          <p:nvPr userDrawn="1"/>
        </p:nvSpPr>
        <p:spPr>
          <a:xfrm>
            <a:off x="0" y="1"/>
            <a:ext cx="9144000" cy="4462529"/>
          </a:xfrm>
          <a:prstGeom prst="rect">
            <a:avLst/>
          </a:prstGeom>
          <a:solidFill>
            <a:srgbClr val="92B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ysClr val="windowText" lastClr="000000"/>
              </a:solidFill>
            </a:endParaRPr>
          </a:p>
        </p:txBody>
      </p:sp>
      <p:pic>
        <p:nvPicPr>
          <p:cNvPr id="7" name="Picture 6">
            <a:extLst>
              <a:ext uri="{FF2B5EF4-FFF2-40B4-BE49-F238E27FC236}">
                <a16:creationId xmlns:a16="http://schemas.microsoft.com/office/drawing/2014/main" id="{BB5921D9-CF94-6F4B-B732-F0961C58DA79}"/>
              </a:ext>
            </a:extLst>
          </p:cNvPr>
          <p:cNvPicPr>
            <a:picLocks noChangeAspect="1"/>
          </p:cNvPicPr>
          <p:nvPr userDrawn="1"/>
        </p:nvPicPr>
        <p:blipFill>
          <a:blip r:embed="rId2"/>
          <a:stretch>
            <a:fillRect/>
          </a:stretch>
        </p:blipFill>
        <p:spPr>
          <a:xfrm>
            <a:off x="0" y="1033529"/>
            <a:ext cx="9144000" cy="3429000"/>
          </a:xfrm>
          <a:prstGeom prst="rect">
            <a:avLst/>
          </a:prstGeom>
          <a:effectLst/>
        </p:spPr>
      </p:pic>
      <p:sp>
        <p:nvSpPr>
          <p:cNvPr id="2" name="Title 1">
            <a:extLst>
              <a:ext uri="{FF2B5EF4-FFF2-40B4-BE49-F238E27FC236}">
                <a16:creationId xmlns:a16="http://schemas.microsoft.com/office/drawing/2014/main" id="{0BD7DCB1-598F-4C4C-8E3C-FBC853880F1C}"/>
              </a:ext>
            </a:extLst>
          </p:cNvPr>
          <p:cNvSpPr>
            <a:spLocks noGrp="1"/>
          </p:cNvSpPr>
          <p:nvPr>
            <p:ph type="ctrTitle"/>
          </p:nvPr>
        </p:nvSpPr>
        <p:spPr>
          <a:xfrm>
            <a:off x="2000250" y="930441"/>
            <a:ext cx="5943600" cy="536927"/>
          </a:xfrm>
        </p:spPr>
        <p:txBody>
          <a:bodyPr lIns="0" tIns="0" rIns="0" bIns="0" anchor="ctr">
            <a:noAutofit/>
          </a:bodyPr>
          <a:lstStyle>
            <a:lvl1pPr algn="l">
              <a:defRPr sz="2700" b="0" i="0" cap="all" baseline="0">
                <a:solidFill>
                  <a:schemeClr val="bg1"/>
                </a:solidFill>
                <a:latin typeface="Source Serif Pro" panose="02040603050405020204" pitchFamily="18" charset="0"/>
                <a:ea typeface="Source Serif Pro" panose="02040603050405020204"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6ABB6DB0-9615-8D48-B9FA-D38E35FD31B4}"/>
              </a:ext>
            </a:extLst>
          </p:cNvPr>
          <p:cNvSpPr>
            <a:spLocks noGrp="1"/>
          </p:cNvSpPr>
          <p:nvPr>
            <p:ph type="subTitle" idx="1"/>
          </p:nvPr>
        </p:nvSpPr>
        <p:spPr>
          <a:xfrm>
            <a:off x="2000250" y="1588549"/>
            <a:ext cx="5943600" cy="518750"/>
          </a:xfrm>
        </p:spPr>
        <p:txBody>
          <a:bodyPr lIns="0" tIns="0" rIns="0" bIns="0">
            <a:noAutofit/>
          </a:bodyPr>
          <a:lstStyle>
            <a:lvl1pPr marL="0" indent="0" algn="l">
              <a:buNone/>
              <a:defRPr sz="1800" b="1" i="0">
                <a:solidFill>
                  <a:schemeClr val="bg1"/>
                </a:solidFill>
                <a:latin typeface="Source Sans Pro Semibold" panose="020B0503030403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4" name="Picture 3">
            <a:extLst>
              <a:ext uri="{FF2B5EF4-FFF2-40B4-BE49-F238E27FC236}">
                <a16:creationId xmlns:a16="http://schemas.microsoft.com/office/drawing/2014/main" id="{F7E05F30-A434-8A40-B326-31ED39F591EE}"/>
              </a:ext>
            </a:extLst>
          </p:cNvPr>
          <p:cNvPicPr>
            <a:picLocks noChangeAspect="1"/>
          </p:cNvPicPr>
          <p:nvPr userDrawn="1"/>
        </p:nvPicPr>
        <p:blipFill>
          <a:blip r:embed="rId3"/>
          <a:stretch>
            <a:fillRect/>
          </a:stretch>
        </p:blipFill>
        <p:spPr>
          <a:xfrm>
            <a:off x="532638" y="2532888"/>
            <a:ext cx="1467612" cy="1467612"/>
          </a:xfrm>
          <a:prstGeom prst="ellipse">
            <a:avLst/>
          </a:prstGeom>
        </p:spPr>
      </p:pic>
      <p:sp>
        <p:nvSpPr>
          <p:cNvPr id="14" name="Footer Placeholder 16">
            <a:extLst>
              <a:ext uri="{FF2B5EF4-FFF2-40B4-BE49-F238E27FC236}">
                <a16:creationId xmlns:a16="http://schemas.microsoft.com/office/drawing/2014/main" id="{7C3E1408-9C03-AE4F-BCE0-2D1DE74F41F2}"/>
              </a:ext>
            </a:extLst>
          </p:cNvPr>
          <p:cNvSpPr>
            <a:spLocks noGrp="1"/>
          </p:cNvSpPr>
          <p:nvPr>
            <p:ph type="ftr" sz="quarter" idx="3"/>
          </p:nvPr>
        </p:nvSpPr>
        <p:spPr>
          <a:xfrm>
            <a:off x="2000250" y="4462529"/>
            <a:ext cx="3086100" cy="680969"/>
          </a:xfrm>
          <a:prstGeom prst="rect">
            <a:avLst/>
          </a:prstGeom>
        </p:spPr>
        <p:txBody>
          <a:bodyPr vert="horz" lIns="0" tIns="0" rIns="0" bIns="0" rtlCol="0" anchor="ctr"/>
          <a:lstStyle>
            <a:lvl1pPr algn="l">
              <a:defRPr sz="900" b="1" i="0" u="none" baseline="0">
                <a:solidFill>
                  <a:schemeClr val="bg1"/>
                </a:solidFill>
                <a:latin typeface="Source Sans Pro Semibold" panose="020B0503030403020204" pitchFamily="34" charset="77"/>
              </a:defRPr>
            </a:lvl1pPr>
          </a:lstStyle>
          <a:p>
            <a:r>
              <a:rPr lang="en-US"/>
              <a:t>San Francisco Estuary Partnership’s Perspective on the WRMP</a:t>
            </a:r>
          </a:p>
        </p:txBody>
      </p:sp>
      <p:sp>
        <p:nvSpPr>
          <p:cNvPr id="19" name="Slide Number Placeholder 4">
            <a:extLst>
              <a:ext uri="{FF2B5EF4-FFF2-40B4-BE49-F238E27FC236}">
                <a16:creationId xmlns:a16="http://schemas.microsoft.com/office/drawing/2014/main" id="{CC8D1424-6C18-9440-A3ED-65C2716CCF97}"/>
              </a:ext>
            </a:extLst>
          </p:cNvPr>
          <p:cNvSpPr>
            <a:spLocks noGrp="1"/>
          </p:cNvSpPr>
          <p:nvPr>
            <p:ph type="sldNum" sz="quarter" idx="4"/>
          </p:nvPr>
        </p:nvSpPr>
        <p:spPr>
          <a:xfrm>
            <a:off x="8667750" y="4462529"/>
            <a:ext cx="228600" cy="685799"/>
          </a:xfrm>
          <a:prstGeom prst="rect">
            <a:avLst/>
          </a:prstGeom>
        </p:spPr>
        <p:txBody>
          <a:bodyPr vert="horz" lIns="0" tIns="0" rIns="0" bIns="0" rtlCol="0" anchor="ctr"/>
          <a:lstStyle>
            <a:lvl1pPr algn="l">
              <a:defRPr sz="900" b="1" i="0">
                <a:solidFill>
                  <a:schemeClr val="bg1"/>
                </a:solidFill>
                <a:latin typeface="Source Sans Pro Semibold" panose="020B0503030403020204" pitchFamily="34" charset="77"/>
              </a:defRPr>
            </a:lvl1pPr>
          </a:lstStyle>
          <a:p>
            <a:fld id="{A9AC8D15-1A9E-D543-995C-70B9F5DA3974}" type="slidenum">
              <a:rPr lang="en-US" smtClean="0"/>
              <a:pPr/>
              <a:t>‹#›</a:t>
            </a:fld>
            <a:endParaRPr lang="en-US"/>
          </a:p>
        </p:txBody>
      </p:sp>
      <p:sp>
        <p:nvSpPr>
          <p:cNvPr id="20" name="Date Placeholder 6">
            <a:extLst>
              <a:ext uri="{FF2B5EF4-FFF2-40B4-BE49-F238E27FC236}">
                <a16:creationId xmlns:a16="http://schemas.microsoft.com/office/drawing/2014/main" id="{2F4DA1CB-5F7F-EE45-B32E-2DFB9258ED56}"/>
              </a:ext>
            </a:extLst>
          </p:cNvPr>
          <p:cNvSpPr>
            <a:spLocks noGrp="1"/>
          </p:cNvSpPr>
          <p:nvPr>
            <p:ph type="dt" sz="half" idx="2"/>
          </p:nvPr>
        </p:nvSpPr>
        <p:spPr>
          <a:xfrm>
            <a:off x="7476558" y="4462529"/>
            <a:ext cx="1033238" cy="680969"/>
          </a:xfrm>
          <a:prstGeom prst="rect">
            <a:avLst/>
          </a:prstGeom>
        </p:spPr>
        <p:txBody>
          <a:bodyPr vert="horz" lIns="0" tIns="0" rIns="0" bIns="0" rtlCol="0" anchor="ctr"/>
          <a:lstStyle>
            <a:lvl1pPr algn="r">
              <a:defRPr sz="900" b="1" i="0">
                <a:solidFill>
                  <a:schemeClr val="bg1"/>
                </a:solidFill>
                <a:latin typeface="Source Sans Pro Semibold" panose="020B0503030403020204" pitchFamily="34" charset="77"/>
              </a:defRPr>
            </a:lvl1pPr>
          </a:lstStyle>
          <a:p>
            <a:endParaRPr lang="en-US"/>
          </a:p>
        </p:txBody>
      </p:sp>
    </p:spTree>
    <p:extLst>
      <p:ext uri="{BB962C8B-B14F-4D97-AF65-F5344CB8AC3E}">
        <p14:creationId xmlns:p14="http://schemas.microsoft.com/office/powerpoint/2010/main" val="31610451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1B1874-49D6-5D44-8958-08B969ED04CD}"/>
              </a:ext>
            </a:extLst>
          </p:cNvPr>
          <p:cNvSpPr/>
          <p:nvPr userDrawn="1"/>
        </p:nvSpPr>
        <p:spPr>
          <a:xfrm>
            <a:off x="0" y="1"/>
            <a:ext cx="9144000" cy="4462529"/>
          </a:xfrm>
          <a:prstGeom prst="rect">
            <a:avLst/>
          </a:prstGeom>
          <a:solidFill>
            <a:srgbClr val="228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ysClr val="windowText" lastClr="000000"/>
              </a:solidFill>
            </a:endParaRPr>
          </a:p>
        </p:txBody>
      </p:sp>
      <p:grpSp>
        <p:nvGrpSpPr>
          <p:cNvPr id="5" name="Group 4">
            <a:extLst>
              <a:ext uri="{FF2B5EF4-FFF2-40B4-BE49-F238E27FC236}">
                <a16:creationId xmlns:a16="http://schemas.microsoft.com/office/drawing/2014/main" id="{B8765897-2095-4541-94B9-CB3C6F7C6C76}"/>
              </a:ext>
            </a:extLst>
          </p:cNvPr>
          <p:cNvGrpSpPr/>
          <p:nvPr userDrawn="1"/>
        </p:nvGrpSpPr>
        <p:grpSpPr>
          <a:xfrm>
            <a:off x="0" y="1033529"/>
            <a:ext cx="9144000" cy="3429000"/>
            <a:chOff x="0" y="1378039"/>
            <a:chExt cx="12192000" cy="4572000"/>
          </a:xfrm>
        </p:grpSpPr>
        <p:pic>
          <p:nvPicPr>
            <p:cNvPr id="7" name="Picture 6">
              <a:extLst>
                <a:ext uri="{FF2B5EF4-FFF2-40B4-BE49-F238E27FC236}">
                  <a16:creationId xmlns:a16="http://schemas.microsoft.com/office/drawing/2014/main" id="{BB5921D9-CF94-6F4B-B732-F0961C58DA79}"/>
                </a:ext>
              </a:extLst>
            </p:cNvPr>
            <p:cNvPicPr>
              <a:picLocks noChangeAspect="1"/>
            </p:cNvPicPr>
            <p:nvPr userDrawn="1"/>
          </p:nvPicPr>
          <p:blipFill>
            <a:blip r:embed="rId2"/>
            <a:stretch>
              <a:fillRect/>
            </a:stretch>
          </p:blipFill>
          <p:spPr>
            <a:xfrm>
              <a:off x="0" y="1378039"/>
              <a:ext cx="12192000" cy="4572000"/>
            </a:xfrm>
            <a:prstGeom prst="rect">
              <a:avLst/>
            </a:prstGeom>
            <a:effectLst/>
          </p:spPr>
        </p:pic>
        <p:pic>
          <p:nvPicPr>
            <p:cNvPr id="4" name="Picture 3">
              <a:extLst>
                <a:ext uri="{FF2B5EF4-FFF2-40B4-BE49-F238E27FC236}">
                  <a16:creationId xmlns:a16="http://schemas.microsoft.com/office/drawing/2014/main" id="{CF8EF67A-B48E-424A-9E60-3192C7156B3A}"/>
                </a:ext>
              </a:extLst>
            </p:cNvPr>
            <p:cNvPicPr>
              <a:picLocks noChangeAspect="1"/>
            </p:cNvPicPr>
            <p:nvPr userDrawn="1"/>
          </p:nvPicPr>
          <p:blipFill>
            <a:blip r:embed="rId3"/>
            <a:stretch>
              <a:fillRect/>
            </a:stretch>
          </p:blipFill>
          <p:spPr>
            <a:xfrm>
              <a:off x="710184" y="3377184"/>
              <a:ext cx="1956816" cy="1956816"/>
            </a:xfrm>
            <a:prstGeom prst="ellipse">
              <a:avLst/>
            </a:prstGeom>
          </p:spPr>
        </p:pic>
      </p:grpSp>
      <p:sp>
        <p:nvSpPr>
          <p:cNvPr id="14" name="Footer Placeholder 16">
            <a:extLst>
              <a:ext uri="{FF2B5EF4-FFF2-40B4-BE49-F238E27FC236}">
                <a16:creationId xmlns:a16="http://schemas.microsoft.com/office/drawing/2014/main" id="{3864A4A3-7E0B-984F-BBA6-127FEF02017A}"/>
              </a:ext>
            </a:extLst>
          </p:cNvPr>
          <p:cNvSpPr>
            <a:spLocks noGrp="1"/>
          </p:cNvSpPr>
          <p:nvPr>
            <p:ph type="ftr" sz="quarter" idx="3"/>
          </p:nvPr>
        </p:nvSpPr>
        <p:spPr>
          <a:xfrm>
            <a:off x="2000250" y="4462529"/>
            <a:ext cx="3086100" cy="680969"/>
          </a:xfrm>
          <a:prstGeom prst="rect">
            <a:avLst/>
          </a:prstGeom>
        </p:spPr>
        <p:txBody>
          <a:bodyPr vert="horz" lIns="0" tIns="0" rIns="0" bIns="0" rtlCol="0" anchor="ctr"/>
          <a:lstStyle>
            <a:lvl1pPr algn="l">
              <a:defRPr sz="900" b="1" i="0" u="none" baseline="0">
                <a:solidFill>
                  <a:schemeClr val="bg1"/>
                </a:solidFill>
                <a:latin typeface="Source Sans Pro Semibold" panose="020B0503030403020204" pitchFamily="34" charset="77"/>
              </a:defRPr>
            </a:lvl1pPr>
          </a:lstStyle>
          <a:p>
            <a:r>
              <a:rPr lang="en-US"/>
              <a:t>San Francisco Estuary Partnership’s Perspective on the WRMP</a:t>
            </a:r>
          </a:p>
        </p:txBody>
      </p:sp>
      <p:sp>
        <p:nvSpPr>
          <p:cNvPr id="16" name="Title 1">
            <a:extLst>
              <a:ext uri="{FF2B5EF4-FFF2-40B4-BE49-F238E27FC236}">
                <a16:creationId xmlns:a16="http://schemas.microsoft.com/office/drawing/2014/main" id="{0ADB76DC-8CBD-4442-98D6-E2FC593D6516}"/>
              </a:ext>
            </a:extLst>
          </p:cNvPr>
          <p:cNvSpPr>
            <a:spLocks noGrp="1"/>
          </p:cNvSpPr>
          <p:nvPr>
            <p:ph type="ctrTitle"/>
          </p:nvPr>
        </p:nvSpPr>
        <p:spPr>
          <a:xfrm>
            <a:off x="2000250" y="930441"/>
            <a:ext cx="5943600" cy="536927"/>
          </a:xfrm>
        </p:spPr>
        <p:txBody>
          <a:bodyPr lIns="0" tIns="0" rIns="0" bIns="0" anchor="ctr">
            <a:noAutofit/>
          </a:bodyPr>
          <a:lstStyle>
            <a:lvl1pPr algn="l">
              <a:defRPr sz="2700" b="0" i="0" cap="all" baseline="0">
                <a:solidFill>
                  <a:schemeClr val="bg1"/>
                </a:solidFill>
                <a:latin typeface="Source Serif Pro" panose="02040603050405020204" pitchFamily="18" charset="0"/>
                <a:ea typeface="Source Serif Pro" panose="02040603050405020204" pitchFamily="18" charset="0"/>
              </a:defRPr>
            </a:lvl1pPr>
          </a:lstStyle>
          <a:p>
            <a:r>
              <a:rPr lang="en-US"/>
              <a:t>Click to edit Master title style</a:t>
            </a:r>
          </a:p>
        </p:txBody>
      </p:sp>
      <p:sp>
        <p:nvSpPr>
          <p:cNvPr id="17" name="Subtitle 2">
            <a:extLst>
              <a:ext uri="{FF2B5EF4-FFF2-40B4-BE49-F238E27FC236}">
                <a16:creationId xmlns:a16="http://schemas.microsoft.com/office/drawing/2014/main" id="{FF8F7CDD-FEAC-DB49-AD64-70CD78198012}"/>
              </a:ext>
            </a:extLst>
          </p:cNvPr>
          <p:cNvSpPr>
            <a:spLocks noGrp="1"/>
          </p:cNvSpPr>
          <p:nvPr>
            <p:ph type="subTitle" idx="1"/>
          </p:nvPr>
        </p:nvSpPr>
        <p:spPr>
          <a:xfrm>
            <a:off x="2000250" y="1588549"/>
            <a:ext cx="5943600" cy="518750"/>
          </a:xfrm>
        </p:spPr>
        <p:txBody>
          <a:bodyPr lIns="0" tIns="0" rIns="0" bIns="0">
            <a:noAutofit/>
          </a:bodyPr>
          <a:lstStyle>
            <a:lvl1pPr marL="0" indent="0" algn="l">
              <a:buNone/>
              <a:defRPr sz="1800" b="1" i="0">
                <a:solidFill>
                  <a:schemeClr val="bg1"/>
                </a:solidFill>
                <a:latin typeface="Source Sans Pro Semibold" panose="020B0503030403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8" name="Slide Number Placeholder 2">
            <a:extLst>
              <a:ext uri="{FF2B5EF4-FFF2-40B4-BE49-F238E27FC236}">
                <a16:creationId xmlns:a16="http://schemas.microsoft.com/office/drawing/2014/main" id="{74181AFD-907C-6E4C-9CB9-DFFE1E1379E8}"/>
              </a:ext>
            </a:extLst>
          </p:cNvPr>
          <p:cNvSpPr>
            <a:spLocks noGrp="1"/>
          </p:cNvSpPr>
          <p:nvPr>
            <p:ph type="sldNum" sz="quarter" idx="10"/>
          </p:nvPr>
        </p:nvSpPr>
        <p:spPr>
          <a:xfrm>
            <a:off x="8667750" y="4462529"/>
            <a:ext cx="228600" cy="685799"/>
          </a:xfrm>
        </p:spPr>
        <p:txBody>
          <a:bodyPr/>
          <a:lstStyle>
            <a:lvl1pPr>
              <a:defRPr b="1" i="0">
                <a:latin typeface="Source Sans Pro Semibold" panose="020B0503030403020204" pitchFamily="34" charset="77"/>
              </a:defRPr>
            </a:lvl1pPr>
          </a:lstStyle>
          <a:p>
            <a:fld id="{A9AC8D15-1A9E-D543-995C-70B9F5DA3974}" type="slidenum">
              <a:rPr lang="en-US" smtClean="0"/>
              <a:pPr/>
              <a:t>‹#›</a:t>
            </a:fld>
            <a:endParaRPr lang="en-US"/>
          </a:p>
        </p:txBody>
      </p:sp>
      <p:sp>
        <p:nvSpPr>
          <p:cNvPr id="19" name="Date Placeholder 3">
            <a:extLst>
              <a:ext uri="{FF2B5EF4-FFF2-40B4-BE49-F238E27FC236}">
                <a16:creationId xmlns:a16="http://schemas.microsoft.com/office/drawing/2014/main" id="{79EC1581-C817-AB40-8E1C-90A8F47554F3}"/>
              </a:ext>
            </a:extLst>
          </p:cNvPr>
          <p:cNvSpPr>
            <a:spLocks noGrp="1"/>
          </p:cNvSpPr>
          <p:nvPr>
            <p:ph type="dt" sz="half" idx="11"/>
          </p:nvPr>
        </p:nvSpPr>
        <p:spPr>
          <a:xfrm>
            <a:off x="7476558" y="4462529"/>
            <a:ext cx="1033238" cy="680969"/>
          </a:xfrm>
        </p:spPr>
        <p:txBody>
          <a:bodyPr lIns="0" tIns="0" rIns="0" bIns="0"/>
          <a:lstStyle>
            <a:lvl1pPr>
              <a:defRPr b="1" i="0">
                <a:latin typeface="Source Sans Pro Semibold" panose="020B0503030403020204" pitchFamily="34" charset="77"/>
              </a:defRPr>
            </a:lvl1pPr>
          </a:lstStyle>
          <a:p>
            <a:endParaRPr lang="en-US"/>
          </a:p>
        </p:txBody>
      </p:sp>
    </p:spTree>
    <p:extLst>
      <p:ext uri="{BB962C8B-B14F-4D97-AF65-F5344CB8AC3E}">
        <p14:creationId xmlns:p14="http://schemas.microsoft.com/office/powerpoint/2010/main" val="4252744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14"/>
        <p:cNvGrpSpPr/>
        <p:nvPr/>
      </p:nvGrpSpPr>
      <p:grpSpPr>
        <a:xfrm>
          <a:off x="0" y="0"/>
          <a:ext cx="0" cy="0"/>
          <a:chOff x="0" y="0"/>
          <a:chExt cx="0" cy="0"/>
        </a:xfrm>
      </p:grpSpPr>
      <p:sp>
        <p:nvSpPr>
          <p:cNvPr id="515" name="Google Shape;515;p72"/>
          <p:cNvSpPr/>
          <p:nvPr/>
        </p:nvSpPr>
        <p:spPr>
          <a:xfrm rot="-5400000">
            <a:off x="4554900" y="-126571"/>
            <a:ext cx="34200" cy="9144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Source Sans Pro"/>
              <a:ea typeface="Source Sans Pro"/>
              <a:cs typeface="Source Sans Pro"/>
              <a:sym typeface="Source Sans Pro"/>
            </a:endParaRPr>
          </a:p>
        </p:txBody>
      </p:sp>
      <p:sp>
        <p:nvSpPr>
          <p:cNvPr id="516" name="Google Shape;516;p72"/>
          <p:cNvSpPr txBox="1">
            <a:spLocks noGrp="1"/>
          </p:cNvSpPr>
          <p:nvPr>
            <p:ph type="ftr" idx="11"/>
          </p:nvPr>
        </p:nvSpPr>
        <p:spPr>
          <a:xfrm>
            <a:off x="2000250" y="4462529"/>
            <a:ext cx="44994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17" name="Google Shape;517;p72"/>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u="none" strike="noStrike" cap="none">
                <a:solidFill>
                  <a:schemeClr val="lt1"/>
                </a:solidFill>
                <a:latin typeface="Source Sans Pro SemiBold"/>
                <a:ea typeface="Source Sans Pro SemiBold"/>
                <a:cs typeface="Source Sans Pro SemiBold"/>
                <a:sym typeface="Source Sans Pro SemiBold"/>
              </a:rPr>
              <a:t>‹#›</a:t>
            </a:fld>
            <a:endParaRPr sz="900" b="1" i="0" u="none" strike="noStrike" cap="none">
              <a:solidFill>
                <a:schemeClr val="lt1"/>
              </a:solidFill>
              <a:latin typeface="Source Sans Pro SemiBold"/>
              <a:ea typeface="Source Sans Pro SemiBold"/>
              <a:cs typeface="Source Sans Pro SemiBold"/>
              <a:sym typeface="Source Sans Pro SemiBold"/>
            </a:endParaRPr>
          </a:p>
        </p:txBody>
      </p:sp>
      <p:sp>
        <p:nvSpPr>
          <p:cNvPr id="518" name="Google Shape;518;p72"/>
          <p:cNvSpPr txBox="1">
            <a:spLocks noGrp="1"/>
          </p:cNvSpPr>
          <p:nvPr>
            <p:ph type="title"/>
          </p:nvPr>
        </p:nvSpPr>
        <p:spPr>
          <a:xfrm>
            <a:off x="628650" y="273844"/>
            <a:ext cx="7886700" cy="9942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rgbClr val="228B9C"/>
              </a:buClr>
              <a:buSzPts val="2700"/>
              <a:buFont typeface="Source Sans Pro"/>
              <a:buNone/>
              <a:defRPr>
                <a:solidFill>
                  <a:srgbClr val="228B9C"/>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1B1874-49D6-5D44-8958-08B969ED04CD}"/>
              </a:ext>
            </a:extLst>
          </p:cNvPr>
          <p:cNvSpPr/>
          <p:nvPr userDrawn="1"/>
        </p:nvSpPr>
        <p:spPr>
          <a:xfrm>
            <a:off x="0" y="1"/>
            <a:ext cx="9144000" cy="4462529"/>
          </a:xfrm>
          <a:prstGeom prst="rect">
            <a:avLst/>
          </a:prstGeom>
          <a:solidFill>
            <a:srgbClr val="9BC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ysClr val="windowText" lastClr="000000"/>
              </a:solidFill>
            </a:endParaRPr>
          </a:p>
        </p:txBody>
      </p:sp>
      <p:pic>
        <p:nvPicPr>
          <p:cNvPr id="7" name="Picture 6">
            <a:extLst>
              <a:ext uri="{FF2B5EF4-FFF2-40B4-BE49-F238E27FC236}">
                <a16:creationId xmlns:a16="http://schemas.microsoft.com/office/drawing/2014/main" id="{BB5921D9-CF94-6F4B-B732-F0961C58DA79}"/>
              </a:ext>
            </a:extLst>
          </p:cNvPr>
          <p:cNvPicPr>
            <a:picLocks noChangeAspect="1"/>
          </p:cNvPicPr>
          <p:nvPr userDrawn="1"/>
        </p:nvPicPr>
        <p:blipFill>
          <a:blip r:embed="rId2"/>
          <a:stretch>
            <a:fillRect/>
          </a:stretch>
        </p:blipFill>
        <p:spPr>
          <a:xfrm>
            <a:off x="0" y="1033529"/>
            <a:ext cx="9144000" cy="3429000"/>
          </a:xfrm>
          <a:prstGeom prst="rect">
            <a:avLst/>
          </a:prstGeom>
          <a:effectLst/>
        </p:spPr>
      </p:pic>
      <p:pic>
        <p:nvPicPr>
          <p:cNvPr id="9" name="Picture 8">
            <a:extLst>
              <a:ext uri="{FF2B5EF4-FFF2-40B4-BE49-F238E27FC236}">
                <a16:creationId xmlns:a16="http://schemas.microsoft.com/office/drawing/2014/main" id="{F3756469-A31E-5244-A7F6-C02D1F914F1F}"/>
              </a:ext>
            </a:extLst>
          </p:cNvPr>
          <p:cNvPicPr>
            <a:picLocks noChangeAspect="1"/>
          </p:cNvPicPr>
          <p:nvPr userDrawn="1"/>
        </p:nvPicPr>
        <p:blipFill>
          <a:blip r:embed="rId3"/>
          <a:stretch>
            <a:fillRect/>
          </a:stretch>
        </p:blipFill>
        <p:spPr>
          <a:xfrm>
            <a:off x="532638" y="2532888"/>
            <a:ext cx="1467612" cy="1467612"/>
          </a:xfrm>
          <a:prstGeom prst="ellipse">
            <a:avLst/>
          </a:prstGeom>
        </p:spPr>
      </p:pic>
      <p:sp>
        <p:nvSpPr>
          <p:cNvPr id="15" name="Footer Placeholder 16">
            <a:extLst>
              <a:ext uri="{FF2B5EF4-FFF2-40B4-BE49-F238E27FC236}">
                <a16:creationId xmlns:a16="http://schemas.microsoft.com/office/drawing/2014/main" id="{4D1D4E64-EEFC-F241-8A3B-E64466AF9320}"/>
              </a:ext>
            </a:extLst>
          </p:cNvPr>
          <p:cNvSpPr>
            <a:spLocks noGrp="1"/>
          </p:cNvSpPr>
          <p:nvPr>
            <p:ph type="ftr" sz="quarter" idx="3"/>
          </p:nvPr>
        </p:nvSpPr>
        <p:spPr>
          <a:xfrm>
            <a:off x="2000250" y="4462529"/>
            <a:ext cx="3086100" cy="680969"/>
          </a:xfrm>
          <a:prstGeom prst="rect">
            <a:avLst/>
          </a:prstGeom>
        </p:spPr>
        <p:txBody>
          <a:bodyPr vert="horz" lIns="0" tIns="0" rIns="0" bIns="0" rtlCol="0" anchor="ctr"/>
          <a:lstStyle>
            <a:lvl1pPr algn="l">
              <a:defRPr sz="900" b="1" i="0" u="none" baseline="0">
                <a:solidFill>
                  <a:schemeClr val="bg1"/>
                </a:solidFill>
                <a:latin typeface="Source Sans Pro Semibold" panose="020B0503030403020204" pitchFamily="34" charset="77"/>
              </a:defRPr>
            </a:lvl1pPr>
          </a:lstStyle>
          <a:p>
            <a:r>
              <a:rPr lang="en-US"/>
              <a:t>San Francisco Estuary Partnership’s Perspective on the WRMP</a:t>
            </a:r>
          </a:p>
        </p:txBody>
      </p:sp>
      <p:sp>
        <p:nvSpPr>
          <p:cNvPr id="12" name="Title 1">
            <a:extLst>
              <a:ext uri="{FF2B5EF4-FFF2-40B4-BE49-F238E27FC236}">
                <a16:creationId xmlns:a16="http://schemas.microsoft.com/office/drawing/2014/main" id="{D9C5C956-75FE-614E-95B4-DBE94F3AC885}"/>
              </a:ext>
            </a:extLst>
          </p:cNvPr>
          <p:cNvSpPr>
            <a:spLocks noGrp="1"/>
          </p:cNvSpPr>
          <p:nvPr>
            <p:ph type="ctrTitle"/>
          </p:nvPr>
        </p:nvSpPr>
        <p:spPr>
          <a:xfrm>
            <a:off x="2000250" y="930441"/>
            <a:ext cx="5943600" cy="536927"/>
          </a:xfrm>
        </p:spPr>
        <p:txBody>
          <a:bodyPr lIns="0" tIns="0" rIns="0" bIns="0" anchor="ctr">
            <a:noAutofit/>
          </a:bodyPr>
          <a:lstStyle>
            <a:lvl1pPr algn="l">
              <a:defRPr sz="2700" b="0" i="0" cap="all" baseline="0">
                <a:solidFill>
                  <a:schemeClr val="bg1"/>
                </a:solidFill>
                <a:latin typeface="Source Serif Pro" panose="02040603050405020204" pitchFamily="18" charset="0"/>
                <a:ea typeface="Source Serif Pro" panose="02040603050405020204" pitchFamily="18" charset="0"/>
              </a:defRPr>
            </a:lvl1pPr>
          </a:lstStyle>
          <a:p>
            <a:r>
              <a:rPr lang="en-US"/>
              <a:t>Click to edit Master title style</a:t>
            </a:r>
          </a:p>
        </p:txBody>
      </p:sp>
      <p:sp>
        <p:nvSpPr>
          <p:cNvPr id="16" name="Subtitle 2">
            <a:extLst>
              <a:ext uri="{FF2B5EF4-FFF2-40B4-BE49-F238E27FC236}">
                <a16:creationId xmlns:a16="http://schemas.microsoft.com/office/drawing/2014/main" id="{26B33018-94B9-7C47-B5F1-41CED969EF3A}"/>
              </a:ext>
            </a:extLst>
          </p:cNvPr>
          <p:cNvSpPr>
            <a:spLocks noGrp="1"/>
          </p:cNvSpPr>
          <p:nvPr>
            <p:ph type="subTitle" idx="1"/>
          </p:nvPr>
        </p:nvSpPr>
        <p:spPr>
          <a:xfrm>
            <a:off x="2000250" y="1588549"/>
            <a:ext cx="5943600" cy="518750"/>
          </a:xfrm>
        </p:spPr>
        <p:txBody>
          <a:bodyPr lIns="0" tIns="0" rIns="0" bIns="0">
            <a:noAutofit/>
          </a:bodyPr>
          <a:lstStyle>
            <a:lvl1pPr marL="0" indent="0" algn="l">
              <a:buNone/>
              <a:defRPr sz="1800" b="1" i="0">
                <a:solidFill>
                  <a:schemeClr val="bg1"/>
                </a:solidFill>
                <a:latin typeface="Source Sans Pro Semibold" panose="020B0503030403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7" name="Slide Number Placeholder 4">
            <a:extLst>
              <a:ext uri="{FF2B5EF4-FFF2-40B4-BE49-F238E27FC236}">
                <a16:creationId xmlns:a16="http://schemas.microsoft.com/office/drawing/2014/main" id="{75F2E299-1147-934E-8C92-A8A901C1C3C1}"/>
              </a:ext>
            </a:extLst>
          </p:cNvPr>
          <p:cNvSpPr txBox="1">
            <a:spLocks/>
          </p:cNvSpPr>
          <p:nvPr userDrawn="1"/>
        </p:nvSpPr>
        <p:spPr>
          <a:xfrm>
            <a:off x="8667750" y="4462529"/>
            <a:ext cx="228600" cy="685799"/>
          </a:xfrm>
          <a:prstGeom prst="rect">
            <a:avLst/>
          </a:prstGeom>
        </p:spPr>
        <p:txBody>
          <a:bodyPr vert="horz" lIns="0" tIns="0" rIns="0" bIns="0" rtlCol="0" anchor="ctr"/>
          <a:lstStyle>
            <a:defPPr>
              <a:defRPr lang="en-US"/>
            </a:defPPr>
            <a:lvl1pPr marL="0" algn="l"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AC8D15-1A9E-D543-995C-70B9F5DA3974}" type="slidenum">
              <a:rPr lang="en-US" sz="900" smtClean="0"/>
              <a:pPr/>
              <a:t>‹#›</a:t>
            </a:fld>
            <a:endParaRPr lang="en-US" sz="900"/>
          </a:p>
        </p:txBody>
      </p:sp>
      <p:sp>
        <p:nvSpPr>
          <p:cNvPr id="18" name="Date Placeholder 6">
            <a:extLst>
              <a:ext uri="{FF2B5EF4-FFF2-40B4-BE49-F238E27FC236}">
                <a16:creationId xmlns:a16="http://schemas.microsoft.com/office/drawing/2014/main" id="{CFAE3B81-D85B-B249-8754-51C0D4E56F24}"/>
              </a:ext>
            </a:extLst>
          </p:cNvPr>
          <p:cNvSpPr txBox="1">
            <a:spLocks/>
          </p:cNvSpPr>
          <p:nvPr userDrawn="1"/>
        </p:nvSpPr>
        <p:spPr>
          <a:xfrm>
            <a:off x="7476558" y="4462529"/>
            <a:ext cx="1033238" cy="680969"/>
          </a:xfrm>
          <a:prstGeom prst="rect">
            <a:avLst/>
          </a:prstGeom>
        </p:spPr>
        <p:txBody>
          <a:bodyPr vert="horz" lIns="0" tIns="0" rIns="0" bIns="0" rtlCol="0" anchor="ctr"/>
          <a:lstStyle>
            <a:defPPr>
              <a:defRPr lang="en-US"/>
            </a:defPPr>
            <a:lvl1pPr marL="0" algn="r"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AD149-C471-704F-9470-7925ABA614E1}" type="datetime4">
              <a:rPr lang="en-US" sz="900" smtClean="0"/>
              <a:pPr/>
              <a:t>September 12, 2023</a:t>
            </a:fld>
            <a:endParaRPr lang="en-US" sz="900"/>
          </a:p>
        </p:txBody>
      </p:sp>
    </p:spTree>
    <p:extLst>
      <p:ext uri="{BB962C8B-B14F-4D97-AF65-F5344CB8AC3E}">
        <p14:creationId xmlns:p14="http://schemas.microsoft.com/office/powerpoint/2010/main" val="8195204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1B1874-49D6-5D44-8958-08B969ED04CD}"/>
              </a:ext>
            </a:extLst>
          </p:cNvPr>
          <p:cNvSpPr/>
          <p:nvPr userDrawn="1"/>
        </p:nvSpPr>
        <p:spPr>
          <a:xfrm>
            <a:off x="0" y="1"/>
            <a:ext cx="9144000" cy="4462529"/>
          </a:xfrm>
          <a:prstGeom prst="rect">
            <a:avLst/>
          </a:prstGeom>
          <a:solidFill>
            <a:srgbClr val="E09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ysClr val="windowText" lastClr="000000"/>
              </a:solidFill>
            </a:endParaRPr>
          </a:p>
        </p:txBody>
      </p:sp>
      <p:pic>
        <p:nvPicPr>
          <p:cNvPr id="7" name="Picture 6">
            <a:extLst>
              <a:ext uri="{FF2B5EF4-FFF2-40B4-BE49-F238E27FC236}">
                <a16:creationId xmlns:a16="http://schemas.microsoft.com/office/drawing/2014/main" id="{BB5921D9-CF94-6F4B-B732-F0961C58DA79}"/>
              </a:ext>
            </a:extLst>
          </p:cNvPr>
          <p:cNvPicPr>
            <a:picLocks noChangeAspect="1"/>
          </p:cNvPicPr>
          <p:nvPr userDrawn="1"/>
        </p:nvPicPr>
        <p:blipFill>
          <a:blip r:embed="rId2"/>
          <a:stretch>
            <a:fillRect/>
          </a:stretch>
        </p:blipFill>
        <p:spPr>
          <a:xfrm>
            <a:off x="0" y="1033529"/>
            <a:ext cx="9144000" cy="3429000"/>
          </a:xfrm>
          <a:prstGeom prst="rect">
            <a:avLst/>
          </a:prstGeom>
          <a:effectLst/>
        </p:spPr>
      </p:pic>
      <p:pic>
        <p:nvPicPr>
          <p:cNvPr id="4" name="Picture 3">
            <a:extLst>
              <a:ext uri="{FF2B5EF4-FFF2-40B4-BE49-F238E27FC236}">
                <a16:creationId xmlns:a16="http://schemas.microsoft.com/office/drawing/2014/main" id="{72392E80-2326-714F-8358-F74E5D1CEF21}"/>
              </a:ext>
            </a:extLst>
          </p:cNvPr>
          <p:cNvPicPr>
            <a:picLocks noChangeAspect="1"/>
          </p:cNvPicPr>
          <p:nvPr userDrawn="1"/>
        </p:nvPicPr>
        <p:blipFill>
          <a:blip r:embed="rId3"/>
          <a:stretch>
            <a:fillRect/>
          </a:stretch>
        </p:blipFill>
        <p:spPr>
          <a:xfrm>
            <a:off x="532638" y="2532888"/>
            <a:ext cx="1467612" cy="1467612"/>
          </a:xfrm>
          <a:prstGeom prst="ellipse">
            <a:avLst/>
          </a:prstGeom>
        </p:spPr>
      </p:pic>
      <p:sp>
        <p:nvSpPr>
          <p:cNvPr id="14" name="Footer Placeholder 16">
            <a:extLst>
              <a:ext uri="{FF2B5EF4-FFF2-40B4-BE49-F238E27FC236}">
                <a16:creationId xmlns:a16="http://schemas.microsoft.com/office/drawing/2014/main" id="{FC7906E4-D425-4049-BE1A-040FD4A6C66E}"/>
              </a:ext>
            </a:extLst>
          </p:cNvPr>
          <p:cNvSpPr>
            <a:spLocks noGrp="1"/>
          </p:cNvSpPr>
          <p:nvPr>
            <p:ph type="ftr" sz="quarter" idx="3"/>
          </p:nvPr>
        </p:nvSpPr>
        <p:spPr>
          <a:xfrm>
            <a:off x="2000250" y="4462529"/>
            <a:ext cx="3086100" cy="680969"/>
          </a:xfrm>
          <a:prstGeom prst="rect">
            <a:avLst/>
          </a:prstGeom>
        </p:spPr>
        <p:txBody>
          <a:bodyPr vert="horz" lIns="0" tIns="0" rIns="0" bIns="0" rtlCol="0" anchor="ctr"/>
          <a:lstStyle>
            <a:lvl1pPr algn="l">
              <a:defRPr sz="900" b="1" i="0" u="none" baseline="0">
                <a:solidFill>
                  <a:schemeClr val="bg1"/>
                </a:solidFill>
                <a:latin typeface="Source Sans Pro Semibold" panose="020B0503030403020204" pitchFamily="34" charset="77"/>
              </a:defRPr>
            </a:lvl1pPr>
          </a:lstStyle>
          <a:p>
            <a:r>
              <a:rPr lang="en-US"/>
              <a:t>San Francisco Estuary Partnership’s Perspective on the WRMP</a:t>
            </a:r>
          </a:p>
        </p:txBody>
      </p:sp>
      <p:sp>
        <p:nvSpPr>
          <p:cNvPr id="10" name="Title 1">
            <a:extLst>
              <a:ext uri="{FF2B5EF4-FFF2-40B4-BE49-F238E27FC236}">
                <a16:creationId xmlns:a16="http://schemas.microsoft.com/office/drawing/2014/main" id="{CA18E3E6-859F-294B-BF76-7F030B3242E2}"/>
              </a:ext>
            </a:extLst>
          </p:cNvPr>
          <p:cNvSpPr>
            <a:spLocks noGrp="1"/>
          </p:cNvSpPr>
          <p:nvPr>
            <p:ph type="ctrTitle"/>
          </p:nvPr>
        </p:nvSpPr>
        <p:spPr>
          <a:xfrm>
            <a:off x="2000250" y="930441"/>
            <a:ext cx="5943600" cy="536927"/>
          </a:xfrm>
        </p:spPr>
        <p:txBody>
          <a:bodyPr lIns="0" tIns="0" rIns="0" bIns="0" anchor="ctr">
            <a:noAutofit/>
          </a:bodyPr>
          <a:lstStyle>
            <a:lvl1pPr algn="l">
              <a:defRPr sz="2700" b="0" i="0" cap="all" baseline="0">
                <a:solidFill>
                  <a:schemeClr val="bg1"/>
                </a:solidFill>
                <a:latin typeface="Source Serif Pro" panose="02040603050405020204" pitchFamily="18" charset="0"/>
                <a:ea typeface="Source Serif Pro" panose="02040603050405020204" pitchFamily="18" charset="0"/>
              </a:defRPr>
            </a:lvl1pPr>
          </a:lstStyle>
          <a:p>
            <a:r>
              <a:rPr lang="en-US"/>
              <a:t>Click to edit Master title style</a:t>
            </a:r>
          </a:p>
        </p:txBody>
      </p:sp>
      <p:sp>
        <p:nvSpPr>
          <p:cNvPr id="11" name="Subtitle 2">
            <a:extLst>
              <a:ext uri="{FF2B5EF4-FFF2-40B4-BE49-F238E27FC236}">
                <a16:creationId xmlns:a16="http://schemas.microsoft.com/office/drawing/2014/main" id="{A566C547-C358-A542-BAA4-951E41B33F7E}"/>
              </a:ext>
            </a:extLst>
          </p:cNvPr>
          <p:cNvSpPr>
            <a:spLocks noGrp="1"/>
          </p:cNvSpPr>
          <p:nvPr>
            <p:ph type="subTitle" idx="1"/>
          </p:nvPr>
        </p:nvSpPr>
        <p:spPr>
          <a:xfrm>
            <a:off x="2000250" y="1588549"/>
            <a:ext cx="5943600" cy="518750"/>
          </a:xfrm>
        </p:spPr>
        <p:txBody>
          <a:bodyPr lIns="0" tIns="0" rIns="0" bIns="0">
            <a:noAutofit/>
          </a:bodyPr>
          <a:lstStyle>
            <a:lvl1pPr marL="0" indent="0" algn="l">
              <a:buNone/>
              <a:defRPr sz="1800" b="1" i="0">
                <a:solidFill>
                  <a:schemeClr val="bg1"/>
                </a:solidFill>
                <a:latin typeface="Source Sans Pro Semibold" panose="020B0503030403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5" name="Slide Number Placeholder 4">
            <a:extLst>
              <a:ext uri="{FF2B5EF4-FFF2-40B4-BE49-F238E27FC236}">
                <a16:creationId xmlns:a16="http://schemas.microsoft.com/office/drawing/2014/main" id="{1A398685-55D1-A143-9654-75E52BE22D59}"/>
              </a:ext>
            </a:extLst>
          </p:cNvPr>
          <p:cNvSpPr txBox="1">
            <a:spLocks/>
          </p:cNvSpPr>
          <p:nvPr userDrawn="1"/>
        </p:nvSpPr>
        <p:spPr>
          <a:xfrm>
            <a:off x="8667750" y="4462529"/>
            <a:ext cx="228600" cy="685799"/>
          </a:xfrm>
          <a:prstGeom prst="rect">
            <a:avLst/>
          </a:prstGeom>
        </p:spPr>
        <p:txBody>
          <a:bodyPr vert="horz" lIns="0" tIns="0" rIns="0" bIns="0" rtlCol="0" anchor="ctr"/>
          <a:lstStyle>
            <a:defPPr>
              <a:defRPr lang="en-US"/>
            </a:defPPr>
            <a:lvl1pPr marL="0" algn="l"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AC8D15-1A9E-D543-995C-70B9F5DA3974}" type="slidenum">
              <a:rPr lang="en-US" sz="900" smtClean="0"/>
              <a:pPr/>
              <a:t>‹#›</a:t>
            </a:fld>
            <a:endParaRPr lang="en-US" sz="900"/>
          </a:p>
        </p:txBody>
      </p:sp>
      <p:sp>
        <p:nvSpPr>
          <p:cNvPr id="16" name="Date Placeholder 6">
            <a:extLst>
              <a:ext uri="{FF2B5EF4-FFF2-40B4-BE49-F238E27FC236}">
                <a16:creationId xmlns:a16="http://schemas.microsoft.com/office/drawing/2014/main" id="{3EFE7A75-DA9C-F743-B405-3517DB59A989}"/>
              </a:ext>
            </a:extLst>
          </p:cNvPr>
          <p:cNvSpPr txBox="1">
            <a:spLocks/>
          </p:cNvSpPr>
          <p:nvPr userDrawn="1"/>
        </p:nvSpPr>
        <p:spPr>
          <a:xfrm>
            <a:off x="7476558" y="4462529"/>
            <a:ext cx="1033238" cy="680969"/>
          </a:xfrm>
          <a:prstGeom prst="rect">
            <a:avLst/>
          </a:prstGeom>
        </p:spPr>
        <p:txBody>
          <a:bodyPr vert="horz" lIns="0" tIns="0" rIns="0" bIns="0" rtlCol="0" anchor="ctr"/>
          <a:lstStyle>
            <a:defPPr>
              <a:defRPr lang="en-US"/>
            </a:defPPr>
            <a:lvl1pPr marL="0" algn="r"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AD149-C471-704F-9470-7925ABA614E1}" type="datetime4">
              <a:rPr lang="en-US" sz="900" smtClean="0"/>
              <a:pPr/>
              <a:t>September 12, 2023</a:t>
            </a:fld>
            <a:endParaRPr lang="en-US" sz="900"/>
          </a:p>
        </p:txBody>
      </p:sp>
    </p:spTree>
    <p:extLst>
      <p:ext uri="{BB962C8B-B14F-4D97-AF65-F5344CB8AC3E}">
        <p14:creationId xmlns:p14="http://schemas.microsoft.com/office/powerpoint/2010/main" val="2697890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7F27090-956F-084B-940F-404683F1904F}"/>
              </a:ext>
            </a:extLst>
          </p:cNvPr>
          <p:cNvGrpSpPr/>
          <p:nvPr userDrawn="1"/>
        </p:nvGrpSpPr>
        <p:grpSpPr>
          <a:xfrm>
            <a:off x="0" y="1"/>
            <a:ext cx="9144000" cy="4462529"/>
            <a:chOff x="0" y="0"/>
            <a:chExt cx="12192000" cy="5950039"/>
          </a:xfrm>
        </p:grpSpPr>
        <p:sp>
          <p:nvSpPr>
            <p:cNvPr id="8" name="Rectangle 7">
              <a:extLst>
                <a:ext uri="{FF2B5EF4-FFF2-40B4-BE49-F238E27FC236}">
                  <a16:creationId xmlns:a16="http://schemas.microsoft.com/office/drawing/2014/main" id="{831B1874-49D6-5D44-8958-08B969ED04CD}"/>
                </a:ext>
              </a:extLst>
            </p:cNvPr>
            <p:cNvSpPr/>
            <p:nvPr userDrawn="1"/>
          </p:nvSpPr>
          <p:spPr>
            <a:xfrm>
              <a:off x="0" y="0"/>
              <a:ext cx="12192000" cy="5950039"/>
            </a:xfrm>
            <a:prstGeom prst="rect">
              <a:avLst/>
            </a:prstGeom>
            <a:solidFill>
              <a:srgbClr val="986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ysClr val="windowText" lastClr="000000"/>
                </a:solidFill>
              </a:endParaRPr>
            </a:p>
          </p:txBody>
        </p:sp>
        <p:pic>
          <p:nvPicPr>
            <p:cNvPr id="9" name="Picture 8">
              <a:extLst>
                <a:ext uri="{FF2B5EF4-FFF2-40B4-BE49-F238E27FC236}">
                  <a16:creationId xmlns:a16="http://schemas.microsoft.com/office/drawing/2014/main" id="{22740486-BB3D-054E-83A8-9710B9410713}"/>
                </a:ext>
              </a:extLst>
            </p:cNvPr>
            <p:cNvPicPr>
              <a:picLocks noChangeAspect="1"/>
            </p:cNvPicPr>
            <p:nvPr userDrawn="1"/>
          </p:nvPicPr>
          <p:blipFill>
            <a:blip r:embed="rId2"/>
            <a:stretch>
              <a:fillRect/>
            </a:stretch>
          </p:blipFill>
          <p:spPr>
            <a:xfrm>
              <a:off x="0" y="1378039"/>
              <a:ext cx="12192000" cy="4572000"/>
            </a:xfrm>
            <a:prstGeom prst="rect">
              <a:avLst/>
            </a:prstGeom>
            <a:effectLst/>
          </p:spPr>
        </p:pic>
        <p:pic>
          <p:nvPicPr>
            <p:cNvPr id="4" name="Picture 3">
              <a:extLst>
                <a:ext uri="{FF2B5EF4-FFF2-40B4-BE49-F238E27FC236}">
                  <a16:creationId xmlns:a16="http://schemas.microsoft.com/office/drawing/2014/main" id="{98E698A0-BC9F-EC44-AD9A-C3D5EBFA263D}"/>
                </a:ext>
              </a:extLst>
            </p:cNvPr>
            <p:cNvPicPr>
              <a:picLocks noChangeAspect="1"/>
            </p:cNvPicPr>
            <p:nvPr userDrawn="1"/>
          </p:nvPicPr>
          <p:blipFill>
            <a:blip r:embed="rId3"/>
            <a:stretch>
              <a:fillRect/>
            </a:stretch>
          </p:blipFill>
          <p:spPr>
            <a:xfrm>
              <a:off x="710184" y="3377184"/>
              <a:ext cx="1956816" cy="1956816"/>
            </a:xfrm>
            <a:prstGeom prst="ellipse">
              <a:avLst/>
            </a:prstGeom>
          </p:spPr>
        </p:pic>
      </p:grpSp>
      <p:sp>
        <p:nvSpPr>
          <p:cNvPr id="15" name="Footer Placeholder 16">
            <a:extLst>
              <a:ext uri="{FF2B5EF4-FFF2-40B4-BE49-F238E27FC236}">
                <a16:creationId xmlns:a16="http://schemas.microsoft.com/office/drawing/2014/main" id="{699AC3F9-92B6-6141-8A7F-B60616C12149}"/>
              </a:ext>
            </a:extLst>
          </p:cNvPr>
          <p:cNvSpPr>
            <a:spLocks noGrp="1"/>
          </p:cNvSpPr>
          <p:nvPr>
            <p:ph type="ftr" sz="quarter" idx="3"/>
          </p:nvPr>
        </p:nvSpPr>
        <p:spPr>
          <a:xfrm>
            <a:off x="2000250" y="4462529"/>
            <a:ext cx="3086100" cy="680969"/>
          </a:xfrm>
          <a:prstGeom prst="rect">
            <a:avLst/>
          </a:prstGeom>
        </p:spPr>
        <p:txBody>
          <a:bodyPr vert="horz" lIns="0" tIns="0" rIns="0" bIns="0" rtlCol="0" anchor="ctr"/>
          <a:lstStyle>
            <a:lvl1pPr algn="l">
              <a:defRPr sz="900" b="1" i="0" u="none" baseline="0">
                <a:solidFill>
                  <a:schemeClr val="bg1"/>
                </a:solidFill>
                <a:latin typeface="Source Sans Pro Semibold" panose="020B0503030403020204" pitchFamily="34" charset="77"/>
              </a:defRPr>
            </a:lvl1pPr>
          </a:lstStyle>
          <a:p>
            <a:r>
              <a:rPr lang="en-US"/>
              <a:t>San Francisco Estuary Partnership’s Perspective on the WRMP</a:t>
            </a:r>
          </a:p>
        </p:txBody>
      </p:sp>
      <p:sp>
        <p:nvSpPr>
          <p:cNvPr id="11" name="Title 1">
            <a:extLst>
              <a:ext uri="{FF2B5EF4-FFF2-40B4-BE49-F238E27FC236}">
                <a16:creationId xmlns:a16="http://schemas.microsoft.com/office/drawing/2014/main" id="{DA4D881B-0F33-0348-B8F6-CE4365A33EC4}"/>
              </a:ext>
            </a:extLst>
          </p:cNvPr>
          <p:cNvSpPr>
            <a:spLocks noGrp="1"/>
          </p:cNvSpPr>
          <p:nvPr>
            <p:ph type="ctrTitle"/>
          </p:nvPr>
        </p:nvSpPr>
        <p:spPr>
          <a:xfrm>
            <a:off x="2000250" y="930441"/>
            <a:ext cx="5943600" cy="536927"/>
          </a:xfrm>
        </p:spPr>
        <p:txBody>
          <a:bodyPr lIns="0" tIns="0" rIns="0" bIns="0" anchor="ctr">
            <a:noAutofit/>
          </a:bodyPr>
          <a:lstStyle>
            <a:lvl1pPr algn="l">
              <a:defRPr sz="2700" b="0" i="0" cap="all" baseline="0">
                <a:solidFill>
                  <a:schemeClr val="bg1"/>
                </a:solidFill>
                <a:latin typeface="Source Serif Pro" panose="02040603050405020204" pitchFamily="18" charset="0"/>
                <a:ea typeface="Source Serif Pro" panose="02040603050405020204" pitchFamily="18" charset="0"/>
              </a:defRPr>
            </a:lvl1pPr>
          </a:lstStyle>
          <a:p>
            <a:r>
              <a:rPr lang="en-US"/>
              <a:t>Click to edit Master title style</a:t>
            </a:r>
          </a:p>
        </p:txBody>
      </p:sp>
      <p:sp>
        <p:nvSpPr>
          <p:cNvPr id="12" name="Subtitle 2">
            <a:extLst>
              <a:ext uri="{FF2B5EF4-FFF2-40B4-BE49-F238E27FC236}">
                <a16:creationId xmlns:a16="http://schemas.microsoft.com/office/drawing/2014/main" id="{A13D31C8-A27A-AD4C-8E39-ECE017B53532}"/>
              </a:ext>
            </a:extLst>
          </p:cNvPr>
          <p:cNvSpPr>
            <a:spLocks noGrp="1"/>
          </p:cNvSpPr>
          <p:nvPr>
            <p:ph type="subTitle" idx="1"/>
          </p:nvPr>
        </p:nvSpPr>
        <p:spPr>
          <a:xfrm>
            <a:off x="2000250" y="1588549"/>
            <a:ext cx="5943600" cy="518750"/>
          </a:xfrm>
        </p:spPr>
        <p:txBody>
          <a:bodyPr lIns="0" tIns="0" rIns="0" bIns="0">
            <a:noAutofit/>
          </a:bodyPr>
          <a:lstStyle>
            <a:lvl1pPr marL="0" indent="0" algn="l">
              <a:buNone/>
              <a:defRPr sz="1800" b="1" i="0">
                <a:solidFill>
                  <a:schemeClr val="bg1"/>
                </a:solidFill>
                <a:latin typeface="Source Sans Pro Semibold" panose="020B0503030403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Slide Number Placeholder 4">
            <a:extLst>
              <a:ext uri="{FF2B5EF4-FFF2-40B4-BE49-F238E27FC236}">
                <a16:creationId xmlns:a16="http://schemas.microsoft.com/office/drawing/2014/main" id="{B662C77E-8254-F241-A0E1-7515A099B94C}"/>
              </a:ext>
            </a:extLst>
          </p:cNvPr>
          <p:cNvSpPr txBox="1">
            <a:spLocks/>
          </p:cNvSpPr>
          <p:nvPr userDrawn="1"/>
        </p:nvSpPr>
        <p:spPr>
          <a:xfrm>
            <a:off x="8667750" y="4462529"/>
            <a:ext cx="228600" cy="685799"/>
          </a:xfrm>
          <a:prstGeom prst="rect">
            <a:avLst/>
          </a:prstGeom>
        </p:spPr>
        <p:txBody>
          <a:bodyPr vert="horz" lIns="0" tIns="0" rIns="0" bIns="0" rtlCol="0" anchor="ctr"/>
          <a:lstStyle>
            <a:defPPr>
              <a:defRPr lang="en-US"/>
            </a:defPPr>
            <a:lvl1pPr marL="0" algn="l"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AC8D15-1A9E-D543-995C-70B9F5DA3974}" type="slidenum">
              <a:rPr lang="en-US" sz="900" smtClean="0"/>
              <a:pPr/>
              <a:t>‹#›</a:t>
            </a:fld>
            <a:endParaRPr lang="en-US" sz="900"/>
          </a:p>
        </p:txBody>
      </p:sp>
      <p:sp>
        <p:nvSpPr>
          <p:cNvPr id="17" name="Date Placeholder 6">
            <a:extLst>
              <a:ext uri="{FF2B5EF4-FFF2-40B4-BE49-F238E27FC236}">
                <a16:creationId xmlns:a16="http://schemas.microsoft.com/office/drawing/2014/main" id="{1288B47D-5633-F44F-A5A4-E3E680F81474}"/>
              </a:ext>
            </a:extLst>
          </p:cNvPr>
          <p:cNvSpPr txBox="1">
            <a:spLocks/>
          </p:cNvSpPr>
          <p:nvPr userDrawn="1"/>
        </p:nvSpPr>
        <p:spPr>
          <a:xfrm>
            <a:off x="7476558" y="4462529"/>
            <a:ext cx="1033238" cy="680969"/>
          </a:xfrm>
          <a:prstGeom prst="rect">
            <a:avLst/>
          </a:prstGeom>
        </p:spPr>
        <p:txBody>
          <a:bodyPr vert="horz" lIns="0" tIns="0" rIns="0" bIns="0" rtlCol="0" anchor="ctr"/>
          <a:lstStyle>
            <a:defPPr>
              <a:defRPr lang="en-US"/>
            </a:defPPr>
            <a:lvl1pPr marL="0" algn="r"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AD149-C471-704F-9470-7925ABA614E1}" type="datetime4">
              <a:rPr lang="en-US" sz="900" smtClean="0"/>
              <a:pPr/>
              <a:t>September 12, 2023</a:t>
            </a:fld>
            <a:endParaRPr lang="en-US" sz="900"/>
          </a:p>
        </p:txBody>
      </p:sp>
    </p:spTree>
    <p:extLst>
      <p:ext uri="{BB962C8B-B14F-4D97-AF65-F5344CB8AC3E}">
        <p14:creationId xmlns:p14="http://schemas.microsoft.com/office/powerpoint/2010/main" val="3279975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1B1874-49D6-5D44-8958-08B969ED04CD}"/>
              </a:ext>
            </a:extLst>
          </p:cNvPr>
          <p:cNvSpPr/>
          <p:nvPr userDrawn="1"/>
        </p:nvSpPr>
        <p:spPr>
          <a:xfrm>
            <a:off x="0" y="1"/>
            <a:ext cx="9144000" cy="4462529"/>
          </a:xfrm>
          <a:prstGeom prst="rect">
            <a:avLst/>
          </a:prstGeom>
          <a:solidFill>
            <a:srgbClr val="C7D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ysClr val="windowText" lastClr="000000"/>
              </a:solidFill>
            </a:endParaRPr>
          </a:p>
        </p:txBody>
      </p:sp>
      <p:pic>
        <p:nvPicPr>
          <p:cNvPr id="7" name="Picture 6">
            <a:extLst>
              <a:ext uri="{FF2B5EF4-FFF2-40B4-BE49-F238E27FC236}">
                <a16:creationId xmlns:a16="http://schemas.microsoft.com/office/drawing/2014/main" id="{BB5921D9-CF94-6F4B-B732-F0961C58DA79}"/>
              </a:ext>
            </a:extLst>
          </p:cNvPr>
          <p:cNvPicPr>
            <a:picLocks noChangeAspect="1"/>
          </p:cNvPicPr>
          <p:nvPr userDrawn="1"/>
        </p:nvPicPr>
        <p:blipFill>
          <a:blip r:embed="rId2"/>
          <a:stretch>
            <a:fillRect/>
          </a:stretch>
        </p:blipFill>
        <p:spPr>
          <a:xfrm>
            <a:off x="0" y="1033529"/>
            <a:ext cx="9144000" cy="3429000"/>
          </a:xfrm>
          <a:prstGeom prst="rect">
            <a:avLst/>
          </a:prstGeom>
          <a:effectLst/>
        </p:spPr>
      </p:pic>
      <p:pic>
        <p:nvPicPr>
          <p:cNvPr id="6" name="Picture 5">
            <a:extLst>
              <a:ext uri="{FF2B5EF4-FFF2-40B4-BE49-F238E27FC236}">
                <a16:creationId xmlns:a16="http://schemas.microsoft.com/office/drawing/2014/main" id="{6264B6EE-19F1-5141-8A69-292EE916B46F}"/>
              </a:ext>
            </a:extLst>
          </p:cNvPr>
          <p:cNvPicPr>
            <a:picLocks noChangeAspect="1"/>
          </p:cNvPicPr>
          <p:nvPr userDrawn="1"/>
        </p:nvPicPr>
        <p:blipFill>
          <a:blip r:embed="rId3"/>
          <a:stretch>
            <a:fillRect/>
          </a:stretch>
        </p:blipFill>
        <p:spPr>
          <a:xfrm>
            <a:off x="532638" y="2532888"/>
            <a:ext cx="1467612" cy="1467612"/>
          </a:xfrm>
          <a:prstGeom prst="ellipse">
            <a:avLst/>
          </a:prstGeom>
        </p:spPr>
      </p:pic>
      <p:sp>
        <p:nvSpPr>
          <p:cNvPr id="14" name="Footer Placeholder 16">
            <a:extLst>
              <a:ext uri="{FF2B5EF4-FFF2-40B4-BE49-F238E27FC236}">
                <a16:creationId xmlns:a16="http://schemas.microsoft.com/office/drawing/2014/main" id="{93A4A8DE-99C5-5041-8DB2-63FBCF811DDC}"/>
              </a:ext>
            </a:extLst>
          </p:cNvPr>
          <p:cNvSpPr>
            <a:spLocks noGrp="1"/>
          </p:cNvSpPr>
          <p:nvPr>
            <p:ph type="ftr" sz="quarter" idx="3"/>
          </p:nvPr>
        </p:nvSpPr>
        <p:spPr>
          <a:xfrm>
            <a:off x="2000250" y="4462529"/>
            <a:ext cx="3086100" cy="680969"/>
          </a:xfrm>
          <a:prstGeom prst="rect">
            <a:avLst/>
          </a:prstGeom>
        </p:spPr>
        <p:txBody>
          <a:bodyPr vert="horz" lIns="0" tIns="0" rIns="0" bIns="0" rtlCol="0" anchor="ctr"/>
          <a:lstStyle>
            <a:lvl1pPr algn="l">
              <a:defRPr sz="900" b="1" i="0" u="none" baseline="0">
                <a:solidFill>
                  <a:schemeClr val="bg1"/>
                </a:solidFill>
                <a:latin typeface="Source Sans Pro Semibold" panose="020B0503030403020204" pitchFamily="34" charset="77"/>
              </a:defRPr>
            </a:lvl1pPr>
          </a:lstStyle>
          <a:p>
            <a:r>
              <a:rPr lang="en-US"/>
              <a:t>San Francisco Estuary Partnership’s Perspective on the WRMP</a:t>
            </a:r>
          </a:p>
        </p:txBody>
      </p:sp>
      <p:sp>
        <p:nvSpPr>
          <p:cNvPr id="10" name="Title 1">
            <a:extLst>
              <a:ext uri="{FF2B5EF4-FFF2-40B4-BE49-F238E27FC236}">
                <a16:creationId xmlns:a16="http://schemas.microsoft.com/office/drawing/2014/main" id="{9E6F8F5F-C1E1-6F4D-B0A3-95E419D5D3E8}"/>
              </a:ext>
            </a:extLst>
          </p:cNvPr>
          <p:cNvSpPr>
            <a:spLocks noGrp="1"/>
          </p:cNvSpPr>
          <p:nvPr>
            <p:ph type="ctrTitle"/>
          </p:nvPr>
        </p:nvSpPr>
        <p:spPr>
          <a:xfrm>
            <a:off x="2000250" y="930441"/>
            <a:ext cx="5943600" cy="536927"/>
          </a:xfrm>
        </p:spPr>
        <p:txBody>
          <a:bodyPr lIns="0" tIns="0" rIns="0" bIns="0" anchor="ctr">
            <a:noAutofit/>
          </a:bodyPr>
          <a:lstStyle>
            <a:lvl1pPr algn="l">
              <a:defRPr sz="2700" b="0" i="0" cap="all" baseline="0">
                <a:solidFill>
                  <a:schemeClr val="bg1"/>
                </a:solidFill>
                <a:latin typeface="Source Serif Pro" panose="02040603050405020204" pitchFamily="18" charset="0"/>
                <a:ea typeface="Source Serif Pro" panose="02040603050405020204" pitchFamily="18" charset="0"/>
              </a:defRPr>
            </a:lvl1pPr>
          </a:lstStyle>
          <a:p>
            <a:r>
              <a:rPr lang="en-US"/>
              <a:t>Click to edit Master title style</a:t>
            </a:r>
          </a:p>
        </p:txBody>
      </p:sp>
      <p:sp>
        <p:nvSpPr>
          <p:cNvPr id="11" name="Subtitle 2">
            <a:extLst>
              <a:ext uri="{FF2B5EF4-FFF2-40B4-BE49-F238E27FC236}">
                <a16:creationId xmlns:a16="http://schemas.microsoft.com/office/drawing/2014/main" id="{5410EE80-BF47-4E4A-9F1B-77A59AC4C11D}"/>
              </a:ext>
            </a:extLst>
          </p:cNvPr>
          <p:cNvSpPr>
            <a:spLocks noGrp="1"/>
          </p:cNvSpPr>
          <p:nvPr>
            <p:ph type="subTitle" idx="1"/>
          </p:nvPr>
        </p:nvSpPr>
        <p:spPr>
          <a:xfrm>
            <a:off x="2000250" y="1588549"/>
            <a:ext cx="5943600" cy="518750"/>
          </a:xfrm>
        </p:spPr>
        <p:txBody>
          <a:bodyPr lIns="0" tIns="0" rIns="0" bIns="0">
            <a:noAutofit/>
          </a:bodyPr>
          <a:lstStyle>
            <a:lvl1pPr marL="0" indent="0" algn="l">
              <a:buNone/>
              <a:defRPr sz="1800" b="1" i="0">
                <a:solidFill>
                  <a:schemeClr val="bg1"/>
                </a:solidFill>
                <a:latin typeface="Source Sans Pro Semibold" panose="020B0503030403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5" name="Slide Number Placeholder 4">
            <a:extLst>
              <a:ext uri="{FF2B5EF4-FFF2-40B4-BE49-F238E27FC236}">
                <a16:creationId xmlns:a16="http://schemas.microsoft.com/office/drawing/2014/main" id="{DF1BD0AA-69D8-AA4D-8DF3-66E4D36A40B8}"/>
              </a:ext>
            </a:extLst>
          </p:cNvPr>
          <p:cNvSpPr txBox="1">
            <a:spLocks/>
          </p:cNvSpPr>
          <p:nvPr userDrawn="1"/>
        </p:nvSpPr>
        <p:spPr>
          <a:xfrm>
            <a:off x="8667750" y="4462529"/>
            <a:ext cx="228600" cy="685799"/>
          </a:xfrm>
          <a:prstGeom prst="rect">
            <a:avLst/>
          </a:prstGeom>
        </p:spPr>
        <p:txBody>
          <a:bodyPr vert="horz" lIns="0" tIns="0" rIns="0" bIns="0" rtlCol="0" anchor="ctr"/>
          <a:lstStyle>
            <a:defPPr>
              <a:defRPr lang="en-US"/>
            </a:defPPr>
            <a:lvl1pPr marL="0" algn="l"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AC8D15-1A9E-D543-995C-70B9F5DA3974}" type="slidenum">
              <a:rPr lang="en-US" sz="900" smtClean="0"/>
              <a:pPr/>
              <a:t>‹#›</a:t>
            </a:fld>
            <a:endParaRPr lang="en-US" sz="900"/>
          </a:p>
        </p:txBody>
      </p:sp>
      <p:sp>
        <p:nvSpPr>
          <p:cNvPr id="16" name="Date Placeholder 6">
            <a:extLst>
              <a:ext uri="{FF2B5EF4-FFF2-40B4-BE49-F238E27FC236}">
                <a16:creationId xmlns:a16="http://schemas.microsoft.com/office/drawing/2014/main" id="{E6FF856C-D955-844A-B63D-BB5E754E2E6B}"/>
              </a:ext>
            </a:extLst>
          </p:cNvPr>
          <p:cNvSpPr txBox="1">
            <a:spLocks/>
          </p:cNvSpPr>
          <p:nvPr userDrawn="1"/>
        </p:nvSpPr>
        <p:spPr>
          <a:xfrm>
            <a:off x="7476558" y="4462529"/>
            <a:ext cx="1033238" cy="680969"/>
          </a:xfrm>
          <a:prstGeom prst="rect">
            <a:avLst/>
          </a:prstGeom>
        </p:spPr>
        <p:txBody>
          <a:bodyPr vert="horz" lIns="0" tIns="0" rIns="0" bIns="0" rtlCol="0" anchor="ctr"/>
          <a:lstStyle>
            <a:defPPr>
              <a:defRPr lang="en-US"/>
            </a:defPPr>
            <a:lvl1pPr marL="0" algn="r"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AD149-C471-704F-9470-7925ABA614E1}" type="datetime4">
              <a:rPr lang="en-US" sz="900" smtClean="0"/>
              <a:pPr/>
              <a:t>September 12, 2023</a:t>
            </a:fld>
            <a:endParaRPr lang="en-US" sz="900"/>
          </a:p>
        </p:txBody>
      </p:sp>
    </p:spTree>
    <p:extLst>
      <p:ext uri="{BB962C8B-B14F-4D97-AF65-F5344CB8AC3E}">
        <p14:creationId xmlns:p14="http://schemas.microsoft.com/office/powerpoint/2010/main" val="24339956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1B1874-49D6-5D44-8958-08B969ED04CD}"/>
              </a:ext>
            </a:extLst>
          </p:cNvPr>
          <p:cNvSpPr/>
          <p:nvPr userDrawn="1"/>
        </p:nvSpPr>
        <p:spPr>
          <a:xfrm>
            <a:off x="0" y="1"/>
            <a:ext cx="9144000" cy="4462529"/>
          </a:xfrm>
          <a:prstGeom prst="rect">
            <a:avLst/>
          </a:prstGeom>
          <a:solidFill>
            <a:srgbClr val="379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ysClr val="windowText" lastClr="000000"/>
              </a:solidFill>
            </a:endParaRPr>
          </a:p>
        </p:txBody>
      </p:sp>
      <p:pic>
        <p:nvPicPr>
          <p:cNvPr id="7" name="Picture 6">
            <a:extLst>
              <a:ext uri="{FF2B5EF4-FFF2-40B4-BE49-F238E27FC236}">
                <a16:creationId xmlns:a16="http://schemas.microsoft.com/office/drawing/2014/main" id="{BB5921D9-CF94-6F4B-B732-F0961C58DA79}"/>
              </a:ext>
            </a:extLst>
          </p:cNvPr>
          <p:cNvPicPr>
            <a:picLocks noChangeAspect="1"/>
          </p:cNvPicPr>
          <p:nvPr userDrawn="1"/>
        </p:nvPicPr>
        <p:blipFill>
          <a:blip r:embed="rId2"/>
          <a:stretch>
            <a:fillRect/>
          </a:stretch>
        </p:blipFill>
        <p:spPr>
          <a:xfrm>
            <a:off x="0" y="1033529"/>
            <a:ext cx="9144000" cy="3429000"/>
          </a:xfrm>
          <a:prstGeom prst="rect">
            <a:avLst/>
          </a:prstGeom>
          <a:effectLst/>
        </p:spPr>
      </p:pic>
      <p:sp>
        <p:nvSpPr>
          <p:cNvPr id="2" name="Title 1">
            <a:extLst>
              <a:ext uri="{FF2B5EF4-FFF2-40B4-BE49-F238E27FC236}">
                <a16:creationId xmlns:a16="http://schemas.microsoft.com/office/drawing/2014/main" id="{0BD7DCB1-598F-4C4C-8E3C-FBC853880F1C}"/>
              </a:ext>
            </a:extLst>
          </p:cNvPr>
          <p:cNvSpPr>
            <a:spLocks noGrp="1"/>
          </p:cNvSpPr>
          <p:nvPr>
            <p:ph type="ctrTitle"/>
          </p:nvPr>
        </p:nvSpPr>
        <p:spPr>
          <a:xfrm>
            <a:off x="2000250" y="940460"/>
            <a:ext cx="5943600" cy="518750"/>
          </a:xfrm>
        </p:spPr>
        <p:txBody>
          <a:bodyPr lIns="0" tIns="0" rIns="0" bIns="0" anchor="ctr">
            <a:noAutofit/>
          </a:bodyPr>
          <a:lstStyle>
            <a:lvl1pPr algn="l">
              <a:defRPr sz="2700" b="0" i="0" cap="all" baseline="0">
                <a:solidFill>
                  <a:schemeClr val="bg1"/>
                </a:solidFill>
                <a:latin typeface="Source Serif Pro" panose="02040603050405020204" pitchFamily="18" charset="0"/>
                <a:ea typeface="Source Serif Pro" panose="02040603050405020204"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6ABB6DB0-9615-8D48-B9FA-D38E35FD31B4}"/>
              </a:ext>
            </a:extLst>
          </p:cNvPr>
          <p:cNvSpPr>
            <a:spLocks noGrp="1"/>
          </p:cNvSpPr>
          <p:nvPr>
            <p:ph type="subTitle" idx="1"/>
          </p:nvPr>
        </p:nvSpPr>
        <p:spPr>
          <a:xfrm>
            <a:off x="2000250" y="1592545"/>
            <a:ext cx="5943600" cy="518750"/>
          </a:xfrm>
        </p:spPr>
        <p:txBody>
          <a:bodyPr lIns="0" tIns="0" rIns="0" bIns="0">
            <a:noAutofit/>
          </a:bodyPr>
          <a:lstStyle>
            <a:lvl1pPr marL="0" indent="0" algn="l">
              <a:buNone/>
              <a:defRPr sz="1800" b="1" i="0">
                <a:solidFill>
                  <a:schemeClr val="bg1"/>
                </a:solidFill>
                <a:latin typeface="Source Sans Pro Semibold" panose="020B0503030403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6" name="Picture 5">
            <a:extLst>
              <a:ext uri="{FF2B5EF4-FFF2-40B4-BE49-F238E27FC236}">
                <a16:creationId xmlns:a16="http://schemas.microsoft.com/office/drawing/2014/main" id="{E3FE45F4-0BE2-0542-9D06-5D5ADB885FE6}"/>
              </a:ext>
            </a:extLst>
          </p:cNvPr>
          <p:cNvPicPr>
            <a:picLocks noChangeAspect="1"/>
          </p:cNvPicPr>
          <p:nvPr userDrawn="1"/>
        </p:nvPicPr>
        <p:blipFill>
          <a:blip r:embed="rId3"/>
          <a:stretch>
            <a:fillRect/>
          </a:stretch>
        </p:blipFill>
        <p:spPr>
          <a:xfrm>
            <a:off x="532638" y="2532888"/>
            <a:ext cx="1467612" cy="1467612"/>
          </a:xfrm>
          <a:prstGeom prst="ellipse">
            <a:avLst/>
          </a:prstGeom>
        </p:spPr>
      </p:pic>
      <p:sp>
        <p:nvSpPr>
          <p:cNvPr id="14" name="Footer Placeholder 16">
            <a:extLst>
              <a:ext uri="{FF2B5EF4-FFF2-40B4-BE49-F238E27FC236}">
                <a16:creationId xmlns:a16="http://schemas.microsoft.com/office/drawing/2014/main" id="{E157A9B6-2852-B84C-B783-ED9EACA2CB09}"/>
              </a:ext>
            </a:extLst>
          </p:cNvPr>
          <p:cNvSpPr>
            <a:spLocks noGrp="1"/>
          </p:cNvSpPr>
          <p:nvPr>
            <p:ph type="ftr" sz="quarter" idx="3"/>
          </p:nvPr>
        </p:nvSpPr>
        <p:spPr>
          <a:xfrm>
            <a:off x="2000250" y="4462529"/>
            <a:ext cx="3086100" cy="680969"/>
          </a:xfrm>
          <a:prstGeom prst="rect">
            <a:avLst/>
          </a:prstGeom>
        </p:spPr>
        <p:txBody>
          <a:bodyPr vert="horz" lIns="0" tIns="0" rIns="0" bIns="0" rtlCol="0" anchor="ctr"/>
          <a:lstStyle>
            <a:lvl1pPr algn="l">
              <a:defRPr sz="900" b="1" i="0" u="none" baseline="0">
                <a:solidFill>
                  <a:schemeClr val="bg1"/>
                </a:solidFill>
                <a:latin typeface="Source Sans Pro Semibold" panose="020B0503030403020204" pitchFamily="34" charset="77"/>
              </a:defRPr>
            </a:lvl1pPr>
          </a:lstStyle>
          <a:p>
            <a:r>
              <a:rPr lang="en-US"/>
              <a:t>San Francisco Estuary Partnership’s Perspective on the WRMP</a:t>
            </a:r>
          </a:p>
        </p:txBody>
      </p:sp>
      <p:sp>
        <p:nvSpPr>
          <p:cNvPr id="10" name="Slide Number Placeholder 4">
            <a:extLst>
              <a:ext uri="{FF2B5EF4-FFF2-40B4-BE49-F238E27FC236}">
                <a16:creationId xmlns:a16="http://schemas.microsoft.com/office/drawing/2014/main" id="{95EFFF0A-23B9-AC4E-A87B-7BBBD68157BD}"/>
              </a:ext>
            </a:extLst>
          </p:cNvPr>
          <p:cNvSpPr txBox="1">
            <a:spLocks/>
          </p:cNvSpPr>
          <p:nvPr userDrawn="1"/>
        </p:nvSpPr>
        <p:spPr>
          <a:xfrm>
            <a:off x="8667750" y="4462529"/>
            <a:ext cx="228600" cy="685799"/>
          </a:xfrm>
          <a:prstGeom prst="rect">
            <a:avLst/>
          </a:prstGeom>
        </p:spPr>
        <p:txBody>
          <a:bodyPr vert="horz" lIns="0" tIns="0" rIns="0" bIns="0" rtlCol="0" anchor="ctr"/>
          <a:lstStyle>
            <a:defPPr>
              <a:defRPr lang="en-US"/>
            </a:defPPr>
            <a:lvl1pPr marL="0" algn="l"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AC8D15-1A9E-D543-995C-70B9F5DA3974}" type="slidenum">
              <a:rPr lang="en-US" sz="900" smtClean="0"/>
              <a:pPr/>
              <a:t>‹#›</a:t>
            </a:fld>
            <a:endParaRPr lang="en-US" sz="900"/>
          </a:p>
        </p:txBody>
      </p:sp>
      <p:sp>
        <p:nvSpPr>
          <p:cNvPr id="11" name="Date Placeholder 6">
            <a:extLst>
              <a:ext uri="{FF2B5EF4-FFF2-40B4-BE49-F238E27FC236}">
                <a16:creationId xmlns:a16="http://schemas.microsoft.com/office/drawing/2014/main" id="{4AD503B4-8ECB-894F-9CA6-08D7EC85F2B3}"/>
              </a:ext>
            </a:extLst>
          </p:cNvPr>
          <p:cNvSpPr txBox="1">
            <a:spLocks/>
          </p:cNvSpPr>
          <p:nvPr userDrawn="1"/>
        </p:nvSpPr>
        <p:spPr>
          <a:xfrm>
            <a:off x="7476558" y="4462529"/>
            <a:ext cx="1033238" cy="680969"/>
          </a:xfrm>
          <a:prstGeom prst="rect">
            <a:avLst/>
          </a:prstGeom>
        </p:spPr>
        <p:txBody>
          <a:bodyPr vert="horz" lIns="0" tIns="0" rIns="0" bIns="0" rtlCol="0" anchor="ctr"/>
          <a:lstStyle>
            <a:defPPr>
              <a:defRPr lang="en-US"/>
            </a:defPPr>
            <a:lvl1pPr marL="0" algn="r"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AD149-C471-704F-9470-7925ABA614E1}" type="datetime4">
              <a:rPr lang="en-US" sz="900" smtClean="0"/>
              <a:pPr/>
              <a:t>September 12, 2023</a:t>
            </a:fld>
            <a:endParaRPr lang="en-US" sz="900"/>
          </a:p>
        </p:txBody>
      </p:sp>
    </p:spTree>
    <p:extLst>
      <p:ext uri="{BB962C8B-B14F-4D97-AF65-F5344CB8AC3E}">
        <p14:creationId xmlns:p14="http://schemas.microsoft.com/office/powerpoint/2010/main" val="31152315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1B1874-49D6-5D44-8958-08B969ED04CD}"/>
              </a:ext>
            </a:extLst>
          </p:cNvPr>
          <p:cNvSpPr/>
          <p:nvPr userDrawn="1"/>
        </p:nvSpPr>
        <p:spPr>
          <a:xfrm>
            <a:off x="0" y="1"/>
            <a:ext cx="9144000" cy="4462529"/>
          </a:xfrm>
          <a:prstGeom prst="rect">
            <a:avLst/>
          </a:prstGeom>
          <a:solidFill>
            <a:srgbClr val="00A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ysClr val="windowText" lastClr="000000"/>
              </a:solidFill>
            </a:endParaRPr>
          </a:p>
        </p:txBody>
      </p:sp>
      <p:pic>
        <p:nvPicPr>
          <p:cNvPr id="7" name="Picture 6">
            <a:extLst>
              <a:ext uri="{FF2B5EF4-FFF2-40B4-BE49-F238E27FC236}">
                <a16:creationId xmlns:a16="http://schemas.microsoft.com/office/drawing/2014/main" id="{BB5921D9-CF94-6F4B-B732-F0961C58DA79}"/>
              </a:ext>
            </a:extLst>
          </p:cNvPr>
          <p:cNvPicPr>
            <a:picLocks noChangeAspect="1"/>
          </p:cNvPicPr>
          <p:nvPr userDrawn="1"/>
        </p:nvPicPr>
        <p:blipFill>
          <a:blip r:embed="rId2"/>
          <a:stretch>
            <a:fillRect/>
          </a:stretch>
        </p:blipFill>
        <p:spPr>
          <a:xfrm>
            <a:off x="0" y="1033529"/>
            <a:ext cx="9144000" cy="3429000"/>
          </a:xfrm>
          <a:prstGeom prst="rect">
            <a:avLst/>
          </a:prstGeom>
          <a:effectLst/>
        </p:spPr>
      </p:pic>
      <p:pic>
        <p:nvPicPr>
          <p:cNvPr id="6" name="Picture 5">
            <a:extLst>
              <a:ext uri="{FF2B5EF4-FFF2-40B4-BE49-F238E27FC236}">
                <a16:creationId xmlns:a16="http://schemas.microsoft.com/office/drawing/2014/main" id="{479D566E-4090-694B-91F8-2282B41DEE67}"/>
              </a:ext>
            </a:extLst>
          </p:cNvPr>
          <p:cNvPicPr>
            <a:picLocks noChangeAspect="1"/>
          </p:cNvPicPr>
          <p:nvPr userDrawn="1"/>
        </p:nvPicPr>
        <p:blipFill>
          <a:blip r:embed="rId3"/>
          <a:stretch>
            <a:fillRect/>
          </a:stretch>
        </p:blipFill>
        <p:spPr>
          <a:xfrm>
            <a:off x="532638" y="2532888"/>
            <a:ext cx="1467612" cy="1467612"/>
          </a:xfrm>
          <a:prstGeom prst="ellipse">
            <a:avLst/>
          </a:prstGeom>
        </p:spPr>
      </p:pic>
      <p:sp>
        <p:nvSpPr>
          <p:cNvPr id="14" name="Footer Placeholder 16">
            <a:extLst>
              <a:ext uri="{FF2B5EF4-FFF2-40B4-BE49-F238E27FC236}">
                <a16:creationId xmlns:a16="http://schemas.microsoft.com/office/drawing/2014/main" id="{464E337B-C6C5-3F4A-A231-CD531B909308}"/>
              </a:ext>
            </a:extLst>
          </p:cNvPr>
          <p:cNvSpPr>
            <a:spLocks noGrp="1"/>
          </p:cNvSpPr>
          <p:nvPr>
            <p:ph type="ftr" sz="quarter" idx="3"/>
          </p:nvPr>
        </p:nvSpPr>
        <p:spPr>
          <a:xfrm>
            <a:off x="2000250" y="4462529"/>
            <a:ext cx="3086100" cy="680969"/>
          </a:xfrm>
          <a:prstGeom prst="rect">
            <a:avLst/>
          </a:prstGeom>
        </p:spPr>
        <p:txBody>
          <a:bodyPr vert="horz" lIns="0" tIns="0" rIns="0" bIns="0" rtlCol="0" anchor="ctr"/>
          <a:lstStyle>
            <a:lvl1pPr algn="l">
              <a:defRPr sz="900" b="1" i="0" u="none" baseline="0">
                <a:solidFill>
                  <a:schemeClr val="bg1"/>
                </a:solidFill>
                <a:latin typeface="Source Sans Pro Semibold" panose="020B0503030403020204" pitchFamily="34" charset="77"/>
              </a:defRPr>
            </a:lvl1pPr>
          </a:lstStyle>
          <a:p>
            <a:r>
              <a:rPr lang="en-US"/>
              <a:t>San Francisco Estuary Partnership’s Perspective on the WRMP</a:t>
            </a:r>
          </a:p>
        </p:txBody>
      </p:sp>
      <p:sp>
        <p:nvSpPr>
          <p:cNvPr id="10" name="Title 1">
            <a:extLst>
              <a:ext uri="{FF2B5EF4-FFF2-40B4-BE49-F238E27FC236}">
                <a16:creationId xmlns:a16="http://schemas.microsoft.com/office/drawing/2014/main" id="{44613FDF-C2D9-174D-B3C8-17514C2B1A5C}"/>
              </a:ext>
            </a:extLst>
          </p:cNvPr>
          <p:cNvSpPr>
            <a:spLocks noGrp="1"/>
          </p:cNvSpPr>
          <p:nvPr>
            <p:ph type="ctrTitle"/>
          </p:nvPr>
        </p:nvSpPr>
        <p:spPr>
          <a:xfrm>
            <a:off x="2000250" y="930441"/>
            <a:ext cx="5943600" cy="536927"/>
          </a:xfrm>
        </p:spPr>
        <p:txBody>
          <a:bodyPr lIns="0" tIns="0" rIns="0" bIns="0" anchor="ctr">
            <a:noAutofit/>
          </a:bodyPr>
          <a:lstStyle>
            <a:lvl1pPr algn="l">
              <a:defRPr sz="2700" b="0" i="0" cap="all" baseline="0">
                <a:solidFill>
                  <a:schemeClr val="bg1"/>
                </a:solidFill>
                <a:latin typeface="Source Serif Pro" panose="02040603050405020204" pitchFamily="18" charset="0"/>
                <a:ea typeface="Source Serif Pro" panose="02040603050405020204" pitchFamily="18" charset="0"/>
              </a:defRPr>
            </a:lvl1pPr>
          </a:lstStyle>
          <a:p>
            <a:r>
              <a:rPr lang="en-US"/>
              <a:t>Click to edit Master title style</a:t>
            </a:r>
          </a:p>
        </p:txBody>
      </p:sp>
      <p:sp>
        <p:nvSpPr>
          <p:cNvPr id="11" name="Subtitle 2">
            <a:extLst>
              <a:ext uri="{FF2B5EF4-FFF2-40B4-BE49-F238E27FC236}">
                <a16:creationId xmlns:a16="http://schemas.microsoft.com/office/drawing/2014/main" id="{DADA696F-B609-5745-AAD9-313263DD8DDA}"/>
              </a:ext>
            </a:extLst>
          </p:cNvPr>
          <p:cNvSpPr>
            <a:spLocks noGrp="1"/>
          </p:cNvSpPr>
          <p:nvPr>
            <p:ph type="subTitle" idx="1"/>
          </p:nvPr>
        </p:nvSpPr>
        <p:spPr>
          <a:xfrm>
            <a:off x="2000250" y="1588549"/>
            <a:ext cx="5943600" cy="518750"/>
          </a:xfrm>
        </p:spPr>
        <p:txBody>
          <a:bodyPr lIns="0" tIns="0" rIns="0" bIns="0">
            <a:noAutofit/>
          </a:bodyPr>
          <a:lstStyle>
            <a:lvl1pPr marL="0" indent="0" algn="l">
              <a:buNone/>
              <a:defRPr sz="1800" b="1" i="0">
                <a:solidFill>
                  <a:schemeClr val="bg1"/>
                </a:solidFill>
                <a:latin typeface="Source Sans Pro Semibold" panose="020B0503030403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5" name="Slide Number Placeholder 4">
            <a:extLst>
              <a:ext uri="{FF2B5EF4-FFF2-40B4-BE49-F238E27FC236}">
                <a16:creationId xmlns:a16="http://schemas.microsoft.com/office/drawing/2014/main" id="{5A1C1B85-BB56-E242-8593-1419E8C38BC5}"/>
              </a:ext>
            </a:extLst>
          </p:cNvPr>
          <p:cNvSpPr txBox="1">
            <a:spLocks/>
          </p:cNvSpPr>
          <p:nvPr userDrawn="1"/>
        </p:nvSpPr>
        <p:spPr>
          <a:xfrm>
            <a:off x="8667750" y="4462529"/>
            <a:ext cx="228600" cy="685799"/>
          </a:xfrm>
          <a:prstGeom prst="rect">
            <a:avLst/>
          </a:prstGeom>
        </p:spPr>
        <p:txBody>
          <a:bodyPr vert="horz" lIns="0" tIns="0" rIns="0" bIns="0" rtlCol="0" anchor="ctr"/>
          <a:lstStyle>
            <a:defPPr>
              <a:defRPr lang="en-US"/>
            </a:defPPr>
            <a:lvl1pPr marL="0" algn="l"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AC8D15-1A9E-D543-995C-70B9F5DA3974}" type="slidenum">
              <a:rPr lang="en-US" sz="900" smtClean="0"/>
              <a:pPr/>
              <a:t>‹#›</a:t>
            </a:fld>
            <a:endParaRPr lang="en-US" sz="900"/>
          </a:p>
        </p:txBody>
      </p:sp>
      <p:sp>
        <p:nvSpPr>
          <p:cNvPr id="16" name="Date Placeholder 6">
            <a:extLst>
              <a:ext uri="{FF2B5EF4-FFF2-40B4-BE49-F238E27FC236}">
                <a16:creationId xmlns:a16="http://schemas.microsoft.com/office/drawing/2014/main" id="{9F5BED2D-6BD9-D348-A90F-2426ADB2E35E}"/>
              </a:ext>
            </a:extLst>
          </p:cNvPr>
          <p:cNvSpPr txBox="1">
            <a:spLocks/>
          </p:cNvSpPr>
          <p:nvPr userDrawn="1"/>
        </p:nvSpPr>
        <p:spPr>
          <a:xfrm>
            <a:off x="7476558" y="4462529"/>
            <a:ext cx="1033238" cy="680969"/>
          </a:xfrm>
          <a:prstGeom prst="rect">
            <a:avLst/>
          </a:prstGeom>
        </p:spPr>
        <p:txBody>
          <a:bodyPr vert="horz" lIns="0" tIns="0" rIns="0" bIns="0" rtlCol="0" anchor="ctr"/>
          <a:lstStyle>
            <a:defPPr>
              <a:defRPr lang="en-US"/>
            </a:defPPr>
            <a:lvl1pPr marL="0" algn="r"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AD149-C471-704F-9470-7925ABA614E1}" type="datetime4">
              <a:rPr lang="en-US" sz="900" smtClean="0"/>
              <a:pPr/>
              <a:t>September 12, 2023</a:t>
            </a:fld>
            <a:endParaRPr lang="en-US" sz="900"/>
          </a:p>
        </p:txBody>
      </p:sp>
    </p:spTree>
    <p:extLst>
      <p:ext uri="{BB962C8B-B14F-4D97-AF65-F5344CB8AC3E}">
        <p14:creationId xmlns:p14="http://schemas.microsoft.com/office/powerpoint/2010/main" val="20877334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1B1874-49D6-5D44-8958-08B969ED04CD}"/>
              </a:ext>
            </a:extLst>
          </p:cNvPr>
          <p:cNvSpPr/>
          <p:nvPr userDrawn="1"/>
        </p:nvSpPr>
        <p:spPr>
          <a:xfrm>
            <a:off x="0" y="1"/>
            <a:ext cx="9144000" cy="4462529"/>
          </a:xfrm>
          <a:prstGeom prst="rect">
            <a:avLst/>
          </a:prstGeom>
          <a:solidFill>
            <a:srgbClr val="3C5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ysClr val="windowText" lastClr="000000"/>
              </a:solidFill>
            </a:endParaRPr>
          </a:p>
        </p:txBody>
      </p:sp>
      <p:pic>
        <p:nvPicPr>
          <p:cNvPr id="7" name="Picture 6">
            <a:extLst>
              <a:ext uri="{FF2B5EF4-FFF2-40B4-BE49-F238E27FC236}">
                <a16:creationId xmlns:a16="http://schemas.microsoft.com/office/drawing/2014/main" id="{BB5921D9-CF94-6F4B-B732-F0961C58DA79}"/>
              </a:ext>
            </a:extLst>
          </p:cNvPr>
          <p:cNvPicPr>
            <a:picLocks noChangeAspect="1"/>
          </p:cNvPicPr>
          <p:nvPr userDrawn="1"/>
        </p:nvPicPr>
        <p:blipFill>
          <a:blip r:embed="rId2"/>
          <a:stretch>
            <a:fillRect/>
          </a:stretch>
        </p:blipFill>
        <p:spPr>
          <a:xfrm>
            <a:off x="0" y="1033529"/>
            <a:ext cx="9144000" cy="3429000"/>
          </a:xfrm>
          <a:prstGeom prst="rect">
            <a:avLst/>
          </a:prstGeom>
          <a:effectLst/>
        </p:spPr>
      </p:pic>
      <p:pic>
        <p:nvPicPr>
          <p:cNvPr id="6" name="Picture 5">
            <a:extLst>
              <a:ext uri="{FF2B5EF4-FFF2-40B4-BE49-F238E27FC236}">
                <a16:creationId xmlns:a16="http://schemas.microsoft.com/office/drawing/2014/main" id="{8884CC7F-7E84-7C47-9C6F-C1D2B567405C}"/>
              </a:ext>
            </a:extLst>
          </p:cNvPr>
          <p:cNvPicPr>
            <a:picLocks noChangeAspect="1"/>
          </p:cNvPicPr>
          <p:nvPr userDrawn="1"/>
        </p:nvPicPr>
        <p:blipFill>
          <a:blip r:embed="rId3"/>
          <a:stretch>
            <a:fillRect/>
          </a:stretch>
        </p:blipFill>
        <p:spPr>
          <a:xfrm>
            <a:off x="532638" y="2532888"/>
            <a:ext cx="1467612" cy="1467612"/>
          </a:xfrm>
          <a:prstGeom prst="ellipse">
            <a:avLst/>
          </a:prstGeom>
        </p:spPr>
      </p:pic>
      <p:sp>
        <p:nvSpPr>
          <p:cNvPr id="14" name="Footer Placeholder 16">
            <a:extLst>
              <a:ext uri="{FF2B5EF4-FFF2-40B4-BE49-F238E27FC236}">
                <a16:creationId xmlns:a16="http://schemas.microsoft.com/office/drawing/2014/main" id="{B1F08612-A0F7-D84E-8C27-D49E3596784D}"/>
              </a:ext>
            </a:extLst>
          </p:cNvPr>
          <p:cNvSpPr>
            <a:spLocks noGrp="1"/>
          </p:cNvSpPr>
          <p:nvPr>
            <p:ph type="ftr" sz="quarter" idx="3"/>
          </p:nvPr>
        </p:nvSpPr>
        <p:spPr>
          <a:xfrm>
            <a:off x="2000250" y="4462529"/>
            <a:ext cx="3086100" cy="680969"/>
          </a:xfrm>
          <a:prstGeom prst="rect">
            <a:avLst/>
          </a:prstGeom>
        </p:spPr>
        <p:txBody>
          <a:bodyPr vert="horz" lIns="0" tIns="0" rIns="0" bIns="0" rtlCol="0" anchor="ctr"/>
          <a:lstStyle>
            <a:lvl1pPr algn="l">
              <a:defRPr sz="900" b="1" i="0" u="none" baseline="0">
                <a:solidFill>
                  <a:schemeClr val="bg1"/>
                </a:solidFill>
                <a:latin typeface="Source Sans Pro Semibold" panose="020B0503030403020204" pitchFamily="34" charset="77"/>
              </a:defRPr>
            </a:lvl1pPr>
          </a:lstStyle>
          <a:p>
            <a:r>
              <a:rPr lang="en-US"/>
              <a:t>San Francisco Estuary Partnership’s Perspective on the WRMP</a:t>
            </a:r>
          </a:p>
        </p:txBody>
      </p:sp>
      <p:sp>
        <p:nvSpPr>
          <p:cNvPr id="10" name="Title 1">
            <a:extLst>
              <a:ext uri="{FF2B5EF4-FFF2-40B4-BE49-F238E27FC236}">
                <a16:creationId xmlns:a16="http://schemas.microsoft.com/office/drawing/2014/main" id="{029D1C50-081C-B941-B7B2-C12A05D404B9}"/>
              </a:ext>
            </a:extLst>
          </p:cNvPr>
          <p:cNvSpPr>
            <a:spLocks noGrp="1"/>
          </p:cNvSpPr>
          <p:nvPr>
            <p:ph type="ctrTitle"/>
          </p:nvPr>
        </p:nvSpPr>
        <p:spPr>
          <a:xfrm>
            <a:off x="2000250" y="930441"/>
            <a:ext cx="5943600" cy="536927"/>
          </a:xfrm>
        </p:spPr>
        <p:txBody>
          <a:bodyPr lIns="0" tIns="0" rIns="0" bIns="0" anchor="ctr">
            <a:noAutofit/>
          </a:bodyPr>
          <a:lstStyle>
            <a:lvl1pPr algn="l">
              <a:defRPr sz="2700" b="0" i="0" cap="all" baseline="0">
                <a:solidFill>
                  <a:schemeClr val="bg1"/>
                </a:solidFill>
                <a:latin typeface="Source Serif Pro" panose="02040603050405020204" pitchFamily="18" charset="0"/>
                <a:ea typeface="Source Serif Pro" panose="02040603050405020204" pitchFamily="18" charset="0"/>
              </a:defRPr>
            </a:lvl1pPr>
          </a:lstStyle>
          <a:p>
            <a:r>
              <a:rPr lang="en-US"/>
              <a:t>Click to edit Master title style</a:t>
            </a:r>
          </a:p>
        </p:txBody>
      </p:sp>
      <p:sp>
        <p:nvSpPr>
          <p:cNvPr id="11" name="Subtitle 2">
            <a:extLst>
              <a:ext uri="{FF2B5EF4-FFF2-40B4-BE49-F238E27FC236}">
                <a16:creationId xmlns:a16="http://schemas.microsoft.com/office/drawing/2014/main" id="{B739499F-A406-8D46-9DC9-238BED306B3C}"/>
              </a:ext>
            </a:extLst>
          </p:cNvPr>
          <p:cNvSpPr>
            <a:spLocks noGrp="1"/>
          </p:cNvSpPr>
          <p:nvPr>
            <p:ph type="subTitle" idx="1"/>
          </p:nvPr>
        </p:nvSpPr>
        <p:spPr>
          <a:xfrm>
            <a:off x="2000250" y="1588549"/>
            <a:ext cx="5943600" cy="518750"/>
          </a:xfrm>
        </p:spPr>
        <p:txBody>
          <a:bodyPr lIns="0" tIns="0" rIns="0" bIns="0">
            <a:noAutofit/>
          </a:bodyPr>
          <a:lstStyle>
            <a:lvl1pPr marL="0" indent="0" algn="l">
              <a:buNone/>
              <a:defRPr sz="1800" b="1" i="0">
                <a:solidFill>
                  <a:schemeClr val="bg1"/>
                </a:solidFill>
                <a:latin typeface="Source Sans Pro Semibold" panose="020B0503030403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5" name="Slide Number Placeholder 4">
            <a:extLst>
              <a:ext uri="{FF2B5EF4-FFF2-40B4-BE49-F238E27FC236}">
                <a16:creationId xmlns:a16="http://schemas.microsoft.com/office/drawing/2014/main" id="{FDD3009D-5B4B-B54B-89A6-86CEB398D960}"/>
              </a:ext>
            </a:extLst>
          </p:cNvPr>
          <p:cNvSpPr txBox="1">
            <a:spLocks/>
          </p:cNvSpPr>
          <p:nvPr userDrawn="1"/>
        </p:nvSpPr>
        <p:spPr>
          <a:xfrm>
            <a:off x="8667750" y="4462529"/>
            <a:ext cx="228600" cy="685799"/>
          </a:xfrm>
          <a:prstGeom prst="rect">
            <a:avLst/>
          </a:prstGeom>
        </p:spPr>
        <p:txBody>
          <a:bodyPr vert="horz" lIns="0" tIns="0" rIns="0" bIns="0" rtlCol="0" anchor="ctr"/>
          <a:lstStyle>
            <a:defPPr>
              <a:defRPr lang="en-US"/>
            </a:defPPr>
            <a:lvl1pPr marL="0" algn="l"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AC8D15-1A9E-D543-995C-70B9F5DA3974}" type="slidenum">
              <a:rPr lang="en-US" sz="900" smtClean="0"/>
              <a:pPr/>
              <a:t>‹#›</a:t>
            </a:fld>
            <a:endParaRPr lang="en-US" sz="900"/>
          </a:p>
        </p:txBody>
      </p:sp>
      <p:sp>
        <p:nvSpPr>
          <p:cNvPr id="16" name="Date Placeholder 6">
            <a:extLst>
              <a:ext uri="{FF2B5EF4-FFF2-40B4-BE49-F238E27FC236}">
                <a16:creationId xmlns:a16="http://schemas.microsoft.com/office/drawing/2014/main" id="{6BB54633-3B38-5449-9162-BA0BBCF2CD6D}"/>
              </a:ext>
            </a:extLst>
          </p:cNvPr>
          <p:cNvSpPr txBox="1">
            <a:spLocks/>
          </p:cNvSpPr>
          <p:nvPr userDrawn="1"/>
        </p:nvSpPr>
        <p:spPr>
          <a:xfrm>
            <a:off x="7476558" y="4462529"/>
            <a:ext cx="1033238" cy="680969"/>
          </a:xfrm>
          <a:prstGeom prst="rect">
            <a:avLst/>
          </a:prstGeom>
        </p:spPr>
        <p:txBody>
          <a:bodyPr vert="horz" lIns="0" tIns="0" rIns="0" bIns="0" rtlCol="0" anchor="ctr"/>
          <a:lstStyle>
            <a:defPPr>
              <a:defRPr lang="en-US"/>
            </a:defPPr>
            <a:lvl1pPr marL="0" algn="r"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AD149-C471-704F-9470-7925ABA614E1}" type="datetime4">
              <a:rPr lang="en-US" sz="900" smtClean="0"/>
              <a:pPr/>
              <a:t>September 12, 2023</a:t>
            </a:fld>
            <a:endParaRPr lang="en-US" sz="900"/>
          </a:p>
        </p:txBody>
      </p:sp>
    </p:spTree>
    <p:extLst>
      <p:ext uri="{BB962C8B-B14F-4D97-AF65-F5344CB8AC3E}">
        <p14:creationId xmlns:p14="http://schemas.microsoft.com/office/powerpoint/2010/main" val="10933402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1B1874-49D6-5D44-8958-08B969ED04CD}"/>
              </a:ext>
            </a:extLst>
          </p:cNvPr>
          <p:cNvSpPr/>
          <p:nvPr userDrawn="1"/>
        </p:nvSpPr>
        <p:spPr>
          <a:xfrm>
            <a:off x="0" y="1"/>
            <a:ext cx="9144000" cy="4462529"/>
          </a:xfrm>
          <a:prstGeom prst="rect">
            <a:avLst/>
          </a:prstGeom>
          <a:solidFill>
            <a:srgbClr val="929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ysClr val="windowText" lastClr="000000"/>
              </a:solidFill>
            </a:endParaRPr>
          </a:p>
        </p:txBody>
      </p:sp>
      <p:pic>
        <p:nvPicPr>
          <p:cNvPr id="7" name="Picture 6">
            <a:extLst>
              <a:ext uri="{FF2B5EF4-FFF2-40B4-BE49-F238E27FC236}">
                <a16:creationId xmlns:a16="http://schemas.microsoft.com/office/drawing/2014/main" id="{BB5921D9-CF94-6F4B-B732-F0961C58DA79}"/>
              </a:ext>
            </a:extLst>
          </p:cNvPr>
          <p:cNvPicPr>
            <a:picLocks noChangeAspect="1"/>
          </p:cNvPicPr>
          <p:nvPr userDrawn="1"/>
        </p:nvPicPr>
        <p:blipFill>
          <a:blip r:embed="rId2"/>
          <a:stretch>
            <a:fillRect/>
          </a:stretch>
        </p:blipFill>
        <p:spPr>
          <a:xfrm>
            <a:off x="0" y="1033529"/>
            <a:ext cx="9144000" cy="3429000"/>
          </a:xfrm>
          <a:prstGeom prst="rect">
            <a:avLst/>
          </a:prstGeom>
          <a:effectLst/>
        </p:spPr>
      </p:pic>
      <p:pic>
        <p:nvPicPr>
          <p:cNvPr id="4" name="Picture 3">
            <a:extLst>
              <a:ext uri="{FF2B5EF4-FFF2-40B4-BE49-F238E27FC236}">
                <a16:creationId xmlns:a16="http://schemas.microsoft.com/office/drawing/2014/main" id="{E064C46F-27DC-DA40-BD67-E318BD275431}"/>
              </a:ext>
            </a:extLst>
          </p:cNvPr>
          <p:cNvPicPr>
            <a:picLocks noChangeAspect="1"/>
          </p:cNvPicPr>
          <p:nvPr userDrawn="1"/>
        </p:nvPicPr>
        <p:blipFill>
          <a:blip r:embed="rId3"/>
          <a:stretch>
            <a:fillRect/>
          </a:stretch>
        </p:blipFill>
        <p:spPr>
          <a:xfrm>
            <a:off x="532638" y="2532888"/>
            <a:ext cx="1467612" cy="1467612"/>
          </a:xfrm>
          <a:prstGeom prst="ellipse">
            <a:avLst/>
          </a:prstGeom>
        </p:spPr>
      </p:pic>
      <p:sp>
        <p:nvSpPr>
          <p:cNvPr id="14" name="Footer Placeholder 16">
            <a:extLst>
              <a:ext uri="{FF2B5EF4-FFF2-40B4-BE49-F238E27FC236}">
                <a16:creationId xmlns:a16="http://schemas.microsoft.com/office/drawing/2014/main" id="{DDC3BBF4-D3CE-F04F-A3ED-4A823D88232A}"/>
              </a:ext>
            </a:extLst>
          </p:cNvPr>
          <p:cNvSpPr>
            <a:spLocks noGrp="1"/>
          </p:cNvSpPr>
          <p:nvPr>
            <p:ph type="ftr" sz="quarter" idx="3"/>
          </p:nvPr>
        </p:nvSpPr>
        <p:spPr>
          <a:xfrm>
            <a:off x="2000250" y="4462529"/>
            <a:ext cx="3086100" cy="680969"/>
          </a:xfrm>
          <a:prstGeom prst="rect">
            <a:avLst/>
          </a:prstGeom>
        </p:spPr>
        <p:txBody>
          <a:bodyPr vert="horz" lIns="0" tIns="0" rIns="0" bIns="0" rtlCol="0" anchor="ctr"/>
          <a:lstStyle>
            <a:lvl1pPr algn="l">
              <a:defRPr sz="900" b="1" i="0" u="none" baseline="0">
                <a:solidFill>
                  <a:schemeClr val="bg1"/>
                </a:solidFill>
                <a:latin typeface="Source Sans Pro Semibold" panose="020B0503030403020204" pitchFamily="34" charset="77"/>
              </a:defRPr>
            </a:lvl1pPr>
          </a:lstStyle>
          <a:p>
            <a:r>
              <a:rPr lang="en-US"/>
              <a:t>San Francisco Estuary Partnership’s Perspective on the WRMP</a:t>
            </a:r>
          </a:p>
        </p:txBody>
      </p:sp>
      <p:sp>
        <p:nvSpPr>
          <p:cNvPr id="10" name="Title 1">
            <a:extLst>
              <a:ext uri="{FF2B5EF4-FFF2-40B4-BE49-F238E27FC236}">
                <a16:creationId xmlns:a16="http://schemas.microsoft.com/office/drawing/2014/main" id="{E3BFAC49-60E0-6C4B-9FCF-5C658B462496}"/>
              </a:ext>
            </a:extLst>
          </p:cNvPr>
          <p:cNvSpPr>
            <a:spLocks noGrp="1"/>
          </p:cNvSpPr>
          <p:nvPr>
            <p:ph type="ctrTitle"/>
          </p:nvPr>
        </p:nvSpPr>
        <p:spPr>
          <a:xfrm>
            <a:off x="2000250" y="930441"/>
            <a:ext cx="5943600" cy="536927"/>
          </a:xfrm>
        </p:spPr>
        <p:txBody>
          <a:bodyPr lIns="0" tIns="0" rIns="0" bIns="0" anchor="ctr">
            <a:noAutofit/>
          </a:bodyPr>
          <a:lstStyle>
            <a:lvl1pPr algn="l">
              <a:defRPr sz="2700" b="0" i="0" cap="all" baseline="0">
                <a:solidFill>
                  <a:schemeClr val="bg1"/>
                </a:solidFill>
                <a:latin typeface="Source Serif Pro" panose="02040603050405020204" pitchFamily="18" charset="0"/>
                <a:ea typeface="Source Serif Pro" panose="02040603050405020204" pitchFamily="18" charset="0"/>
              </a:defRPr>
            </a:lvl1pPr>
          </a:lstStyle>
          <a:p>
            <a:r>
              <a:rPr lang="en-US"/>
              <a:t>Click to edit Master title style</a:t>
            </a:r>
          </a:p>
        </p:txBody>
      </p:sp>
      <p:sp>
        <p:nvSpPr>
          <p:cNvPr id="11" name="Subtitle 2">
            <a:extLst>
              <a:ext uri="{FF2B5EF4-FFF2-40B4-BE49-F238E27FC236}">
                <a16:creationId xmlns:a16="http://schemas.microsoft.com/office/drawing/2014/main" id="{29E6517C-4936-CC4D-A854-A5E1F03CE99D}"/>
              </a:ext>
            </a:extLst>
          </p:cNvPr>
          <p:cNvSpPr>
            <a:spLocks noGrp="1"/>
          </p:cNvSpPr>
          <p:nvPr>
            <p:ph type="subTitle" idx="1"/>
          </p:nvPr>
        </p:nvSpPr>
        <p:spPr>
          <a:xfrm>
            <a:off x="2000250" y="1588549"/>
            <a:ext cx="5943600" cy="518750"/>
          </a:xfrm>
        </p:spPr>
        <p:txBody>
          <a:bodyPr lIns="0" tIns="0" rIns="0" bIns="0">
            <a:noAutofit/>
          </a:bodyPr>
          <a:lstStyle>
            <a:lvl1pPr marL="0" indent="0" algn="l">
              <a:buNone/>
              <a:defRPr sz="1800" b="1" i="0">
                <a:solidFill>
                  <a:schemeClr val="bg1"/>
                </a:solidFill>
                <a:latin typeface="Source Sans Pro Semibold" panose="020B0503030403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5" name="Slide Number Placeholder 4">
            <a:extLst>
              <a:ext uri="{FF2B5EF4-FFF2-40B4-BE49-F238E27FC236}">
                <a16:creationId xmlns:a16="http://schemas.microsoft.com/office/drawing/2014/main" id="{35B8248D-82D4-0848-BAF8-3AE7F72859E0}"/>
              </a:ext>
            </a:extLst>
          </p:cNvPr>
          <p:cNvSpPr txBox="1">
            <a:spLocks/>
          </p:cNvSpPr>
          <p:nvPr userDrawn="1"/>
        </p:nvSpPr>
        <p:spPr>
          <a:xfrm>
            <a:off x="8667750" y="4462529"/>
            <a:ext cx="228600" cy="685799"/>
          </a:xfrm>
          <a:prstGeom prst="rect">
            <a:avLst/>
          </a:prstGeom>
        </p:spPr>
        <p:txBody>
          <a:bodyPr vert="horz" lIns="0" tIns="0" rIns="0" bIns="0" rtlCol="0" anchor="ctr"/>
          <a:lstStyle>
            <a:defPPr>
              <a:defRPr lang="en-US"/>
            </a:defPPr>
            <a:lvl1pPr marL="0" algn="l"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AC8D15-1A9E-D543-995C-70B9F5DA3974}" type="slidenum">
              <a:rPr lang="en-US" sz="900" smtClean="0"/>
              <a:pPr/>
              <a:t>‹#›</a:t>
            </a:fld>
            <a:endParaRPr lang="en-US" sz="900"/>
          </a:p>
        </p:txBody>
      </p:sp>
      <p:sp>
        <p:nvSpPr>
          <p:cNvPr id="16" name="Date Placeholder 6">
            <a:extLst>
              <a:ext uri="{FF2B5EF4-FFF2-40B4-BE49-F238E27FC236}">
                <a16:creationId xmlns:a16="http://schemas.microsoft.com/office/drawing/2014/main" id="{F6A02E03-10C3-5A48-9DDE-6DCF92D12F3E}"/>
              </a:ext>
            </a:extLst>
          </p:cNvPr>
          <p:cNvSpPr txBox="1">
            <a:spLocks/>
          </p:cNvSpPr>
          <p:nvPr userDrawn="1"/>
        </p:nvSpPr>
        <p:spPr>
          <a:xfrm>
            <a:off x="7476558" y="4462529"/>
            <a:ext cx="1033238" cy="680969"/>
          </a:xfrm>
          <a:prstGeom prst="rect">
            <a:avLst/>
          </a:prstGeom>
        </p:spPr>
        <p:txBody>
          <a:bodyPr vert="horz" lIns="0" tIns="0" rIns="0" bIns="0" rtlCol="0" anchor="ctr"/>
          <a:lstStyle>
            <a:defPPr>
              <a:defRPr lang="en-US"/>
            </a:defPPr>
            <a:lvl1pPr marL="0" algn="r"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AD149-C471-704F-9470-7925ABA614E1}" type="datetime4">
              <a:rPr lang="en-US" sz="900" smtClean="0"/>
              <a:pPr/>
              <a:t>September 12, 2023</a:t>
            </a:fld>
            <a:endParaRPr lang="en-US" sz="900"/>
          </a:p>
        </p:txBody>
      </p:sp>
    </p:spTree>
    <p:extLst>
      <p:ext uri="{BB962C8B-B14F-4D97-AF65-F5344CB8AC3E}">
        <p14:creationId xmlns:p14="http://schemas.microsoft.com/office/powerpoint/2010/main" val="2317180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1B1874-49D6-5D44-8958-08B969ED04CD}"/>
              </a:ext>
            </a:extLst>
          </p:cNvPr>
          <p:cNvSpPr/>
          <p:nvPr userDrawn="1"/>
        </p:nvSpPr>
        <p:spPr>
          <a:xfrm>
            <a:off x="0" y="1"/>
            <a:ext cx="9144000" cy="4462529"/>
          </a:xfrm>
          <a:prstGeom prst="rect">
            <a:avLst/>
          </a:prstGeom>
          <a:solidFill>
            <a:srgbClr val="D66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ysClr val="windowText" lastClr="000000"/>
              </a:solidFill>
            </a:endParaRPr>
          </a:p>
        </p:txBody>
      </p:sp>
      <p:pic>
        <p:nvPicPr>
          <p:cNvPr id="7" name="Picture 6">
            <a:extLst>
              <a:ext uri="{FF2B5EF4-FFF2-40B4-BE49-F238E27FC236}">
                <a16:creationId xmlns:a16="http://schemas.microsoft.com/office/drawing/2014/main" id="{BB5921D9-CF94-6F4B-B732-F0961C58DA79}"/>
              </a:ext>
            </a:extLst>
          </p:cNvPr>
          <p:cNvPicPr>
            <a:picLocks noChangeAspect="1"/>
          </p:cNvPicPr>
          <p:nvPr userDrawn="1"/>
        </p:nvPicPr>
        <p:blipFill>
          <a:blip r:embed="rId2"/>
          <a:stretch>
            <a:fillRect/>
          </a:stretch>
        </p:blipFill>
        <p:spPr>
          <a:xfrm>
            <a:off x="0" y="1033529"/>
            <a:ext cx="9144000" cy="3429000"/>
          </a:xfrm>
          <a:prstGeom prst="rect">
            <a:avLst/>
          </a:prstGeom>
          <a:effectLst/>
        </p:spPr>
      </p:pic>
      <p:pic>
        <p:nvPicPr>
          <p:cNvPr id="6" name="Picture 5">
            <a:extLst>
              <a:ext uri="{FF2B5EF4-FFF2-40B4-BE49-F238E27FC236}">
                <a16:creationId xmlns:a16="http://schemas.microsoft.com/office/drawing/2014/main" id="{52CDC0D7-11BC-3442-8455-C3CE0F1DCFC1}"/>
              </a:ext>
            </a:extLst>
          </p:cNvPr>
          <p:cNvPicPr>
            <a:picLocks noChangeAspect="1"/>
          </p:cNvPicPr>
          <p:nvPr userDrawn="1"/>
        </p:nvPicPr>
        <p:blipFill>
          <a:blip r:embed="rId3"/>
          <a:stretch>
            <a:fillRect/>
          </a:stretch>
        </p:blipFill>
        <p:spPr>
          <a:xfrm>
            <a:off x="532638" y="2532888"/>
            <a:ext cx="1467612" cy="1467612"/>
          </a:xfrm>
          <a:prstGeom prst="ellipse">
            <a:avLst/>
          </a:prstGeom>
        </p:spPr>
      </p:pic>
      <p:sp>
        <p:nvSpPr>
          <p:cNvPr id="14" name="Footer Placeholder 16">
            <a:extLst>
              <a:ext uri="{FF2B5EF4-FFF2-40B4-BE49-F238E27FC236}">
                <a16:creationId xmlns:a16="http://schemas.microsoft.com/office/drawing/2014/main" id="{7FD43711-D250-C74F-B2E9-AC599C9BAEC2}"/>
              </a:ext>
            </a:extLst>
          </p:cNvPr>
          <p:cNvSpPr>
            <a:spLocks noGrp="1"/>
          </p:cNvSpPr>
          <p:nvPr>
            <p:ph type="ftr" sz="quarter" idx="3"/>
          </p:nvPr>
        </p:nvSpPr>
        <p:spPr>
          <a:xfrm>
            <a:off x="2000250" y="4462529"/>
            <a:ext cx="3086100" cy="680969"/>
          </a:xfrm>
          <a:prstGeom prst="rect">
            <a:avLst/>
          </a:prstGeom>
        </p:spPr>
        <p:txBody>
          <a:bodyPr vert="horz" lIns="0" tIns="0" rIns="0" bIns="0" rtlCol="0" anchor="ctr"/>
          <a:lstStyle>
            <a:lvl1pPr algn="l">
              <a:defRPr sz="900" b="1" i="0" u="none" baseline="0">
                <a:solidFill>
                  <a:schemeClr val="bg1"/>
                </a:solidFill>
                <a:latin typeface="Source Sans Pro Semibold" panose="020B0503030403020204" pitchFamily="34" charset="77"/>
              </a:defRPr>
            </a:lvl1pPr>
          </a:lstStyle>
          <a:p>
            <a:r>
              <a:rPr lang="en-US"/>
              <a:t>San Francisco Estuary Partnership’s Perspective on the WRMP</a:t>
            </a:r>
          </a:p>
        </p:txBody>
      </p:sp>
      <p:sp>
        <p:nvSpPr>
          <p:cNvPr id="10" name="Title 1">
            <a:extLst>
              <a:ext uri="{FF2B5EF4-FFF2-40B4-BE49-F238E27FC236}">
                <a16:creationId xmlns:a16="http://schemas.microsoft.com/office/drawing/2014/main" id="{84301204-F19A-A44C-B8D9-5F1D13811CDB}"/>
              </a:ext>
            </a:extLst>
          </p:cNvPr>
          <p:cNvSpPr>
            <a:spLocks noGrp="1"/>
          </p:cNvSpPr>
          <p:nvPr>
            <p:ph type="ctrTitle"/>
          </p:nvPr>
        </p:nvSpPr>
        <p:spPr>
          <a:xfrm>
            <a:off x="2000250" y="930441"/>
            <a:ext cx="5943600" cy="536927"/>
          </a:xfrm>
        </p:spPr>
        <p:txBody>
          <a:bodyPr lIns="0" tIns="0" rIns="0" bIns="0" anchor="ctr">
            <a:noAutofit/>
          </a:bodyPr>
          <a:lstStyle>
            <a:lvl1pPr algn="l">
              <a:defRPr sz="2700" b="0" i="0" cap="all" baseline="0">
                <a:solidFill>
                  <a:schemeClr val="bg1"/>
                </a:solidFill>
                <a:latin typeface="Source Serif Pro" panose="02040603050405020204" pitchFamily="18" charset="0"/>
                <a:ea typeface="Source Serif Pro" panose="02040603050405020204" pitchFamily="18" charset="0"/>
              </a:defRPr>
            </a:lvl1pPr>
          </a:lstStyle>
          <a:p>
            <a:r>
              <a:rPr lang="en-US"/>
              <a:t>Click to edit Master title style</a:t>
            </a:r>
          </a:p>
        </p:txBody>
      </p:sp>
      <p:sp>
        <p:nvSpPr>
          <p:cNvPr id="11" name="Subtitle 2">
            <a:extLst>
              <a:ext uri="{FF2B5EF4-FFF2-40B4-BE49-F238E27FC236}">
                <a16:creationId xmlns:a16="http://schemas.microsoft.com/office/drawing/2014/main" id="{D5250D9A-1E9D-9649-852F-0CB441B98CD1}"/>
              </a:ext>
            </a:extLst>
          </p:cNvPr>
          <p:cNvSpPr>
            <a:spLocks noGrp="1"/>
          </p:cNvSpPr>
          <p:nvPr>
            <p:ph type="subTitle" idx="1"/>
          </p:nvPr>
        </p:nvSpPr>
        <p:spPr>
          <a:xfrm>
            <a:off x="2000250" y="1588549"/>
            <a:ext cx="5943600" cy="518750"/>
          </a:xfrm>
        </p:spPr>
        <p:txBody>
          <a:bodyPr lIns="0" tIns="0" rIns="0" bIns="0">
            <a:noAutofit/>
          </a:bodyPr>
          <a:lstStyle>
            <a:lvl1pPr marL="0" indent="0" algn="l">
              <a:buNone/>
              <a:defRPr sz="1800" b="1" i="0">
                <a:solidFill>
                  <a:schemeClr val="bg1"/>
                </a:solidFill>
                <a:latin typeface="Source Sans Pro Semibold" panose="020B0503030403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5" name="Slide Number Placeholder 4">
            <a:extLst>
              <a:ext uri="{FF2B5EF4-FFF2-40B4-BE49-F238E27FC236}">
                <a16:creationId xmlns:a16="http://schemas.microsoft.com/office/drawing/2014/main" id="{5BFD8063-EF64-F549-9F12-AB1888B42058}"/>
              </a:ext>
            </a:extLst>
          </p:cNvPr>
          <p:cNvSpPr txBox="1">
            <a:spLocks/>
          </p:cNvSpPr>
          <p:nvPr userDrawn="1"/>
        </p:nvSpPr>
        <p:spPr>
          <a:xfrm>
            <a:off x="8667750" y="4462529"/>
            <a:ext cx="228600" cy="685799"/>
          </a:xfrm>
          <a:prstGeom prst="rect">
            <a:avLst/>
          </a:prstGeom>
        </p:spPr>
        <p:txBody>
          <a:bodyPr vert="horz" lIns="0" tIns="0" rIns="0" bIns="0" rtlCol="0" anchor="ctr"/>
          <a:lstStyle>
            <a:defPPr>
              <a:defRPr lang="en-US"/>
            </a:defPPr>
            <a:lvl1pPr marL="0" algn="l"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AC8D15-1A9E-D543-995C-70B9F5DA3974}" type="slidenum">
              <a:rPr lang="en-US" sz="900" smtClean="0"/>
              <a:pPr/>
              <a:t>‹#›</a:t>
            </a:fld>
            <a:endParaRPr lang="en-US" sz="900"/>
          </a:p>
        </p:txBody>
      </p:sp>
      <p:sp>
        <p:nvSpPr>
          <p:cNvPr id="16" name="Date Placeholder 6">
            <a:extLst>
              <a:ext uri="{FF2B5EF4-FFF2-40B4-BE49-F238E27FC236}">
                <a16:creationId xmlns:a16="http://schemas.microsoft.com/office/drawing/2014/main" id="{62143A47-3FFE-6640-9796-F4DFD8239C53}"/>
              </a:ext>
            </a:extLst>
          </p:cNvPr>
          <p:cNvSpPr txBox="1">
            <a:spLocks/>
          </p:cNvSpPr>
          <p:nvPr userDrawn="1"/>
        </p:nvSpPr>
        <p:spPr>
          <a:xfrm>
            <a:off x="7476558" y="4462529"/>
            <a:ext cx="1033238" cy="680969"/>
          </a:xfrm>
          <a:prstGeom prst="rect">
            <a:avLst/>
          </a:prstGeom>
        </p:spPr>
        <p:txBody>
          <a:bodyPr vert="horz" lIns="0" tIns="0" rIns="0" bIns="0" rtlCol="0" anchor="ctr"/>
          <a:lstStyle>
            <a:defPPr>
              <a:defRPr lang="en-US"/>
            </a:defPPr>
            <a:lvl1pPr marL="0" algn="r"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AD149-C471-704F-9470-7925ABA614E1}" type="datetime4">
              <a:rPr lang="en-US" sz="900" smtClean="0"/>
              <a:pPr/>
              <a:t>September 12, 2023</a:t>
            </a:fld>
            <a:endParaRPr lang="en-US" sz="900"/>
          </a:p>
        </p:txBody>
      </p:sp>
    </p:spTree>
    <p:extLst>
      <p:ext uri="{BB962C8B-B14F-4D97-AF65-F5344CB8AC3E}">
        <p14:creationId xmlns:p14="http://schemas.microsoft.com/office/powerpoint/2010/main" val="11914110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740B3DE-E52F-DD48-8BBE-D90E4671F4B5}"/>
              </a:ext>
            </a:extLst>
          </p:cNvPr>
          <p:cNvGrpSpPr/>
          <p:nvPr userDrawn="1"/>
        </p:nvGrpSpPr>
        <p:grpSpPr>
          <a:xfrm>
            <a:off x="0" y="1"/>
            <a:ext cx="9144000" cy="4462529"/>
            <a:chOff x="0" y="0"/>
            <a:chExt cx="12192000" cy="5950039"/>
          </a:xfrm>
        </p:grpSpPr>
        <p:sp>
          <p:nvSpPr>
            <p:cNvPr id="8" name="Rectangle 7">
              <a:extLst>
                <a:ext uri="{FF2B5EF4-FFF2-40B4-BE49-F238E27FC236}">
                  <a16:creationId xmlns:a16="http://schemas.microsoft.com/office/drawing/2014/main" id="{831B1874-49D6-5D44-8958-08B969ED04CD}"/>
                </a:ext>
              </a:extLst>
            </p:cNvPr>
            <p:cNvSpPr/>
            <p:nvPr userDrawn="1"/>
          </p:nvSpPr>
          <p:spPr>
            <a:xfrm>
              <a:off x="0" y="0"/>
              <a:ext cx="12192000" cy="5950039"/>
            </a:xfrm>
            <a:prstGeom prst="rect">
              <a:avLst/>
            </a:prstGeom>
            <a:solidFill>
              <a:srgbClr val="968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ysClr val="windowText" lastClr="000000"/>
                </a:solidFill>
              </a:endParaRPr>
            </a:p>
          </p:txBody>
        </p:sp>
        <p:pic>
          <p:nvPicPr>
            <p:cNvPr id="7" name="Picture 6">
              <a:extLst>
                <a:ext uri="{FF2B5EF4-FFF2-40B4-BE49-F238E27FC236}">
                  <a16:creationId xmlns:a16="http://schemas.microsoft.com/office/drawing/2014/main" id="{BB5921D9-CF94-6F4B-B732-F0961C58DA79}"/>
                </a:ext>
              </a:extLst>
            </p:cNvPr>
            <p:cNvPicPr>
              <a:picLocks noChangeAspect="1"/>
            </p:cNvPicPr>
            <p:nvPr userDrawn="1"/>
          </p:nvPicPr>
          <p:blipFill>
            <a:blip r:embed="rId2"/>
            <a:stretch>
              <a:fillRect/>
            </a:stretch>
          </p:blipFill>
          <p:spPr>
            <a:xfrm>
              <a:off x="0" y="1378039"/>
              <a:ext cx="12192000" cy="4572000"/>
            </a:xfrm>
            <a:prstGeom prst="rect">
              <a:avLst/>
            </a:prstGeom>
            <a:effectLst/>
          </p:spPr>
        </p:pic>
      </p:grpSp>
      <p:pic>
        <p:nvPicPr>
          <p:cNvPr id="6" name="Picture 5">
            <a:extLst>
              <a:ext uri="{FF2B5EF4-FFF2-40B4-BE49-F238E27FC236}">
                <a16:creationId xmlns:a16="http://schemas.microsoft.com/office/drawing/2014/main" id="{5CC2AC13-B7BD-EF49-9A6C-C31D8173B9A7}"/>
              </a:ext>
            </a:extLst>
          </p:cNvPr>
          <p:cNvPicPr>
            <a:picLocks noChangeAspect="1"/>
          </p:cNvPicPr>
          <p:nvPr userDrawn="1"/>
        </p:nvPicPr>
        <p:blipFill>
          <a:blip r:embed="rId3"/>
          <a:stretch>
            <a:fillRect/>
          </a:stretch>
        </p:blipFill>
        <p:spPr>
          <a:xfrm>
            <a:off x="532638" y="2532888"/>
            <a:ext cx="1467612" cy="1467612"/>
          </a:xfrm>
          <a:prstGeom prst="ellipse">
            <a:avLst/>
          </a:prstGeom>
        </p:spPr>
      </p:pic>
      <p:sp>
        <p:nvSpPr>
          <p:cNvPr id="14" name="Footer Placeholder 16">
            <a:extLst>
              <a:ext uri="{FF2B5EF4-FFF2-40B4-BE49-F238E27FC236}">
                <a16:creationId xmlns:a16="http://schemas.microsoft.com/office/drawing/2014/main" id="{F92EA81F-95AC-DE4A-B630-7A20E3DCDEC2}"/>
              </a:ext>
            </a:extLst>
          </p:cNvPr>
          <p:cNvSpPr>
            <a:spLocks noGrp="1"/>
          </p:cNvSpPr>
          <p:nvPr>
            <p:ph type="ftr" sz="quarter" idx="3"/>
          </p:nvPr>
        </p:nvSpPr>
        <p:spPr>
          <a:xfrm>
            <a:off x="2000250" y="4462529"/>
            <a:ext cx="3086100" cy="680969"/>
          </a:xfrm>
          <a:prstGeom prst="rect">
            <a:avLst/>
          </a:prstGeom>
        </p:spPr>
        <p:txBody>
          <a:bodyPr vert="horz" lIns="0" tIns="0" rIns="0" bIns="0" rtlCol="0" anchor="ctr"/>
          <a:lstStyle>
            <a:lvl1pPr algn="l">
              <a:defRPr sz="900" b="1" i="0" u="none" baseline="0">
                <a:solidFill>
                  <a:schemeClr val="bg1"/>
                </a:solidFill>
                <a:latin typeface="Source Sans Pro Semibold" panose="020B0503030403020204" pitchFamily="34" charset="77"/>
              </a:defRPr>
            </a:lvl1pPr>
          </a:lstStyle>
          <a:p>
            <a:r>
              <a:rPr lang="en-US"/>
              <a:t>San Francisco Estuary Partnership’s Perspective on the WRMP</a:t>
            </a:r>
          </a:p>
        </p:txBody>
      </p:sp>
      <p:sp>
        <p:nvSpPr>
          <p:cNvPr id="10" name="Title 1">
            <a:extLst>
              <a:ext uri="{FF2B5EF4-FFF2-40B4-BE49-F238E27FC236}">
                <a16:creationId xmlns:a16="http://schemas.microsoft.com/office/drawing/2014/main" id="{9B7244D7-CA56-DB4F-9ED6-8C4F87DA2D67}"/>
              </a:ext>
            </a:extLst>
          </p:cNvPr>
          <p:cNvSpPr>
            <a:spLocks noGrp="1"/>
          </p:cNvSpPr>
          <p:nvPr>
            <p:ph type="ctrTitle"/>
          </p:nvPr>
        </p:nvSpPr>
        <p:spPr>
          <a:xfrm>
            <a:off x="2000250" y="930441"/>
            <a:ext cx="5943600" cy="536927"/>
          </a:xfrm>
        </p:spPr>
        <p:txBody>
          <a:bodyPr lIns="0" tIns="0" rIns="0" bIns="0" anchor="ctr">
            <a:noAutofit/>
          </a:bodyPr>
          <a:lstStyle>
            <a:lvl1pPr algn="l">
              <a:defRPr sz="2700" b="0" i="0" cap="all" baseline="0">
                <a:solidFill>
                  <a:schemeClr val="bg1"/>
                </a:solidFill>
                <a:latin typeface="Source Serif Pro" panose="02040603050405020204" pitchFamily="18" charset="0"/>
                <a:ea typeface="Source Serif Pro" panose="02040603050405020204" pitchFamily="18" charset="0"/>
              </a:defRPr>
            </a:lvl1pPr>
          </a:lstStyle>
          <a:p>
            <a:r>
              <a:rPr lang="en-US"/>
              <a:t>Click to edit Master title style</a:t>
            </a:r>
          </a:p>
        </p:txBody>
      </p:sp>
      <p:sp>
        <p:nvSpPr>
          <p:cNvPr id="11" name="Subtitle 2">
            <a:extLst>
              <a:ext uri="{FF2B5EF4-FFF2-40B4-BE49-F238E27FC236}">
                <a16:creationId xmlns:a16="http://schemas.microsoft.com/office/drawing/2014/main" id="{083E6B91-9CB9-8A4F-B4E3-93F08E3AC69F}"/>
              </a:ext>
            </a:extLst>
          </p:cNvPr>
          <p:cNvSpPr>
            <a:spLocks noGrp="1"/>
          </p:cNvSpPr>
          <p:nvPr>
            <p:ph type="subTitle" idx="1"/>
          </p:nvPr>
        </p:nvSpPr>
        <p:spPr>
          <a:xfrm>
            <a:off x="2000250" y="1588549"/>
            <a:ext cx="5943600" cy="518750"/>
          </a:xfrm>
        </p:spPr>
        <p:txBody>
          <a:bodyPr lIns="0" tIns="0" rIns="0" bIns="0">
            <a:noAutofit/>
          </a:bodyPr>
          <a:lstStyle>
            <a:lvl1pPr marL="0" indent="0" algn="l">
              <a:buNone/>
              <a:defRPr sz="1800" b="1" i="0">
                <a:solidFill>
                  <a:schemeClr val="bg1"/>
                </a:solidFill>
                <a:latin typeface="Source Sans Pro Semibold" panose="020B0503030403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5" name="Slide Number Placeholder 4">
            <a:extLst>
              <a:ext uri="{FF2B5EF4-FFF2-40B4-BE49-F238E27FC236}">
                <a16:creationId xmlns:a16="http://schemas.microsoft.com/office/drawing/2014/main" id="{CA720AF5-E8BF-7A42-937E-3A5E3720D3D2}"/>
              </a:ext>
            </a:extLst>
          </p:cNvPr>
          <p:cNvSpPr txBox="1">
            <a:spLocks/>
          </p:cNvSpPr>
          <p:nvPr userDrawn="1"/>
        </p:nvSpPr>
        <p:spPr>
          <a:xfrm>
            <a:off x="8667750" y="4462529"/>
            <a:ext cx="228600" cy="685799"/>
          </a:xfrm>
          <a:prstGeom prst="rect">
            <a:avLst/>
          </a:prstGeom>
        </p:spPr>
        <p:txBody>
          <a:bodyPr vert="horz" lIns="0" tIns="0" rIns="0" bIns="0" rtlCol="0" anchor="ctr"/>
          <a:lstStyle>
            <a:defPPr>
              <a:defRPr lang="en-US"/>
            </a:defPPr>
            <a:lvl1pPr marL="0" algn="l"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AC8D15-1A9E-D543-995C-70B9F5DA3974}" type="slidenum">
              <a:rPr lang="en-US" sz="900" smtClean="0"/>
              <a:pPr/>
              <a:t>‹#›</a:t>
            </a:fld>
            <a:endParaRPr lang="en-US" sz="900"/>
          </a:p>
        </p:txBody>
      </p:sp>
      <p:sp>
        <p:nvSpPr>
          <p:cNvPr id="16" name="Date Placeholder 6">
            <a:extLst>
              <a:ext uri="{FF2B5EF4-FFF2-40B4-BE49-F238E27FC236}">
                <a16:creationId xmlns:a16="http://schemas.microsoft.com/office/drawing/2014/main" id="{450308C8-E9B3-8141-B591-85F4631A5C7D}"/>
              </a:ext>
            </a:extLst>
          </p:cNvPr>
          <p:cNvSpPr txBox="1">
            <a:spLocks/>
          </p:cNvSpPr>
          <p:nvPr userDrawn="1"/>
        </p:nvSpPr>
        <p:spPr>
          <a:xfrm>
            <a:off x="7476558" y="4462529"/>
            <a:ext cx="1033238" cy="680969"/>
          </a:xfrm>
          <a:prstGeom prst="rect">
            <a:avLst/>
          </a:prstGeom>
        </p:spPr>
        <p:txBody>
          <a:bodyPr vert="horz" lIns="0" tIns="0" rIns="0" bIns="0" rtlCol="0" anchor="ctr"/>
          <a:lstStyle>
            <a:defPPr>
              <a:defRPr lang="en-US"/>
            </a:defPPr>
            <a:lvl1pPr marL="0" algn="r"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AD149-C471-704F-9470-7925ABA614E1}" type="datetime4">
              <a:rPr lang="en-US" sz="900" smtClean="0"/>
              <a:pPr/>
              <a:t>September 12, 2023</a:t>
            </a:fld>
            <a:endParaRPr lang="en-US" sz="900"/>
          </a:p>
        </p:txBody>
      </p:sp>
    </p:spTree>
    <p:extLst>
      <p:ext uri="{BB962C8B-B14F-4D97-AF65-F5344CB8AC3E}">
        <p14:creationId xmlns:p14="http://schemas.microsoft.com/office/powerpoint/2010/main" val="4289803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19"/>
        <p:cNvGrpSpPr/>
        <p:nvPr/>
      </p:nvGrpSpPr>
      <p:grpSpPr>
        <a:xfrm>
          <a:off x="0" y="0"/>
          <a:ext cx="0" cy="0"/>
          <a:chOff x="0" y="0"/>
          <a:chExt cx="0" cy="0"/>
        </a:xfrm>
      </p:grpSpPr>
      <p:sp>
        <p:nvSpPr>
          <p:cNvPr id="520" name="Google Shape;520;p73"/>
          <p:cNvSpPr/>
          <p:nvPr/>
        </p:nvSpPr>
        <p:spPr>
          <a:xfrm>
            <a:off x="0" y="0"/>
            <a:ext cx="9144000" cy="4462500"/>
          </a:xfrm>
          <a:prstGeom prst="rect">
            <a:avLst/>
          </a:prstGeom>
          <a:solidFill>
            <a:srgbClr val="9BC0E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0000"/>
              </a:solidFill>
              <a:latin typeface="Calibri"/>
              <a:ea typeface="Calibri"/>
              <a:cs typeface="Calibri"/>
              <a:sym typeface="Calibri"/>
            </a:endParaRPr>
          </a:p>
        </p:txBody>
      </p:sp>
      <p:pic>
        <p:nvPicPr>
          <p:cNvPr id="521" name="Google Shape;521;p73"/>
          <p:cNvPicPr preferRelativeResize="0"/>
          <p:nvPr/>
        </p:nvPicPr>
        <p:blipFill rotWithShape="1">
          <a:blip r:embed="rId2">
            <a:alphaModFix/>
          </a:blip>
          <a:srcRect/>
          <a:stretch/>
        </p:blipFill>
        <p:spPr>
          <a:xfrm>
            <a:off x="0" y="1033529"/>
            <a:ext cx="9143998" cy="3428999"/>
          </a:xfrm>
          <a:prstGeom prst="rect">
            <a:avLst/>
          </a:prstGeom>
          <a:noFill/>
          <a:ln>
            <a:noFill/>
          </a:ln>
        </p:spPr>
      </p:pic>
      <p:pic>
        <p:nvPicPr>
          <p:cNvPr id="522" name="Google Shape;522;p73"/>
          <p:cNvPicPr preferRelativeResize="0"/>
          <p:nvPr/>
        </p:nvPicPr>
        <p:blipFill rotWithShape="1">
          <a:blip r:embed="rId3">
            <a:alphaModFix/>
          </a:blip>
          <a:srcRect/>
          <a:stretch/>
        </p:blipFill>
        <p:spPr>
          <a:xfrm>
            <a:off x="532638" y="2532888"/>
            <a:ext cx="1467600" cy="1467600"/>
          </a:xfrm>
          <a:prstGeom prst="ellipse">
            <a:avLst/>
          </a:prstGeom>
          <a:noFill/>
          <a:ln>
            <a:noFill/>
          </a:ln>
        </p:spPr>
      </p:pic>
      <p:sp>
        <p:nvSpPr>
          <p:cNvPr id="523" name="Google Shape;523;p73"/>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b="1" i="0" u="none">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24" name="Google Shape;524;p73"/>
          <p:cNvSpPr txBox="1">
            <a:spLocks noGrp="1"/>
          </p:cNvSpPr>
          <p:nvPr>
            <p:ph type="ctrTitle"/>
          </p:nvPr>
        </p:nvSpPr>
        <p:spPr>
          <a:xfrm>
            <a:off x="2000250" y="930440"/>
            <a:ext cx="5943600" cy="537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700"/>
              <a:buFont typeface="Source Serif Pro"/>
              <a:buNone/>
              <a:defRPr sz="27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25" name="Google Shape;525;p73"/>
          <p:cNvSpPr txBox="1">
            <a:spLocks noGrp="1"/>
          </p:cNvSpPr>
          <p:nvPr>
            <p:ph type="subTitle" idx="1"/>
          </p:nvPr>
        </p:nvSpPr>
        <p:spPr>
          <a:xfrm>
            <a:off x="2000250" y="1588549"/>
            <a:ext cx="5943600" cy="519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chemeClr val="lt1"/>
              </a:buClr>
              <a:buSzPts val="1800"/>
              <a:buNone/>
              <a:defRPr sz="1800" b="1" i="0">
                <a:solidFill>
                  <a:schemeClr val="lt1"/>
                </a:solidFill>
                <a:latin typeface="Source Sans Pro SemiBold"/>
                <a:ea typeface="Source Sans Pro SemiBold"/>
                <a:cs typeface="Source Sans Pro SemiBold"/>
                <a:sym typeface="Source Sans Pro SemiBold"/>
              </a:defRPr>
            </a:lvl1pPr>
            <a:lvl2pPr lvl="1" algn="ctr" rtl="0">
              <a:lnSpc>
                <a:spcPct val="90000"/>
              </a:lnSpc>
              <a:spcBef>
                <a:spcPts val="400"/>
              </a:spcBef>
              <a:spcAft>
                <a:spcPts val="0"/>
              </a:spcAft>
              <a:buClr>
                <a:srgbClr val="4E4E50"/>
              </a:buClr>
              <a:buSzPts val="1500"/>
              <a:buNone/>
              <a:defRPr sz="1500"/>
            </a:lvl2pPr>
            <a:lvl3pPr lvl="2" algn="ctr" rtl="0">
              <a:lnSpc>
                <a:spcPct val="90000"/>
              </a:lnSpc>
              <a:spcBef>
                <a:spcPts val="400"/>
              </a:spcBef>
              <a:spcAft>
                <a:spcPts val="0"/>
              </a:spcAft>
              <a:buClr>
                <a:srgbClr val="4E4E50"/>
              </a:buClr>
              <a:buSzPts val="1400"/>
              <a:buNone/>
              <a:defRPr sz="1400"/>
            </a:lvl3pPr>
            <a:lvl4pPr lvl="3" algn="ctr" rtl="0">
              <a:lnSpc>
                <a:spcPct val="90000"/>
              </a:lnSpc>
              <a:spcBef>
                <a:spcPts val="400"/>
              </a:spcBef>
              <a:spcAft>
                <a:spcPts val="0"/>
              </a:spcAft>
              <a:buClr>
                <a:srgbClr val="4E4E50"/>
              </a:buClr>
              <a:buSzPts val="1200"/>
              <a:buNone/>
              <a:defRPr sz="1200"/>
            </a:lvl4pPr>
            <a:lvl5pPr lvl="4" algn="ctr" rtl="0">
              <a:lnSpc>
                <a:spcPct val="90000"/>
              </a:lnSpc>
              <a:spcBef>
                <a:spcPts val="400"/>
              </a:spcBef>
              <a:spcAft>
                <a:spcPts val="0"/>
              </a:spcAft>
              <a:buClr>
                <a:srgbClr val="4E4E50"/>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526" name="Google Shape;526;p73"/>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u="none" strike="noStrike" cap="none">
                <a:solidFill>
                  <a:schemeClr val="lt1"/>
                </a:solidFill>
                <a:latin typeface="Source Sans Pro SemiBold"/>
                <a:ea typeface="Source Sans Pro SemiBold"/>
                <a:cs typeface="Source Sans Pro SemiBold"/>
                <a:sym typeface="Source Sans Pro SemiBold"/>
              </a:rPr>
              <a:t>‹#›</a:t>
            </a:fld>
            <a:endParaRPr sz="900" b="1" i="0" u="none" strike="noStrike" cap="none">
              <a:solidFill>
                <a:schemeClr val="lt1"/>
              </a:solidFill>
              <a:latin typeface="Source Sans Pro SemiBold"/>
              <a:ea typeface="Source Sans Pro SemiBold"/>
              <a:cs typeface="Source Sans Pro SemiBold"/>
              <a:sym typeface="Source Sans Pro SemiBold"/>
            </a:endParaRPr>
          </a:p>
        </p:txBody>
      </p:sp>
      <p:sp>
        <p:nvSpPr>
          <p:cNvPr id="527" name="Google Shape;527;p73"/>
          <p:cNvSpPr txBox="1"/>
          <p:nvPr/>
        </p:nvSpPr>
        <p:spPr>
          <a:xfrm>
            <a:off x="7476558" y="4462528"/>
            <a:ext cx="1033200" cy="6810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 sz="900" b="1" i="0" u="none" strike="noStrike" cap="none">
                <a:solidFill>
                  <a:schemeClr val="lt1"/>
                </a:solidFill>
                <a:latin typeface="Source Sans Pro SemiBold"/>
                <a:ea typeface="Source Sans Pro SemiBold"/>
                <a:cs typeface="Source Sans Pro SemiBold"/>
                <a:sym typeface="Source Sans Pro SemiBold"/>
              </a:rPr>
              <a:t>May 22, 2020</a:t>
            </a:r>
            <a:endParaRPr sz="900" b="1" i="0" u="none" strike="noStrike" cap="none">
              <a:solidFill>
                <a:schemeClr val="lt1"/>
              </a:solidFill>
              <a:latin typeface="Source Sans Pro SemiBold"/>
              <a:ea typeface="Source Sans Pro SemiBold"/>
              <a:cs typeface="Source Sans Pro SemiBold"/>
              <a:sym typeface="Source Sans Pro SemiBo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1B1874-49D6-5D44-8958-08B969ED04CD}"/>
              </a:ext>
            </a:extLst>
          </p:cNvPr>
          <p:cNvSpPr/>
          <p:nvPr userDrawn="1"/>
        </p:nvSpPr>
        <p:spPr>
          <a:xfrm>
            <a:off x="0" y="1"/>
            <a:ext cx="9144000" cy="4462529"/>
          </a:xfrm>
          <a:prstGeom prst="rect">
            <a:avLst/>
          </a:prstGeom>
          <a:solidFill>
            <a:srgbClr val="664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ysClr val="windowText" lastClr="000000"/>
              </a:solidFill>
            </a:endParaRPr>
          </a:p>
        </p:txBody>
      </p:sp>
      <p:pic>
        <p:nvPicPr>
          <p:cNvPr id="7" name="Picture 6">
            <a:extLst>
              <a:ext uri="{FF2B5EF4-FFF2-40B4-BE49-F238E27FC236}">
                <a16:creationId xmlns:a16="http://schemas.microsoft.com/office/drawing/2014/main" id="{BB5921D9-CF94-6F4B-B732-F0961C58DA79}"/>
              </a:ext>
            </a:extLst>
          </p:cNvPr>
          <p:cNvPicPr>
            <a:picLocks noChangeAspect="1"/>
          </p:cNvPicPr>
          <p:nvPr userDrawn="1"/>
        </p:nvPicPr>
        <p:blipFill>
          <a:blip r:embed="rId2"/>
          <a:stretch>
            <a:fillRect/>
          </a:stretch>
        </p:blipFill>
        <p:spPr>
          <a:xfrm>
            <a:off x="0" y="1033529"/>
            <a:ext cx="9144000" cy="3429000"/>
          </a:xfrm>
          <a:prstGeom prst="rect">
            <a:avLst/>
          </a:prstGeom>
          <a:effectLst/>
        </p:spPr>
      </p:pic>
      <p:pic>
        <p:nvPicPr>
          <p:cNvPr id="6" name="Picture 5">
            <a:extLst>
              <a:ext uri="{FF2B5EF4-FFF2-40B4-BE49-F238E27FC236}">
                <a16:creationId xmlns:a16="http://schemas.microsoft.com/office/drawing/2014/main" id="{E29DD597-7088-5D49-B2F2-7C0B5BD5C91C}"/>
              </a:ext>
            </a:extLst>
          </p:cNvPr>
          <p:cNvPicPr>
            <a:picLocks noChangeAspect="1"/>
          </p:cNvPicPr>
          <p:nvPr userDrawn="1"/>
        </p:nvPicPr>
        <p:blipFill>
          <a:blip r:embed="rId3"/>
          <a:stretch>
            <a:fillRect/>
          </a:stretch>
        </p:blipFill>
        <p:spPr>
          <a:xfrm>
            <a:off x="532638" y="2532888"/>
            <a:ext cx="1467612" cy="1467612"/>
          </a:xfrm>
          <a:prstGeom prst="ellipse">
            <a:avLst/>
          </a:prstGeom>
        </p:spPr>
      </p:pic>
      <p:sp>
        <p:nvSpPr>
          <p:cNvPr id="14" name="Footer Placeholder 16">
            <a:extLst>
              <a:ext uri="{FF2B5EF4-FFF2-40B4-BE49-F238E27FC236}">
                <a16:creationId xmlns:a16="http://schemas.microsoft.com/office/drawing/2014/main" id="{D61CF255-2A0A-4F45-9833-B65333F33114}"/>
              </a:ext>
            </a:extLst>
          </p:cNvPr>
          <p:cNvSpPr>
            <a:spLocks noGrp="1"/>
          </p:cNvSpPr>
          <p:nvPr>
            <p:ph type="ftr" sz="quarter" idx="3"/>
          </p:nvPr>
        </p:nvSpPr>
        <p:spPr>
          <a:xfrm>
            <a:off x="2000250" y="4462529"/>
            <a:ext cx="3086100" cy="680969"/>
          </a:xfrm>
          <a:prstGeom prst="rect">
            <a:avLst/>
          </a:prstGeom>
        </p:spPr>
        <p:txBody>
          <a:bodyPr vert="horz" lIns="0" tIns="0" rIns="0" bIns="0" rtlCol="0" anchor="ctr"/>
          <a:lstStyle>
            <a:lvl1pPr algn="l">
              <a:defRPr sz="900" b="1" i="0" u="none" baseline="0">
                <a:solidFill>
                  <a:schemeClr val="bg1"/>
                </a:solidFill>
                <a:latin typeface="Source Sans Pro Semibold" panose="020B0503030403020204" pitchFamily="34" charset="77"/>
              </a:defRPr>
            </a:lvl1pPr>
          </a:lstStyle>
          <a:p>
            <a:r>
              <a:rPr lang="en-US"/>
              <a:t>San Francisco Estuary Partnership’s Perspective on the WRMP</a:t>
            </a:r>
          </a:p>
        </p:txBody>
      </p:sp>
      <p:sp>
        <p:nvSpPr>
          <p:cNvPr id="10" name="Title 1">
            <a:extLst>
              <a:ext uri="{FF2B5EF4-FFF2-40B4-BE49-F238E27FC236}">
                <a16:creationId xmlns:a16="http://schemas.microsoft.com/office/drawing/2014/main" id="{5047149C-9187-C747-9DD1-A320CAF90E7F}"/>
              </a:ext>
            </a:extLst>
          </p:cNvPr>
          <p:cNvSpPr>
            <a:spLocks noGrp="1"/>
          </p:cNvSpPr>
          <p:nvPr>
            <p:ph type="ctrTitle"/>
          </p:nvPr>
        </p:nvSpPr>
        <p:spPr>
          <a:xfrm>
            <a:off x="2000250" y="930441"/>
            <a:ext cx="5943600" cy="536927"/>
          </a:xfrm>
        </p:spPr>
        <p:txBody>
          <a:bodyPr lIns="0" tIns="0" rIns="0" bIns="0" anchor="ctr">
            <a:noAutofit/>
          </a:bodyPr>
          <a:lstStyle>
            <a:lvl1pPr algn="l">
              <a:defRPr sz="2700" b="0" i="0" cap="all" baseline="0">
                <a:solidFill>
                  <a:schemeClr val="bg1"/>
                </a:solidFill>
                <a:latin typeface="Source Serif Pro" panose="02040603050405020204" pitchFamily="18" charset="0"/>
                <a:ea typeface="Source Serif Pro" panose="02040603050405020204" pitchFamily="18" charset="0"/>
              </a:defRPr>
            </a:lvl1pPr>
          </a:lstStyle>
          <a:p>
            <a:r>
              <a:rPr lang="en-US"/>
              <a:t>Click to edit Master title style</a:t>
            </a:r>
          </a:p>
        </p:txBody>
      </p:sp>
      <p:sp>
        <p:nvSpPr>
          <p:cNvPr id="11" name="Subtitle 2">
            <a:extLst>
              <a:ext uri="{FF2B5EF4-FFF2-40B4-BE49-F238E27FC236}">
                <a16:creationId xmlns:a16="http://schemas.microsoft.com/office/drawing/2014/main" id="{0F6C671A-5064-6643-9BDA-EFC306075D26}"/>
              </a:ext>
            </a:extLst>
          </p:cNvPr>
          <p:cNvSpPr>
            <a:spLocks noGrp="1"/>
          </p:cNvSpPr>
          <p:nvPr>
            <p:ph type="subTitle" idx="1"/>
          </p:nvPr>
        </p:nvSpPr>
        <p:spPr>
          <a:xfrm>
            <a:off x="2000250" y="1588549"/>
            <a:ext cx="5943600" cy="518750"/>
          </a:xfrm>
        </p:spPr>
        <p:txBody>
          <a:bodyPr lIns="0" tIns="0" rIns="0" bIns="0">
            <a:noAutofit/>
          </a:bodyPr>
          <a:lstStyle>
            <a:lvl1pPr marL="0" indent="0" algn="l">
              <a:buNone/>
              <a:defRPr sz="1800" b="1" i="0">
                <a:solidFill>
                  <a:schemeClr val="bg1"/>
                </a:solidFill>
                <a:latin typeface="Source Sans Pro Semibold" panose="020B0503030403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5" name="Slide Number Placeholder 4">
            <a:extLst>
              <a:ext uri="{FF2B5EF4-FFF2-40B4-BE49-F238E27FC236}">
                <a16:creationId xmlns:a16="http://schemas.microsoft.com/office/drawing/2014/main" id="{6CE84A68-8298-F348-B849-560C2E19EBFF}"/>
              </a:ext>
            </a:extLst>
          </p:cNvPr>
          <p:cNvSpPr txBox="1">
            <a:spLocks/>
          </p:cNvSpPr>
          <p:nvPr userDrawn="1"/>
        </p:nvSpPr>
        <p:spPr>
          <a:xfrm>
            <a:off x="8667750" y="4462529"/>
            <a:ext cx="228600" cy="685799"/>
          </a:xfrm>
          <a:prstGeom prst="rect">
            <a:avLst/>
          </a:prstGeom>
        </p:spPr>
        <p:txBody>
          <a:bodyPr vert="horz" lIns="0" tIns="0" rIns="0" bIns="0" rtlCol="0" anchor="ctr"/>
          <a:lstStyle>
            <a:defPPr>
              <a:defRPr lang="en-US"/>
            </a:defPPr>
            <a:lvl1pPr marL="0" algn="l"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AC8D15-1A9E-D543-995C-70B9F5DA3974}" type="slidenum">
              <a:rPr lang="en-US" sz="900" smtClean="0"/>
              <a:pPr/>
              <a:t>‹#›</a:t>
            </a:fld>
            <a:endParaRPr lang="en-US" sz="900"/>
          </a:p>
        </p:txBody>
      </p:sp>
      <p:sp>
        <p:nvSpPr>
          <p:cNvPr id="16" name="Date Placeholder 6">
            <a:extLst>
              <a:ext uri="{FF2B5EF4-FFF2-40B4-BE49-F238E27FC236}">
                <a16:creationId xmlns:a16="http://schemas.microsoft.com/office/drawing/2014/main" id="{B9C85E59-C5A8-5648-AEB9-92A0B342F380}"/>
              </a:ext>
            </a:extLst>
          </p:cNvPr>
          <p:cNvSpPr txBox="1">
            <a:spLocks/>
          </p:cNvSpPr>
          <p:nvPr userDrawn="1"/>
        </p:nvSpPr>
        <p:spPr>
          <a:xfrm>
            <a:off x="7476558" y="4462529"/>
            <a:ext cx="1033238" cy="680969"/>
          </a:xfrm>
          <a:prstGeom prst="rect">
            <a:avLst/>
          </a:prstGeom>
        </p:spPr>
        <p:txBody>
          <a:bodyPr vert="horz" lIns="0" tIns="0" rIns="0" bIns="0" rtlCol="0" anchor="ctr"/>
          <a:lstStyle>
            <a:defPPr>
              <a:defRPr lang="en-US"/>
            </a:defPPr>
            <a:lvl1pPr marL="0" algn="r"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AD149-C471-704F-9470-7925ABA614E1}" type="datetime4">
              <a:rPr lang="en-US" sz="900" smtClean="0"/>
              <a:pPr/>
              <a:t>September 12, 2023</a:t>
            </a:fld>
            <a:endParaRPr lang="en-US" sz="900"/>
          </a:p>
        </p:txBody>
      </p:sp>
    </p:spTree>
    <p:extLst>
      <p:ext uri="{BB962C8B-B14F-4D97-AF65-F5344CB8AC3E}">
        <p14:creationId xmlns:p14="http://schemas.microsoft.com/office/powerpoint/2010/main" val="23540770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13BBD18-8317-F14A-AAA4-17E701C2D805}"/>
              </a:ext>
            </a:extLst>
          </p:cNvPr>
          <p:cNvSpPr>
            <a:spLocks noGrp="1"/>
          </p:cNvSpPr>
          <p:nvPr>
            <p:ph type="pic" idx="1"/>
          </p:nvPr>
        </p:nvSpPr>
        <p:spPr>
          <a:xfrm>
            <a:off x="3888581" y="1"/>
            <a:ext cx="5255419" cy="446252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2" name="Title 1">
            <a:extLst>
              <a:ext uri="{FF2B5EF4-FFF2-40B4-BE49-F238E27FC236}">
                <a16:creationId xmlns:a16="http://schemas.microsoft.com/office/drawing/2014/main" id="{6F380E94-2BC1-4742-A1C1-5C8C8C134525}"/>
              </a:ext>
            </a:extLst>
          </p:cNvPr>
          <p:cNvSpPr>
            <a:spLocks noGrp="1"/>
          </p:cNvSpPr>
          <p:nvPr>
            <p:ph type="title"/>
          </p:nvPr>
        </p:nvSpPr>
        <p:spPr>
          <a:xfrm>
            <a:off x="629841" y="342900"/>
            <a:ext cx="2949178" cy="1200150"/>
          </a:xfrm>
        </p:spPr>
        <p:txBody>
          <a:bodyPr anchor="t">
            <a:normAutofit/>
          </a:bodyPr>
          <a:lstStyle>
            <a:lvl1pPr>
              <a:defRPr sz="2400">
                <a:solidFill>
                  <a:srgbClr val="228B9C"/>
                </a:solidFill>
              </a:defRPr>
            </a:lvl1pPr>
          </a:lstStyle>
          <a:p>
            <a:r>
              <a:rPr lang="en-US"/>
              <a:t>Click to edit Master title style</a:t>
            </a:r>
          </a:p>
        </p:txBody>
      </p:sp>
      <p:sp>
        <p:nvSpPr>
          <p:cNvPr id="4" name="Text Placeholder 3">
            <a:extLst>
              <a:ext uri="{FF2B5EF4-FFF2-40B4-BE49-F238E27FC236}">
                <a16:creationId xmlns:a16="http://schemas.microsoft.com/office/drawing/2014/main" id="{3F56DE5C-156A-6543-952D-92271B8DF6B8}"/>
              </a:ext>
            </a:extLst>
          </p:cNvPr>
          <p:cNvSpPr>
            <a:spLocks noGrp="1"/>
          </p:cNvSpPr>
          <p:nvPr>
            <p:ph type="body" sz="half" idx="2"/>
          </p:nvPr>
        </p:nvSpPr>
        <p:spPr>
          <a:xfrm>
            <a:off x="629841" y="1543050"/>
            <a:ext cx="2949178" cy="2858691"/>
          </a:xfrm>
        </p:spPr>
        <p:txBody>
          <a:bodyPr/>
          <a:lstStyle>
            <a:lvl1pPr marL="0" indent="0">
              <a:buNone/>
              <a:defRPr sz="1200">
                <a:solidFill>
                  <a:srgbClr val="4E4E50"/>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Rectangle 7">
            <a:extLst>
              <a:ext uri="{FF2B5EF4-FFF2-40B4-BE49-F238E27FC236}">
                <a16:creationId xmlns:a16="http://schemas.microsoft.com/office/drawing/2014/main" id="{3677F38B-7359-AE4A-AD3C-1CF2F4EF4440}"/>
              </a:ext>
            </a:extLst>
          </p:cNvPr>
          <p:cNvSpPr/>
          <p:nvPr userDrawn="1"/>
        </p:nvSpPr>
        <p:spPr>
          <a:xfrm rot="16200000">
            <a:off x="4554856" y="-126616"/>
            <a:ext cx="34290" cy="9144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n>
                <a:noFill/>
              </a:ln>
              <a:latin typeface="Source Sans Pro" panose="020B0503030403020204" pitchFamily="34" charset="77"/>
            </a:endParaRPr>
          </a:p>
        </p:txBody>
      </p:sp>
      <p:sp>
        <p:nvSpPr>
          <p:cNvPr id="10" name="Rectangle 9">
            <a:extLst>
              <a:ext uri="{FF2B5EF4-FFF2-40B4-BE49-F238E27FC236}">
                <a16:creationId xmlns:a16="http://schemas.microsoft.com/office/drawing/2014/main" id="{C359F593-F6EE-9543-A942-745FFB86269A}"/>
              </a:ext>
            </a:extLst>
          </p:cNvPr>
          <p:cNvSpPr/>
          <p:nvPr userDrawn="1"/>
        </p:nvSpPr>
        <p:spPr>
          <a:xfrm rot="16200000">
            <a:off x="4554854" y="-126616"/>
            <a:ext cx="34290" cy="9144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n>
                <a:noFill/>
              </a:ln>
              <a:latin typeface="Source Sans Pro" panose="020B0503030403020204" pitchFamily="34" charset="77"/>
            </a:endParaRPr>
          </a:p>
        </p:txBody>
      </p:sp>
      <p:sp>
        <p:nvSpPr>
          <p:cNvPr id="14" name="Footer Placeholder 16">
            <a:extLst>
              <a:ext uri="{FF2B5EF4-FFF2-40B4-BE49-F238E27FC236}">
                <a16:creationId xmlns:a16="http://schemas.microsoft.com/office/drawing/2014/main" id="{FD3437C3-2919-7145-B9BC-535C4E693E0C}"/>
              </a:ext>
            </a:extLst>
          </p:cNvPr>
          <p:cNvSpPr>
            <a:spLocks noGrp="1"/>
          </p:cNvSpPr>
          <p:nvPr>
            <p:ph type="ftr" sz="quarter" idx="3"/>
          </p:nvPr>
        </p:nvSpPr>
        <p:spPr>
          <a:xfrm>
            <a:off x="2000250" y="4462529"/>
            <a:ext cx="3086100" cy="680969"/>
          </a:xfrm>
          <a:prstGeom prst="rect">
            <a:avLst/>
          </a:prstGeom>
        </p:spPr>
        <p:txBody>
          <a:bodyPr vert="horz" lIns="0" tIns="0" rIns="0" bIns="0" rtlCol="0" anchor="ctr"/>
          <a:lstStyle>
            <a:lvl1pPr algn="l">
              <a:defRPr sz="900" b="1" i="0" u="none" baseline="0">
                <a:solidFill>
                  <a:schemeClr val="bg1"/>
                </a:solidFill>
                <a:latin typeface="Source Sans Pro Semibold" panose="020B0503030403020204" pitchFamily="34" charset="77"/>
              </a:defRPr>
            </a:lvl1pPr>
          </a:lstStyle>
          <a:p>
            <a:r>
              <a:rPr lang="en-US"/>
              <a:t>San Francisco Estuary Partnership’s Perspective on the WRMP</a:t>
            </a:r>
          </a:p>
        </p:txBody>
      </p:sp>
      <p:sp>
        <p:nvSpPr>
          <p:cNvPr id="11" name="Slide Number Placeholder 4">
            <a:extLst>
              <a:ext uri="{FF2B5EF4-FFF2-40B4-BE49-F238E27FC236}">
                <a16:creationId xmlns:a16="http://schemas.microsoft.com/office/drawing/2014/main" id="{A1EA8F6D-EC5C-9049-8795-4DF0BF376F0F}"/>
              </a:ext>
            </a:extLst>
          </p:cNvPr>
          <p:cNvSpPr txBox="1">
            <a:spLocks/>
          </p:cNvSpPr>
          <p:nvPr userDrawn="1"/>
        </p:nvSpPr>
        <p:spPr>
          <a:xfrm>
            <a:off x="8667750" y="4462529"/>
            <a:ext cx="228600" cy="685799"/>
          </a:xfrm>
          <a:prstGeom prst="rect">
            <a:avLst/>
          </a:prstGeom>
        </p:spPr>
        <p:txBody>
          <a:bodyPr vert="horz" lIns="0" tIns="0" rIns="0" bIns="0" rtlCol="0" anchor="ctr"/>
          <a:lstStyle>
            <a:defPPr>
              <a:defRPr lang="en-US"/>
            </a:defPPr>
            <a:lvl1pPr marL="0" algn="l"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AC8D15-1A9E-D543-995C-70B9F5DA3974}" type="slidenum">
              <a:rPr lang="en-US" sz="900" smtClean="0"/>
              <a:pPr/>
              <a:t>‹#›</a:t>
            </a:fld>
            <a:endParaRPr lang="en-US" sz="900"/>
          </a:p>
        </p:txBody>
      </p:sp>
      <p:sp>
        <p:nvSpPr>
          <p:cNvPr id="15" name="Date Placeholder 6">
            <a:extLst>
              <a:ext uri="{FF2B5EF4-FFF2-40B4-BE49-F238E27FC236}">
                <a16:creationId xmlns:a16="http://schemas.microsoft.com/office/drawing/2014/main" id="{04B11E9F-C1E4-D648-A132-7C32D934F472}"/>
              </a:ext>
            </a:extLst>
          </p:cNvPr>
          <p:cNvSpPr txBox="1">
            <a:spLocks/>
          </p:cNvSpPr>
          <p:nvPr userDrawn="1"/>
        </p:nvSpPr>
        <p:spPr>
          <a:xfrm>
            <a:off x="7476558" y="4462529"/>
            <a:ext cx="1033238" cy="680969"/>
          </a:xfrm>
          <a:prstGeom prst="rect">
            <a:avLst/>
          </a:prstGeom>
        </p:spPr>
        <p:txBody>
          <a:bodyPr vert="horz" lIns="0" tIns="0" rIns="0" bIns="0" rtlCol="0" anchor="ctr"/>
          <a:lstStyle>
            <a:defPPr>
              <a:defRPr lang="en-US"/>
            </a:defPPr>
            <a:lvl1pPr marL="0" algn="r"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AD149-C471-704F-9470-7925ABA614E1}" type="datetime4">
              <a:rPr lang="en-US" sz="900" smtClean="0"/>
              <a:pPr/>
              <a:t>September 12, 2023</a:t>
            </a:fld>
            <a:endParaRPr lang="en-US" sz="900"/>
          </a:p>
        </p:txBody>
      </p:sp>
    </p:spTree>
    <p:extLst>
      <p:ext uri="{BB962C8B-B14F-4D97-AF65-F5344CB8AC3E}">
        <p14:creationId xmlns:p14="http://schemas.microsoft.com/office/powerpoint/2010/main" val="29291937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1F881-3A93-4646-87D9-AFFF23CFBC44}"/>
              </a:ext>
            </a:extLst>
          </p:cNvPr>
          <p:cNvSpPr>
            <a:spLocks noGrp="1"/>
          </p:cNvSpPr>
          <p:nvPr>
            <p:ph type="title"/>
          </p:nvPr>
        </p:nvSpPr>
        <p:spPr/>
        <p:txBody>
          <a:bodyPr lIns="0" tIns="0" rIns="0" bIns="0">
            <a:noAutofit/>
          </a:bodyPr>
          <a:lstStyle>
            <a:lvl1pPr>
              <a:defRPr>
                <a:solidFill>
                  <a:srgbClr val="228B9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A779A84-7B8F-9E40-A83F-096D1EE75376}"/>
              </a:ext>
            </a:extLst>
          </p:cNvPr>
          <p:cNvSpPr>
            <a:spLocks noGrp="1"/>
          </p:cNvSpPr>
          <p:nvPr>
            <p:ph idx="1"/>
          </p:nvPr>
        </p:nvSpPr>
        <p:spPr/>
        <p:txBody>
          <a:bodyPr>
            <a:noAutofit/>
          </a:bodyPr>
          <a:lstStyle>
            <a:lvl1pPr>
              <a:defRPr>
                <a:solidFill>
                  <a:srgbClr val="4E4E50"/>
                </a:solidFill>
              </a:defRPr>
            </a:lvl1pPr>
            <a:lvl2pPr>
              <a:defRPr>
                <a:solidFill>
                  <a:srgbClr val="4E4E50"/>
                </a:solidFill>
              </a:defRPr>
            </a:lvl2pPr>
            <a:lvl3pPr>
              <a:defRPr>
                <a:solidFill>
                  <a:srgbClr val="4E4E50"/>
                </a:solidFill>
              </a:defRPr>
            </a:lvl3pPr>
            <a:lvl4pPr>
              <a:defRPr>
                <a:solidFill>
                  <a:srgbClr val="4E4E50"/>
                </a:solidFill>
              </a:defRPr>
            </a:lvl4pPr>
            <a:lvl5pPr>
              <a:defRPr>
                <a:solidFill>
                  <a:srgbClr val="4E4E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6B9832E2-1095-1542-AC19-51F61C8EEAC8}"/>
              </a:ext>
            </a:extLst>
          </p:cNvPr>
          <p:cNvSpPr/>
          <p:nvPr userDrawn="1"/>
        </p:nvSpPr>
        <p:spPr>
          <a:xfrm rot="16200000">
            <a:off x="4554856" y="-126616"/>
            <a:ext cx="34290" cy="9144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n>
                <a:noFill/>
              </a:ln>
              <a:latin typeface="Source Sans Pro" panose="020B0503030403020204" pitchFamily="34" charset="77"/>
            </a:endParaRPr>
          </a:p>
        </p:txBody>
      </p:sp>
      <p:sp>
        <p:nvSpPr>
          <p:cNvPr id="11" name="Footer Placeholder 16">
            <a:extLst>
              <a:ext uri="{FF2B5EF4-FFF2-40B4-BE49-F238E27FC236}">
                <a16:creationId xmlns:a16="http://schemas.microsoft.com/office/drawing/2014/main" id="{1D418EB4-28E6-6E41-BDCA-A9B4F8ABFCF5}"/>
              </a:ext>
            </a:extLst>
          </p:cNvPr>
          <p:cNvSpPr>
            <a:spLocks noGrp="1"/>
          </p:cNvSpPr>
          <p:nvPr>
            <p:ph type="ftr" sz="quarter" idx="3"/>
          </p:nvPr>
        </p:nvSpPr>
        <p:spPr>
          <a:xfrm>
            <a:off x="2000250" y="4462529"/>
            <a:ext cx="3086100" cy="680969"/>
          </a:xfrm>
          <a:prstGeom prst="rect">
            <a:avLst/>
          </a:prstGeom>
        </p:spPr>
        <p:txBody>
          <a:bodyPr vert="horz" lIns="0" tIns="0" rIns="0" bIns="0" rtlCol="0" anchor="ctr"/>
          <a:lstStyle>
            <a:lvl1pPr algn="l">
              <a:defRPr sz="900" b="1" i="0" u="none" baseline="0">
                <a:solidFill>
                  <a:schemeClr val="bg1"/>
                </a:solidFill>
                <a:latin typeface="Source Sans Pro Semibold" panose="020B0503030403020204" pitchFamily="34" charset="77"/>
              </a:defRPr>
            </a:lvl1pPr>
          </a:lstStyle>
          <a:p>
            <a:r>
              <a:rPr lang="en-US"/>
              <a:t>San Francisco Estuary Partnership’s Perspective on the WRMP</a:t>
            </a:r>
          </a:p>
        </p:txBody>
      </p:sp>
      <p:sp>
        <p:nvSpPr>
          <p:cNvPr id="8" name="Slide Number Placeholder 4">
            <a:extLst>
              <a:ext uri="{FF2B5EF4-FFF2-40B4-BE49-F238E27FC236}">
                <a16:creationId xmlns:a16="http://schemas.microsoft.com/office/drawing/2014/main" id="{CB6D22B4-79FF-274A-BDCA-009E229733A0}"/>
              </a:ext>
            </a:extLst>
          </p:cNvPr>
          <p:cNvSpPr txBox="1">
            <a:spLocks/>
          </p:cNvSpPr>
          <p:nvPr userDrawn="1"/>
        </p:nvSpPr>
        <p:spPr>
          <a:xfrm>
            <a:off x="8667750" y="4462529"/>
            <a:ext cx="228600" cy="685799"/>
          </a:xfrm>
          <a:prstGeom prst="rect">
            <a:avLst/>
          </a:prstGeom>
        </p:spPr>
        <p:txBody>
          <a:bodyPr vert="horz" lIns="0" tIns="0" rIns="0" bIns="0" rtlCol="0" anchor="ctr"/>
          <a:lstStyle>
            <a:defPPr>
              <a:defRPr lang="en-US"/>
            </a:defPPr>
            <a:lvl1pPr marL="0" algn="l"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AC8D15-1A9E-D543-995C-70B9F5DA3974}" type="slidenum">
              <a:rPr lang="en-US" sz="900" smtClean="0"/>
              <a:pPr/>
              <a:t>‹#›</a:t>
            </a:fld>
            <a:endParaRPr lang="en-US" sz="900"/>
          </a:p>
        </p:txBody>
      </p:sp>
      <p:sp>
        <p:nvSpPr>
          <p:cNvPr id="12" name="Date Placeholder 6">
            <a:extLst>
              <a:ext uri="{FF2B5EF4-FFF2-40B4-BE49-F238E27FC236}">
                <a16:creationId xmlns:a16="http://schemas.microsoft.com/office/drawing/2014/main" id="{BDACAF95-FAE1-334B-8E4A-FFC12843B7B9}"/>
              </a:ext>
            </a:extLst>
          </p:cNvPr>
          <p:cNvSpPr txBox="1">
            <a:spLocks/>
          </p:cNvSpPr>
          <p:nvPr userDrawn="1"/>
        </p:nvSpPr>
        <p:spPr>
          <a:xfrm>
            <a:off x="7476558" y="4462529"/>
            <a:ext cx="1033238" cy="680969"/>
          </a:xfrm>
          <a:prstGeom prst="rect">
            <a:avLst/>
          </a:prstGeom>
        </p:spPr>
        <p:txBody>
          <a:bodyPr vert="horz" lIns="0" tIns="0" rIns="0" bIns="0" rtlCol="0" anchor="ctr"/>
          <a:lstStyle>
            <a:defPPr>
              <a:defRPr lang="en-US"/>
            </a:defPPr>
            <a:lvl1pPr marL="0" algn="r"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AD149-C471-704F-9470-7925ABA614E1}" type="datetime4">
              <a:rPr lang="en-US" sz="900" smtClean="0"/>
              <a:pPr/>
              <a:t>September 12, 2023</a:t>
            </a:fld>
            <a:endParaRPr lang="en-US" sz="900"/>
          </a:p>
        </p:txBody>
      </p:sp>
    </p:spTree>
    <p:extLst>
      <p:ext uri="{BB962C8B-B14F-4D97-AF65-F5344CB8AC3E}">
        <p14:creationId xmlns:p14="http://schemas.microsoft.com/office/powerpoint/2010/main" val="35946524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71D88-E67F-0442-A51B-002EF1A0D367}"/>
              </a:ext>
            </a:extLst>
          </p:cNvPr>
          <p:cNvSpPr>
            <a:spLocks noGrp="1"/>
          </p:cNvSpPr>
          <p:nvPr>
            <p:ph type="title"/>
          </p:nvPr>
        </p:nvSpPr>
        <p:spPr>
          <a:xfrm>
            <a:off x="623888" y="1282304"/>
            <a:ext cx="7886700" cy="2055257"/>
          </a:xfrm>
        </p:spPr>
        <p:txBody>
          <a:bodyPr lIns="0" tIns="0" rIns="0" bIns="0" anchor="b">
            <a:noAutofit/>
          </a:bodyPr>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846120E-9626-2F49-97C1-FB9F4F037BF9}"/>
              </a:ext>
            </a:extLst>
          </p:cNvPr>
          <p:cNvSpPr>
            <a:spLocks noGrp="1"/>
          </p:cNvSpPr>
          <p:nvPr>
            <p:ph type="body" idx="1"/>
          </p:nvPr>
        </p:nvSpPr>
        <p:spPr>
          <a:xfrm>
            <a:off x="623888" y="3442098"/>
            <a:ext cx="7886700" cy="939403"/>
          </a:xfrm>
        </p:spPr>
        <p:txBody>
          <a:bodyPr>
            <a:noAutofit/>
          </a:bodyPr>
          <a:lstStyle>
            <a:lvl1pPr marL="0" indent="0">
              <a:buNone/>
              <a:defRPr sz="1800">
                <a:solidFill>
                  <a:srgbClr val="4E4E50"/>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8" name="Rectangle 7">
            <a:extLst>
              <a:ext uri="{FF2B5EF4-FFF2-40B4-BE49-F238E27FC236}">
                <a16:creationId xmlns:a16="http://schemas.microsoft.com/office/drawing/2014/main" id="{56AA90BF-E44E-C749-96D0-6ECC0468C629}"/>
              </a:ext>
            </a:extLst>
          </p:cNvPr>
          <p:cNvSpPr/>
          <p:nvPr userDrawn="1"/>
        </p:nvSpPr>
        <p:spPr>
          <a:xfrm rot="16200000">
            <a:off x="4554856" y="-126616"/>
            <a:ext cx="34290" cy="9144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n>
                <a:noFill/>
              </a:ln>
              <a:latin typeface="Source Sans Pro" panose="020B0503030403020204" pitchFamily="34" charset="77"/>
            </a:endParaRPr>
          </a:p>
        </p:txBody>
      </p:sp>
      <p:sp>
        <p:nvSpPr>
          <p:cNvPr id="7" name="Footer Placeholder 16">
            <a:extLst>
              <a:ext uri="{FF2B5EF4-FFF2-40B4-BE49-F238E27FC236}">
                <a16:creationId xmlns:a16="http://schemas.microsoft.com/office/drawing/2014/main" id="{2C5BCFB5-CB9B-5648-9886-5FDA7A9AB8C5}"/>
              </a:ext>
            </a:extLst>
          </p:cNvPr>
          <p:cNvSpPr>
            <a:spLocks noGrp="1"/>
          </p:cNvSpPr>
          <p:nvPr>
            <p:ph type="ftr" sz="quarter" idx="3"/>
          </p:nvPr>
        </p:nvSpPr>
        <p:spPr>
          <a:xfrm>
            <a:off x="2000250" y="4462529"/>
            <a:ext cx="3086100" cy="680969"/>
          </a:xfrm>
          <a:prstGeom prst="rect">
            <a:avLst/>
          </a:prstGeom>
        </p:spPr>
        <p:txBody>
          <a:bodyPr vert="horz" lIns="0" tIns="0" rIns="0" bIns="0" rtlCol="0" anchor="ctr"/>
          <a:lstStyle>
            <a:lvl1pPr algn="l">
              <a:defRPr sz="900">
                <a:solidFill>
                  <a:schemeClr val="bg1"/>
                </a:solidFill>
              </a:defRPr>
            </a:lvl1pPr>
          </a:lstStyle>
          <a:p>
            <a:r>
              <a:rPr lang="en-US"/>
              <a:t>San Francisco Estuary Partnership’s Perspective on the WRMP</a:t>
            </a:r>
          </a:p>
        </p:txBody>
      </p:sp>
      <p:sp>
        <p:nvSpPr>
          <p:cNvPr id="9" name="Slide Number Placeholder 4">
            <a:extLst>
              <a:ext uri="{FF2B5EF4-FFF2-40B4-BE49-F238E27FC236}">
                <a16:creationId xmlns:a16="http://schemas.microsoft.com/office/drawing/2014/main" id="{EE615073-EA3B-9D4D-BA80-27F3115BBF62}"/>
              </a:ext>
            </a:extLst>
          </p:cNvPr>
          <p:cNvSpPr txBox="1">
            <a:spLocks/>
          </p:cNvSpPr>
          <p:nvPr userDrawn="1"/>
        </p:nvSpPr>
        <p:spPr>
          <a:xfrm>
            <a:off x="8667750" y="4462529"/>
            <a:ext cx="228600" cy="685799"/>
          </a:xfrm>
          <a:prstGeom prst="rect">
            <a:avLst/>
          </a:prstGeom>
        </p:spPr>
        <p:txBody>
          <a:bodyPr vert="horz" lIns="0" tIns="0" rIns="0" bIns="0" rtlCol="0" anchor="ctr"/>
          <a:lstStyle>
            <a:defPPr>
              <a:defRPr lang="en-US"/>
            </a:defPPr>
            <a:lvl1pPr marL="0" algn="l"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AC8D15-1A9E-D543-995C-70B9F5DA3974}" type="slidenum">
              <a:rPr lang="en-US" sz="900" smtClean="0"/>
              <a:pPr/>
              <a:t>‹#›</a:t>
            </a:fld>
            <a:endParaRPr lang="en-US" sz="900"/>
          </a:p>
        </p:txBody>
      </p:sp>
      <p:sp>
        <p:nvSpPr>
          <p:cNvPr id="10" name="Date Placeholder 6">
            <a:extLst>
              <a:ext uri="{FF2B5EF4-FFF2-40B4-BE49-F238E27FC236}">
                <a16:creationId xmlns:a16="http://schemas.microsoft.com/office/drawing/2014/main" id="{849EB340-6EE2-2B41-B171-85C2133EBCBD}"/>
              </a:ext>
            </a:extLst>
          </p:cNvPr>
          <p:cNvSpPr txBox="1">
            <a:spLocks/>
          </p:cNvSpPr>
          <p:nvPr userDrawn="1"/>
        </p:nvSpPr>
        <p:spPr>
          <a:xfrm>
            <a:off x="7476558" y="4462529"/>
            <a:ext cx="1033238" cy="680969"/>
          </a:xfrm>
          <a:prstGeom prst="rect">
            <a:avLst/>
          </a:prstGeom>
        </p:spPr>
        <p:txBody>
          <a:bodyPr vert="horz" lIns="0" tIns="0" rIns="0" bIns="0" rtlCol="0" anchor="ctr"/>
          <a:lstStyle>
            <a:defPPr>
              <a:defRPr lang="en-US"/>
            </a:defPPr>
            <a:lvl1pPr marL="0" algn="r"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AD149-C471-704F-9470-7925ABA614E1}" type="datetime4">
              <a:rPr lang="en-US" sz="900" smtClean="0"/>
              <a:pPr/>
              <a:t>September 12, 2023</a:t>
            </a:fld>
            <a:endParaRPr lang="en-US" sz="900"/>
          </a:p>
        </p:txBody>
      </p:sp>
    </p:spTree>
    <p:extLst>
      <p:ext uri="{BB962C8B-B14F-4D97-AF65-F5344CB8AC3E}">
        <p14:creationId xmlns:p14="http://schemas.microsoft.com/office/powerpoint/2010/main" val="14607029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B96E2-71B0-0346-BF9B-AA700F07C553}"/>
              </a:ext>
            </a:extLst>
          </p:cNvPr>
          <p:cNvSpPr>
            <a:spLocks noGrp="1"/>
          </p:cNvSpPr>
          <p:nvPr>
            <p:ph type="title"/>
          </p:nvPr>
        </p:nvSpPr>
        <p:spPr/>
        <p:txBody>
          <a:bodyPr lIns="0" tIns="0" rIns="0" bIns="0">
            <a:noAutofit/>
          </a:bodyPr>
          <a:lstStyle>
            <a:lvl1pPr>
              <a:defRPr>
                <a:solidFill>
                  <a:srgbClr val="228B9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B5B7F6A-5523-3B42-AFB7-3BA1B41811A3}"/>
              </a:ext>
            </a:extLst>
          </p:cNvPr>
          <p:cNvSpPr>
            <a:spLocks noGrp="1"/>
          </p:cNvSpPr>
          <p:nvPr>
            <p:ph sz="half" idx="1"/>
          </p:nvPr>
        </p:nvSpPr>
        <p:spPr>
          <a:xfrm>
            <a:off x="628650" y="1369219"/>
            <a:ext cx="3886200" cy="3078956"/>
          </a:xfrm>
        </p:spPr>
        <p:txBody>
          <a:bodyPr>
            <a:noAutofit/>
          </a:bodyPr>
          <a:lstStyle>
            <a:lvl1pPr>
              <a:defRPr>
                <a:solidFill>
                  <a:srgbClr val="4E4E50"/>
                </a:solidFill>
              </a:defRPr>
            </a:lvl1pPr>
            <a:lvl2pPr>
              <a:defRPr>
                <a:solidFill>
                  <a:srgbClr val="4E4E50"/>
                </a:solidFill>
              </a:defRPr>
            </a:lvl2pPr>
            <a:lvl3pPr>
              <a:defRPr>
                <a:solidFill>
                  <a:srgbClr val="4E4E50"/>
                </a:solidFill>
              </a:defRPr>
            </a:lvl3pPr>
            <a:lvl4pPr>
              <a:defRPr>
                <a:solidFill>
                  <a:srgbClr val="4E4E50"/>
                </a:solidFill>
              </a:defRPr>
            </a:lvl4pPr>
            <a:lvl5pPr>
              <a:defRPr>
                <a:solidFill>
                  <a:srgbClr val="4E4E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46CA48-9CCB-3449-88BF-170EF623AE66}"/>
              </a:ext>
            </a:extLst>
          </p:cNvPr>
          <p:cNvSpPr>
            <a:spLocks noGrp="1"/>
          </p:cNvSpPr>
          <p:nvPr>
            <p:ph sz="half" idx="2"/>
          </p:nvPr>
        </p:nvSpPr>
        <p:spPr>
          <a:xfrm>
            <a:off x="4629150" y="1369219"/>
            <a:ext cx="3886200" cy="3078956"/>
          </a:xfrm>
        </p:spPr>
        <p:txBody>
          <a:bodyPr>
            <a:noAutofit/>
          </a:bodyPr>
          <a:lstStyle>
            <a:lvl1pPr>
              <a:defRPr>
                <a:solidFill>
                  <a:srgbClr val="4E4E50"/>
                </a:solidFill>
              </a:defRPr>
            </a:lvl1pPr>
            <a:lvl2pPr>
              <a:defRPr>
                <a:solidFill>
                  <a:srgbClr val="4E4E50"/>
                </a:solidFill>
              </a:defRPr>
            </a:lvl2pPr>
            <a:lvl3pPr>
              <a:defRPr>
                <a:solidFill>
                  <a:srgbClr val="4E4E50"/>
                </a:solidFill>
              </a:defRPr>
            </a:lvl3pPr>
            <a:lvl4pPr>
              <a:defRPr>
                <a:solidFill>
                  <a:srgbClr val="4E4E50"/>
                </a:solidFill>
              </a:defRPr>
            </a:lvl4pPr>
            <a:lvl5pPr>
              <a:defRPr>
                <a:solidFill>
                  <a:srgbClr val="4E4E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31075707-42B3-924C-B829-B6B9A6C92E64}"/>
              </a:ext>
            </a:extLst>
          </p:cNvPr>
          <p:cNvSpPr/>
          <p:nvPr userDrawn="1"/>
        </p:nvSpPr>
        <p:spPr>
          <a:xfrm rot="16200000">
            <a:off x="4554856" y="-126616"/>
            <a:ext cx="34290" cy="9144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n>
                <a:noFill/>
              </a:ln>
              <a:latin typeface="Source Sans Pro" panose="020B0503030403020204" pitchFamily="34" charset="77"/>
            </a:endParaRPr>
          </a:p>
        </p:txBody>
      </p:sp>
      <p:sp>
        <p:nvSpPr>
          <p:cNvPr id="9" name="Footer Placeholder 16">
            <a:extLst>
              <a:ext uri="{FF2B5EF4-FFF2-40B4-BE49-F238E27FC236}">
                <a16:creationId xmlns:a16="http://schemas.microsoft.com/office/drawing/2014/main" id="{DFBB8148-C5EA-0047-9C07-FE4B88E69B08}"/>
              </a:ext>
            </a:extLst>
          </p:cNvPr>
          <p:cNvSpPr>
            <a:spLocks noGrp="1"/>
          </p:cNvSpPr>
          <p:nvPr>
            <p:ph type="ftr" sz="quarter" idx="3"/>
          </p:nvPr>
        </p:nvSpPr>
        <p:spPr>
          <a:xfrm>
            <a:off x="2000250" y="4462529"/>
            <a:ext cx="3086100" cy="680969"/>
          </a:xfrm>
          <a:prstGeom prst="rect">
            <a:avLst/>
          </a:prstGeom>
        </p:spPr>
        <p:txBody>
          <a:bodyPr vert="horz" lIns="0" tIns="0" rIns="0" bIns="0" rtlCol="0" anchor="ctr"/>
          <a:lstStyle>
            <a:lvl1pPr algn="l">
              <a:defRPr sz="900">
                <a:solidFill>
                  <a:schemeClr val="bg1"/>
                </a:solidFill>
              </a:defRPr>
            </a:lvl1pPr>
          </a:lstStyle>
          <a:p>
            <a:r>
              <a:rPr lang="en-US"/>
              <a:t>San Francisco Estuary Partnership’s Perspective on the WRMP</a:t>
            </a:r>
          </a:p>
        </p:txBody>
      </p:sp>
      <p:sp>
        <p:nvSpPr>
          <p:cNvPr id="10" name="Slide Number Placeholder 4">
            <a:extLst>
              <a:ext uri="{FF2B5EF4-FFF2-40B4-BE49-F238E27FC236}">
                <a16:creationId xmlns:a16="http://schemas.microsoft.com/office/drawing/2014/main" id="{4E0A175B-5693-CF41-88A5-D5017C9023ED}"/>
              </a:ext>
            </a:extLst>
          </p:cNvPr>
          <p:cNvSpPr txBox="1">
            <a:spLocks/>
          </p:cNvSpPr>
          <p:nvPr userDrawn="1"/>
        </p:nvSpPr>
        <p:spPr>
          <a:xfrm>
            <a:off x="8667750" y="4462529"/>
            <a:ext cx="228600" cy="685799"/>
          </a:xfrm>
          <a:prstGeom prst="rect">
            <a:avLst/>
          </a:prstGeom>
        </p:spPr>
        <p:txBody>
          <a:bodyPr vert="horz" lIns="0" tIns="0" rIns="0" bIns="0" rtlCol="0" anchor="ctr"/>
          <a:lstStyle>
            <a:defPPr>
              <a:defRPr lang="en-US"/>
            </a:defPPr>
            <a:lvl1pPr marL="0" algn="l"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AC8D15-1A9E-D543-995C-70B9F5DA3974}" type="slidenum">
              <a:rPr lang="en-US" sz="900" smtClean="0"/>
              <a:pPr/>
              <a:t>‹#›</a:t>
            </a:fld>
            <a:endParaRPr lang="en-US" sz="900"/>
          </a:p>
        </p:txBody>
      </p:sp>
      <p:sp>
        <p:nvSpPr>
          <p:cNvPr id="11" name="Date Placeholder 6">
            <a:extLst>
              <a:ext uri="{FF2B5EF4-FFF2-40B4-BE49-F238E27FC236}">
                <a16:creationId xmlns:a16="http://schemas.microsoft.com/office/drawing/2014/main" id="{5C8B7EF5-9114-FB4F-8750-DDC0A93E6F25}"/>
              </a:ext>
            </a:extLst>
          </p:cNvPr>
          <p:cNvSpPr txBox="1">
            <a:spLocks/>
          </p:cNvSpPr>
          <p:nvPr userDrawn="1"/>
        </p:nvSpPr>
        <p:spPr>
          <a:xfrm>
            <a:off x="7476558" y="4462529"/>
            <a:ext cx="1033238" cy="680969"/>
          </a:xfrm>
          <a:prstGeom prst="rect">
            <a:avLst/>
          </a:prstGeom>
        </p:spPr>
        <p:txBody>
          <a:bodyPr vert="horz" lIns="0" tIns="0" rIns="0" bIns="0" rtlCol="0" anchor="ctr"/>
          <a:lstStyle>
            <a:defPPr>
              <a:defRPr lang="en-US"/>
            </a:defPPr>
            <a:lvl1pPr marL="0" algn="r"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AD149-C471-704F-9470-7925ABA614E1}" type="datetime4">
              <a:rPr lang="en-US" sz="900" smtClean="0"/>
              <a:pPr/>
              <a:t>September 12, 2023</a:t>
            </a:fld>
            <a:endParaRPr lang="en-US" sz="900"/>
          </a:p>
        </p:txBody>
      </p:sp>
    </p:spTree>
    <p:extLst>
      <p:ext uri="{BB962C8B-B14F-4D97-AF65-F5344CB8AC3E}">
        <p14:creationId xmlns:p14="http://schemas.microsoft.com/office/powerpoint/2010/main" val="20241756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B7283A-46D4-1B4F-829D-EA723ABC6D72}"/>
              </a:ext>
            </a:extLst>
          </p:cNvPr>
          <p:cNvSpPr/>
          <p:nvPr userDrawn="1"/>
        </p:nvSpPr>
        <p:spPr>
          <a:xfrm rot="16200000">
            <a:off x="4554856" y="-126616"/>
            <a:ext cx="34290" cy="9144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n>
                <a:noFill/>
              </a:ln>
              <a:latin typeface="Source Sans Pro" panose="020B0503030403020204" pitchFamily="34" charset="77"/>
            </a:endParaRPr>
          </a:p>
        </p:txBody>
      </p:sp>
      <p:sp>
        <p:nvSpPr>
          <p:cNvPr id="8" name="Footer Placeholder 16">
            <a:extLst>
              <a:ext uri="{FF2B5EF4-FFF2-40B4-BE49-F238E27FC236}">
                <a16:creationId xmlns:a16="http://schemas.microsoft.com/office/drawing/2014/main" id="{09DA4F4E-AEB1-E446-9632-F03C29AF866F}"/>
              </a:ext>
            </a:extLst>
          </p:cNvPr>
          <p:cNvSpPr>
            <a:spLocks noGrp="1"/>
          </p:cNvSpPr>
          <p:nvPr>
            <p:ph type="ftr" sz="quarter" idx="3"/>
          </p:nvPr>
        </p:nvSpPr>
        <p:spPr>
          <a:xfrm>
            <a:off x="2000250" y="4462529"/>
            <a:ext cx="4499610" cy="680969"/>
          </a:xfrm>
          <a:prstGeom prst="rect">
            <a:avLst/>
          </a:prstGeom>
        </p:spPr>
        <p:txBody>
          <a:bodyPr vert="horz" lIns="0" tIns="0" rIns="0" bIns="0" rtlCol="0" anchor="ctr"/>
          <a:lstStyle>
            <a:lvl1pPr algn="l">
              <a:defRPr sz="900">
                <a:solidFill>
                  <a:schemeClr val="bg1"/>
                </a:solidFill>
              </a:defRPr>
            </a:lvl1pPr>
          </a:lstStyle>
          <a:p>
            <a:r>
              <a:rPr lang="en-US"/>
              <a:t>San Francisco Estuary Partnership’s Perspective on the WRMP</a:t>
            </a:r>
          </a:p>
        </p:txBody>
      </p:sp>
      <p:sp>
        <p:nvSpPr>
          <p:cNvPr id="10" name="Slide Number Placeholder 2">
            <a:extLst>
              <a:ext uri="{FF2B5EF4-FFF2-40B4-BE49-F238E27FC236}">
                <a16:creationId xmlns:a16="http://schemas.microsoft.com/office/drawing/2014/main" id="{88401595-95A3-9447-8BC6-D5CF3964A636}"/>
              </a:ext>
            </a:extLst>
          </p:cNvPr>
          <p:cNvSpPr txBox="1">
            <a:spLocks/>
          </p:cNvSpPr>
          <p:nvPr userDrawn="1"/>
        </p:nvSpPr>
        <p:spPr>
          <a:xfrm>
            <a:off x="8667750" y="4462529"/>
            <a:ext cx="228600" cy="685799"/>
          </a:xfrm>
          <a:prstGeom prst="rect">
            <a:avLst/>
          </a:prstGeom>
        </p:spPr>
        <p:txBody>
          <a:bodyPr vert="horz" lIns="0" tIns="0" rIns="0" bIns="0" rtlCol="0" anchor="ctr"/>
          <a:lstStyle>
            <a:defPPr>
              <a:defRPr lang="en-US"/>
            </a:defPPr>
            <a:lvl1pPr marL="0" algn="l"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AC8D15-1A9E-D543-995C-70B9F5DA3974}" type="slidenum">
              <a:rPr lang="en-US" sz="900" smtClean="0"/>
              <a:pPr/>
              <a:t>‹#›</a:t>
            </a:fld>
            <a:endParaRPr lang="en-US" sz="900"/>
          </a:p>
        </p:txBody>
      </p:sp>
      <p:sp>
        <p:nvSpPr>
          <p:cNvPr id="11" name="Date Placeholder 3">
            <a:extLst>
              <a:ext uri="{FF2B5EF4-FFF2-40B4-BE49-F238E27FC236}">
                <a16:creationId xmlns:a16="http://schemas.microsoft.com/office/drawing/2014/main" id="{46BC593C-74CE-1542-A98A-2A4D0257E8B8}"/>
              </a:ext>
            </a:extLst>
          </p:cNvPr>
          <p:cNvSpPr txBox="1">
            <a:spLocks/>
          </p:cNvSpPr>
          <p:nvPr userDrawn="1"/>
        </p:nvSpPr>
        <p:spPr>
          <a:xfrm>
            <a:off x="7476558" y="4462529"/>
            <a:ext cx="1033238" cy="680969"/>
          </a:xfrm>
          <a:prstGeom prst="rect">
            <a:avLst/>
          </a:prstGeom>
        </p:spPr>
        <p:txBody>
          <a:bodyPr vert="horz" lIns="0" tIns="0" rIns="0" bIns="0" rtlCol="0" anchor="ctr"/>
          <a:lstStyle>
            <a:defPPr>
              <a:defRPr lang="en-US"/>
            </a:defPPr>
            <a:lvl1pPr marL="0" algn="r"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C6EC55-65D4-8F48-9AE6-F276673557D0}" type="datetime4">
              <a:rPr lang="en-US" sz="900" smtClean="0"/>
              <a:pPr/>
              <a:t>September 12, 2023</a:t>
            </a:fld>
            <a:endParaRPr lang="en-US" sz="900"/>
          </a:p>
        </p:txBody>
      </p:sp>
      <p:sp>
        <p:nvSpPr>
          <p:cNvPr id="19" name="Title 1">
            <a:extLst>
              <a:ext uri="{FF2B5EF4-FFF2-40B4-BE49-F238E27FC236}">
                <a16:creationId xmlns:a16="http://schemas.microsoft.com/office/drawing/2014/main" id="{4D10A854-70D9-AD4C-A52F-0DDD784D142A}"/>
              </a:ext>
            </a:extLst>
          </p:cNvPr>
          <p:cNvSpPr>
            <a:spLocks noGrp="1"/>
          </p:cNvSpPr>
          <p:nvPr>
            <p:ph type="title"/>
          </p:nvPr>
        </p:nvSpPr>
        <p:spPr>
          <a:xfrm>
            <a:off x="628650" y="273844"/>
            <a:ext cx="7886700" cy="994172"/>
          </a:xfrm>
        </p:spPr>
        <p:txBody>
          <a:bodyPr lIns="0" tIns="0" rIns="0" bIns="0">
            <a:noAutofit/>
          </a:bodyPr>
          <a:lstStyle>
            <a:lvl1pPr>
              <a:defRPr>
                <a:solidFill>
                  <a:srgbClr val="228B9C"/>
                </a:solidFill>
              </a:defRPr>
            </a:lvl1pPr>
          </a:lstStyle>
          <a:p>
            <a:r>
              <a:rPr lang="en-US"/>
              <a:t>Click to edit Master title style</a:t>
            </a:r>
          </a:p>
        </p:txBody>
      </p:sp>
    </p:spTree>
    <p:extLst>
      <p:ext uri="{BB962C8B-B14F-4D97-AF65-F5344CB8AC3E}">
        <p14:creationId xmlns:p14="http://schemas.microsoft.com/office/powerpoint/2010/main" val="20968310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B9CCECC-1085-A847-A141-C83806851520}"/>
              </a:ext>
            </a:extLst>
          </p:cNvPr>
          <p:cNvSpPr>
            <a:spLocks noGrp="1"/>
          </p:cNvSpPr>
          <p:nvPr>
            <p:ph type="body" idx="1"/>
          </p:nvPr>
        </p:nvSpPr>
        <p:spPr>
          <a:xfrm>
            <a:off x="629842" y="1377815"/>
            <a:ext cx="3868340" cy="385197"/>
          </a:xfrm>
        </p:spPr>
        <p:txBody>
          <a:bodyPr lIns="0" tIns="0" rIns="0" anchor="t"/>
          <a:lstStyle>
            <a:lvl1pPr marL="0" indent="0">
              <a:buNone/>
              <a:defRPr sz="1800" b="1" i="0">
                <a:latin typeface="Source Serif Pro Semibold" panose="02040603050405020204" pitchFamily="18" charset="0"/>
                <a:ea typeface="Source Serif Pro Semibold" panose="02040603050405020204" pitchFamily="18"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0D0C241-61CB-F445-A394-6F177930A86D}"/>
              </a:ext>
            </a:extLst>
          </p:cNvPr>
          <p:cNvSpPr>
            <a:spLocks noGrp="1"/>
          </p:cNvSpPr>
          <p:nvPr>
            <p:ph sz="half" idx="2"/>
          </p:nvPr>
        </p:nvSpPr>
        <p:spPr>
          <a:xfrm>
            <a:off x="629842" y="1809750"/>
            <a:ext cx="3868340" cy="2502694"/>
          </a:xfrm>
        </p:spPr>
        <p:txBody>
          <a:bodyPr/>
          <a:lstStyle>
            <a:lvl1pPr>
              <a:defRPr sz="1800">
                <a:solidFill>
                  <a:srgbClr val="4E4E50"/>
                </a:solidFill>
              </a:defRPr>
            </a:lvl1pPr>
            <a:lvl2pPr>
              <a:defRPr sz="1500">
                <a:solidFill>
                  <a:srgbClr val="4E4E50"/>
                </a:solidFill>
              </a:defRPr>
            </a:lvl2pPr>
            <a:lvl3pPr>
              <a:defRPr sz="1350">
                <a:solidFill>
                  <a:srgbClr val="4E4E50"/>
                </a:solidFill>
              </a:defRPr>
            </a:lvl3pPr>
            <a:lvl4pPr>
              <a:defRPr sz="1200">
                <a:solidFill>
                  <a:srgbClr val="4E4E50"/>
                </a:solidFill>
              </a:defRPr>
            </a:lvl4pPr>
            <a:lvl5pPr>
              <a:defRPr>
                <a:solidFill>
                  <a:srgbClr val="4E4E50"/>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CF9CBDB-3C3C-684A-BA61-D4F04D35362F}"/>
              </a:ext>
            </a:extLst>
          </p:cNvPr>
          <p:cNvSpPr>
            <a:spLocks noGrp="1"/>
          </p:cNvSpPr>
          <p:nvPr>
            <p:ph type="body" sz="quarter" idx="3"/>
          </p:nvPr>
        </p:nvSpPr>
        <p:spPr>
          <a:xfrm>
            <a:off x="4629150" y="1377815"/>
            <a:ext cx="3887391" cy="385197"/>
          </a:xfrm>
        </p:spPr>
        <p:txBody>
          <a:bodyPr lIns="0" tIns="0" rIns="0" anchor="t"/>
          <a:lstStyle>
            <a:lvl1pPr marL="0" indent="0">
              <a:buNone/>
              <a:defRPr sz="1800" b="1" i="0">
                <a:solidFill>
                  <a:srgbClr val="4E4E50"/>
                </a:solidFill>
                <a:latin typeface="Source Serif Pro Semibold" panose="02040603050405020204" pitchFamily="18" charset="0"/>
                <a:ea typeface="Source Serif Pro Semibold" panose="02040603050405020204" pitchFamily="18"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F175273-AA8D-6F4D-BC8B-137C812F4B52}"/>
              </a:ext>
            </a:extLst>
          </p:cNvPr>
          <p:cNvSpPr>
            <a:spLocks noGrp="1"/>
          </p:cNvSpPr>
          <p:nvPr>
            <p:ph sz="quarter" idx="4"/>
          </p:nvPr>
        </p:nvSpPr>
        <p:spPr>
          <a:xfrm>
            <a:off x="4629150" y="1809750"/>
            <a:ext cx="3887391" cy="2502694"/>
          </a:xfrm>
        </p:spPr>
        <p:txBody>
          <a:bodyPr/>
          <a:lstStyle>
            <a:lvl1pPr>
              <a:defRPr sz="1800"/>
            </a:lvl1pPr>
            <a:lvl2pPr>
              <a:defRPr sz="1500">
                <a:solidFill>
                  <a:srgbClr val="4E4E50"/>
                </a:solidFill>
              </a:defRPr>
            </a:lvl2pPr>
            <a:lvl3pPr>
              <a:defRPr sz="1350">
                <a:solidFill>
                  <a:srgbClr val="4E4E50"/>
                </a:solidFill>
              </a:defRPr>
            </a:lvl3pPr>
            <a:lvl4pPr>
              <a:defRPr sz="1200">
                <a:solidFill>
                  <a:srgbClr val="4E4E50"/>
                </a:solidFill>
              </a:defRPr>
            </a:lvl4pPr>
            <a:lvl5pPr>
              <a:defRPr>
                <a:solidFill>
                  <a:srgbClr val="4E4E50"/>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Rectangle 9">
            <a:extLst>
              <a:ext uri="{FF2B5EF4-FFF2-40B4-BE49-F238E27FC236}">
                <a16:creationId xmlns:a16="http://schemas.microsoft.com/office/drawing/2014/main" id="{B3E3FB99-1736-3347-AFF0-70D2C30A3BF6}"/>
              </a:ext>
            </a:extLst>
          </p:cNvPr>
          <p:cNvSpPr/>
          <p:nvPr userDrawn="1"/>
        </p:nvSpPr>
        <p:spPr>
          <a:xfrm rot="16200000">
            <a:off x="4554856" y="-126616"/>
            <a:ext cx="34290" cy="9144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n>
                <a:noFill/>
              </a:ln>
              <a:latin typeface="Source Sans Pro" panose="020B0503030403020204" pitchFamily="34" charset="77"/>
            </a:endParaRPr>
          </a:p>
        </p:txBody>
      </p:sp>
      <p:sp>
        <p:nvSpPr>
          <p:cNvPr id="11" name="Footer Placeholder 16">
            <a:extLst>
              <a:ext uri="{FF2B5EF4-FFF2-40B4-BE49-F238E27FC236}">
                <a16:creationId xmlns:a16="http://schemas.microsoft.com/office/drawing/2014/main" id="{1D7B0B61-C030-BB4A-AA7D-689772507109}"/>
              </a:ext>
            </a:extLst>
          </p:cNvPr>
          <p:cNvSpPr>
            <a:spLocks noGrp="1"/>
          </p:cNvSpPr>
          <p:nvPr>
            <p:ph type="ftr" sz="quarter" idx="12"/>
          </p:nvPr>
        </p:nvSpPr>
        <p:spPr>
          <a:xfrm>
            <a:off x="2000250" y="4462529"/>
            <a:ext cx="3086100" cy="680969"/>
          </a:xfrm>
          <a:prstGeom prst="rect">
            <a:avLst/>
          </a:prstGeom>
        </p:spPr>
        <p:txBody>
          <a:bodyPr vert="horz" lIns="0" tIns="0" rIns="0" bIns="0" rtlCol="0" anchor="ctr"/>
          <a:lstStyle>
            <a:lvl1pPr algn="l">
              <a:defRPr sz="900">
                <a:solidFill>
                  <a:schemeClr val="bg1"/>
                </a:solidFill>
              </a:defRPr>
            </a:lvl1pPr>
          </a:lstStyle>
          <a:p>
            <a:r>
              <a:rPr lang="en-US"/>
              <a:t>San Francisco Estuary Partnership’s Perspective on the WRMP</a:t>
            </a:r>
          </a:p>
        </p:txBody>
      </p:sp>
      <p:sp>
        <p:nvSpPr>
          <p:cNvPr id="12" name="Slide Number Placeholder 2">
            <a:extLst>
              <a:ext uri="{FF2B5EF4-FFF2-40B4-BE49-F238E27FC236}">
                <a16:creationId xmlns:a16="http://schemas.microsoft.com/office/drawing/2014/main" id="{8151D4A3-71BB-864A-9DCC-F0395D179755}"/>
              </a:ext>
            </a:extLst>
          </p:cNvPr>
          <p:cNvSpPr txBox="1">
            <a:spLocks/>
          </p:cNvSpPr>
          <p:nvPr userDrawn="1"/>
        </p:nvSpPr>
        <p:spPr>
          <a:xfrm>
            <a:off x="8667750" y="4462529"/>
            <a:ext cx="228600" cy="685799"/>
          </a:xfrm>
          <a:prstGeom prst="rect">
            <a:avLst/>
          </a:prstGeom>
        </p:spPr>
        <p:txBody>
          <a:bodyPr vert="horz" lIns="0" tIns="0" rIns="0" bIns="0" rtlCol="0" anchor="ctr"/>
          <a:lstStyle>
            <a:defPPr>
              <a:defRPr lang="en-US"/>
            </a:defPPr>
            <a:lvl1pPr marL="0" algn="l"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AC8D15-1A9E-D543-995C-70B9F5DA3974}" type="slidenum">
              <a:rPr lang="en-US" sz="900" smtClean="0"/>
              <a:pPr/>
              <a:t>‹#›</a:t>
            </a:fld>
            <a:endParaRPr lang="en-US" sz="900"/>
          </a:p>
        </p:txBody>
      </p:sp>
      <p:sp>
        <p:nvSpPr>
          <p:cNvPr id="13" name="Date Placeholder 3">
            <a:extLst>
              <a:ext uri="{FF2B5EF4-FFF2-40B4-BE49-F238E27FC236}">
                <a16:creationId xmlns:a16="http://schemas.microsoft.com/office/drawing/2014/main" id="{73484329-C927-7543-9F0D-0EE34F6FBA4E}"/>
              </a:ext>
            </a:extLst>
          </p:cNvPr>
          <p:cNvSpPr txBox="1">
            <a:spLocks/>
          </p:cNvSpPr>
          <p:nvPr userDrawn="1"/>
        </p:nvSpPr>
        <p:spPr>
          <a:xfrm>
            <a:off x="7476558" y="4462529"/>
            <a:ext cx="1033238" cy="680969"/>
          </a:xfrm>
          <a:prstGeom prst="rect">
            <a:avLst/>
          </a:prstGeom>
        </p:spPr>
        <p:txBody>
          <a:bodyPr vert="horz" lIns="0" tIns="0" rIns="0" bIns="0" rtlCol="0" anchor="ctr"/>
          <a:lstStyle>
            <a:defPPr>
              <a:defRPr lang="en-US"/>
            </a:defPPr>
            <a:lvl1pPr marL="0" algn="r"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C6EC55-65D4-8F48-9AE6-F276673557D0}" type="datetime4">
              <a:rPr lang="en-US" sz="900" smtClean="0"/>
              <a:pPr/>
              <a:t>September 12, 2023</a:t>
            </a:fld>
            <a:endParaRPr lang="en-US" sz="900"/>
          </a:p>
        </p:txBody>
      </p:sp>
      <p:sp>
        <p:nvSpPr>
          <p:cNvPr id="15" name="Title 1">
            <a:extLst>
              <a:ext uri="{FF2B5EF4-FFF2-40B4-BE49-F238E27FC236}">
                <a16:creationId xmlns:a16="http://schemas.microsoft.com/office/drawing/2014/main" id="{76BC40A5-D781-D140-9470-B135DE5F7358}"/>
              </a:ext>
            </a:extLst>
          </p:cNvPr>
          <p:cNvSpPr>
            <a:spLocks noGrp="1"/>
          </p:cNvSpPr>
          <p:nvPr>
            <p:ph type="title"/>
          </p:nvPr>
        </p:nvSpPr>
        <p:spPr>
          <a:xfrm>
            <a:off x="628650" y="273844"/>
            <a:ext cx="7886700" cy="994172"/>
          </a:xfrm>
        </p:spPr>
        <p:txBody>
          <a:bodyPr lIns="0" tIns="0" rIns="0" bIns="0">
            <a:noAutofit/>
          </a:bodyPr>
          <a:lstStyle>
            <a:lvl1pPr>
              <a:defRPr>
                <a:solidFill>
                  <a:srgbClr val="228B9C"/>
                </a:solidFill>
              </a:defRPr>
            </a:lvl1pPr>
          </a:lstStyle>
          <a:p>
            <a:r>
              <a:rPr lang="en-US"/>
              <a:t>Click to edit Master title style</a:t>
            </a:r>
          </a:p>
        </p:txBody>
      </p:sp>
    </p:spTree>
    <p:extLst>
      <p:ext uri="{BB962C8B-B14F-4D97-AF65-F5344CB8AC3E}">
        <p14:creationId xmlns:p14="http://schemas.microsoft.com/office/powerpoint/2010/main" val="36247181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FB13-8B04-3A4D-B369-A1E37942AD68}"/>
              </a:ext>
            </a:extLst>
          </p:cNvPr>
          <p:cNvSpPr>
            <a:spLocks noGrp="1"/>
          </p:cNvSpPr>
          <p:nvPr>
            <p:ph type="title"/>
          </p:nvPr>
        </p:nvSpPr>
        <p:spPr>
          <a:xfrm>
            <a:off x="629841" y="342900"/>
            <a:ext cx="2949178" cy="1200150"/>
          </a:xfrm>
        </p:spPr>
        <p:txBody>
          <a:bodyPr anchor="t">
            <a:noAutofit/>
          </a:bodyPr>
          <a:lstStyle>
            <a:lvl1pPr>
              <a:defRPr sz="2400">
                <a:solidFill>
                  <a:srgbClr val="228B9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E2626DB-917B-104D-A87F-267805AD75C0}"/>
              </a:ext>
            </a:extLst>
          </p:cNvPr>
          <p:cNvSpPr>
            <a:spLocks noGrp="1"/>
          </p:cNvSpPr>
          <p:nvPr>
            <p:ph idx="1"/>
          </p:nvPr>
        </p:nvSpPr>
        <p:spPr>
          <a:xfrm>
            <a:off x="3887391" y="342901"/>
            <a:ext cx="4629150" cy="4052888"/>
          </a:xfrm>
        </p:spPr>
        <p:txBody>
          <a:bodyPr>
            <a:noAutofit/>
          </a:bodyPr>
          <a:lstStyle>
            <a:lvl1pPr>
              <a:defRPr sz="2100">
                <a:solidFill>
                  <a:srgbClr val="4E4E50"/>
                </a:solidFill>
              </a:defRPr>
            </a:lvl1pPr>
            <a:lvl2pPr>
              <a:defRPr sz="1800">
                <a:solidFill>
                  <a:srgbClr val="4E4E50"/>
                </a:solidFill>
              </a:defRPr>
            </a:lvl2pPr>
            <a:lvl3pPr>
              <a:defRPr sz="1500">
                <a:solidFill>
                  <a:srgbClr val="4E4E50"/>
                </a:solidFill>
              </a:defRPr>
            </a:lvl3pPr>
            <a:lvl4pPr>
              <a:defRPr sz="1350">
                <a:solidFill>
                  <a:srgbClr val="4E4E50"/>
                </a:solidFill>
              </a:defRPr>
            </a:lvl4pPr>
            <a:lvl5pPr>
              <a:defRPr sz="1200">
                <a:solidFill>
                  <a:srgbClr val="4E4E50"/>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50388D-72A7-A54C-8C9B-512B42F4710D}"/>
              </a:ext>
            </a:extLst>
          </p:cNvPr>
          <p:cNvSpPr>
            <a:spLocks noGrp="1"/>
          </p:cNvSpPr>
          <p:nvPr>
            <p:ph type="body" sz="half" idx="2"/>
          </p:nvPr>
        </p:nvSpPr>
        <p:spPr>
          <a:xfrm>
            <a:off x="629841" y="1543050"/>
            <a:ext cx="2949178" cy="2858691"/>
          </a:xfrm>
        </p:spPr>
        <p:txBody>
          <a:bodyPr>
            <a:noAutofit/>
          </a:bodyPr>
          <a:lstStyle>
            <a:lvl1pPr marL="0" indent="0">
              <a:buNone/>
              <a:defRPr sz="1200">
                <a:solidFill>
                  <a:srgbClr val="4E4E50"/>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Rectangle 7">
            <a:extLst>
              <a:ext uri="{FF2B5EF4-FFF2-40B4-BE49-F238E27FC236}">
                <a16:creationId xmlns:a16="http://schemas.microsoft.com/office/drawing/2014/main" id="{13DB7569-AF72-BB44-BAF7-B0740FC1C881}"/>
              </a:ext>
            </a:extLst>
          </p:cNvPr>
          <p:cNvSpPr/>
          <p:nvPr userDrawn="1"/>
        </p:nvSpPr>
        <p:spPr>
          <a:xfrm rot="16200000">
            <a:off x="4554856" y="-126616"/>
            <a:ext cx="34290" cy="9144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n>
                <a:noFill/>
              </a:ln>
              <a:latin typeface="Source Sans Pro" panose="020B0503030403020204" pitchFamily="34" charset="77"/>
            </a:endParaRPr>
          </a:p>
        </p:txBody>
      </p:sp>
      <p:sp>
        <p:nvSpPr>
          <p:cNvPr id="9" name="Footer Placeholder 16">
            <a:extLst>
              <a:ext uri="{FF2B5EF4-FFF2-40B4-BE49-F238E27FC236}">
                <a16:creationId xmlns:a16="http://schemas.microsoft.com/office/drawing/2014/main" id="{7E9C5D44-8A68-9142-9630-2515ABD529DA}"/>
              </a:ext>
            </a:extLst>
          </p:cNvPr>
          <p:cNvSpPr>
            <a:spLocks noGrp="1"/>
          </p:cNvSpPr>
          <p:nvPr>
            <p:ph type="ftr" sz="quarter" idx="3"/>
          </p:nvPr>
        </p:nvSpPr>
        <p:spPr>
          <a:xfrm>
            <a:off x="2000250" y="4462529"/>
            <a:ext cx="3086100" cy="680969"/>
          </a:xfrm>
          <a:prstGeom prst="rect">
            <a:avLst/>
          </a:prstGeom>
        </p:spPr>
        <p:txBody>
          <a:bodyPr vert="horz" lIns="0" tIns="0" rIns="0" bIns="0" rtlCol="0" anchor="ctr"/>
          <a:lstStyle>
            <a:lvl1pPr algn="l">
              <a:defRPr sz="900">
                <a:solidFill>
                  <a:schemeClr val="bg1"/>
                </a:solidFill>
              </a:defRPr>
            </a:lvl1pPr>
          </a:lstStyle>
          <a:p>
            <a:r>
              <a:rPr lang="en-US"/>
              <a:t>San Francisco Estuary Partnership’s Perspective on the WRMP</a:t>
            </a:r>
          </a:p>
        </p:txBody>
      </p:sp>
      <p:sp>
        <p:nvSpPr>
          <p:cNvPr id="10" name="Slide Number Placeholder 2">
            <a:extLst>
              <a:ext uri="{FF2B5EF4-FFF2-40B4-BE49-F238E27FC236}">
                <a16:creationId xmlns:a16="http://schemas.microsoft.com/office/drawing/2014/main" id="{F2699697-A30D-0549-963B-69113BF9C085}"/>
              </a:ext>
            </a:extLst>
          </p:cNvPr>
          <p:cNvSpPr txBox="1">
            <a:spLocks/>
          </p:cNvSpPr>
          <p:nvPr userDrawn="1"/>
        </p:nvSpPr>
        <p:spPr>
          <a:xfrm>
            <a:off x="8667750" y="4462529"/>
            <a:ext cx="228600" cy="685799"/>
          </a:xfrm>
          <a:prstGeom prst="rect">
            <a:avLst/>
          </a:prstGeom>
        </p:spPr>
        <p:txBody>
          <a:bodyPr vert="horz" lIns="0" tIns="0" rIns="0" bIns="0" rtlCol="0" anchor="ctr"/>
          <a:lstStyle>
            <a:defPPr>
              <a:defRPr lang="en-US"/>
            </a:defPPr>
            <a:lvl1pPr marL="0" algn="l"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9AC8D15-1A9E-D543-995C-70B9F5DA3974}" type="slidenum">
              <a:rPr lang="en-US" sz="900" smtClean="0"/>
              <a:pPr algn="ctr"/>
              <a:t>‹#›</a:t>
            </a:fld>
            <a:endParaRPr lang="en-US" sz="900"/>
          </a:p>
        </p:txBody>
      </p:sp>
      <p:sp>
        <p:nvSpPr>
          <p:cNvPr id="11" name="Date Placeholder 3">
            <a:extLst>
              <a:ext uri="{FF2B5EF4-FFF2-40B4-BE49-F238E27FC236}">
                <a16:creationId xmlns:a16="http://schemas.microsoft.com/office/drawing/2014/main" id="{D8AC22B0-3341-8B46-A7C5-719708CECE23}"/>
              </a:ext>
            </a:extLst>
          </p:cNvPr>
          <p:cNvSpPr txBox="1">
            <a:spLocks/>
          </p:cNvSpPr>
          <p:nvPr userDrawn="1"/>
        </p:nvSpPr>
        <p:spPr>
          <a:xfrm>
            <a:off x="7476558" y="4462529"/>
            <a:ext cx="1033238" cy="680969"/>
          </a:xfrm>
          <a:prstGeom prst="rect">
            <a:avLst/>
          </a:prstGeom>
        </p:spPr>
        <p:txBody>
          <a:bodyPr vert="horz" lIns="0" tIns="0" rIns="0" bIns="0" rtlCol="0" anchor="ctr"/>
          <a:lstStyle>
            <a:defPPr>
              <a:defRPr lang="en-US"/>
            </a:defPPr>
            <a:lvl1pPr marL="0" algn="r"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C6EC55-65D4-8F48-9AE6-F276673557D0}" type="datetime4">
              <a:rPr lang="en-US" sz="900" smtClean="0"/>
              <a:pPr/>
              <a:t>September 12, 2023</a:t>
            </a:fld>
            <a:endParaRPr lang="en-US" sz="900"/>
          </a:p>
        </p:txBody>
      </p:sp>
    </p:spTree>
    <p:extLst>
      <p:ext uri="{BB962C8B-B14F-4D97-AF65-F5344CB8AC3E}">
        <p14:creationId xmlns:p14="http://schemas.microsoft.com/office/powerpoint/2010/main" val="7340498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Footer Placeholder 16">
            <a:extLst>
              <a:ext uri="{FF2B5EF4-FFF2-40B4-BE49-F238E27FC236}">
                <a16:creationId xmlns:a16="http://schemas.microsoft.com/office/drawing/2014/main" id="{2FE5674B-1356-4E4C-9F69-0E05B2A91295}"/>
              </a:ext>
            </a:extLst>
          </p:cNvPr>
          <p:cNvSpPr>
            <a:spLocks noGrp="1"/>
          </p:cNvSpPr>
          <p:nvPr>
            <p:ph type="ftr" sz="quarter" idx="3"/>
          </p:nvPr>
        </p:nvSpPr>
        <p:spPr>
          <a:xfrm>
            <a:off x="2000250" y="4462529"/>
            <a:ext cx="3086100" cy="680969"/>
          </a:xfrm>
          <a:prstGeom prst="rect">
            <a:avLst/>
          </a:prstGeom>
        </p:spPr>
        <p:txBody>
          <a:bodyPr vert="horz" lIns="0" tIns="0" rIns="0" bIns="0" rtlCol="0" anchor="ctr"/>
          <a:lstStyle>
            <a:lvl1pPr algn="l">
              <a:defRPr sz="900" b="1" i="0" u="none" baseline="0">
                <a:solidFill>
                  <a:schemeClr val="bg1"/>
                </a:solidFill>
                <a:latin typeface="Source Sans Pro Semibold" panose="020B0503030403020204" pitchFamily="34" charset="77"/>
              </a:defRPr>
            </a:lvl1pPr>
          </a:lstStyle>
          <a:p>
            <a:r>
              <a:rPr lang="en-US"/>
              <a:t>San Francisco Estuary Partnership’s Perspective on the WRMP</a:t>
            </a:r>
          </a:p>
        </p:txBody>
      </p:sp>
      <p:sp>
        <p:nvSpPr>
          <p:cNvPr id="6" name="TextBox 5">
            <a:extLst>
              <a:ext uri="{FF2B5EF4-FFF2-40B4-BE49-F238E27FC236}">
                <a16:creationId xmlns:a16="http://schemas.microsoft.com/office/drawing/2014/main" id="{65F88F5A-CF2B-4A48-9F30-4B8ED5C25C5B}"/>
              </a:ext>
            </a:extLst>
          </p:cNvPr>
          <p:cNvSpPr txBox="1"/>
          <p:nvPr userDrawn="1"/>
        </p:nvSpPr>
        <p:spPr>
          <a:xfrm>
            <a:off x="2109159" y="4166558"/>
            <a:ext cx="184731" cy="253916"/>
          </a:xfrm>
          <a:prstGeom prst="rect">
            <a:avLst/>
          </a:prstGeom>
          <a:noFill/>
        </p:spPr>
        <p:txBody>
          <a:bodyPr wrap="none" rtlCol="0">
            <a:spAutoFit/>
          </a:bodyPr>
          <a:lstStyle/>
          <a:p>
            <a:endParaRPr lang="en-US" sz="1050"/>
          </a:p>
        </p:txBody>
      </p:sp>
      <p:sp>
        <p:nvSpPr>
          <p:cNvPr id="12" name="Slide Number Placeholder 4">
            <a:extLst>
              <a:ext uri="{FF2B5EF4-FFF2-40B4-BE49-F238E27FC236}">
                <a16:creationId xmlns:a16="http://schemas.microsoft.com/office/drawing/2014/main" id="{C51F9535-4315-CE42-88E9-3D756903F117}"/>
              </a:ext>
            </a:extLst>
          </p:cNvPr>
          <p:cNvSpPr txBox="1">
            <a:spLocks/>
          </p:cNvSpPr>
          <p:nvPr userDrawn="1"/>
        </p:nvSpPr>
        <p:spPr>
          <a:xfrm>
            <a:off x="8667750" y="4462529"/>
            <a:ext cx="228600" cy="685799"/>
          </a:xfrm>
          <a:prstGeom prst="rect">
            <a:avLst/>
          </a:prstGeom>
        </p:spPr>
        <p:txBody>
          <a:bodyPr vert="horz" lIns="0" tIns="0" rIns="0" bIns="0" rtlCol="0" anchor="ctr"/>
          <a:lstStyle>
            <a:defPPr>
              <a:defRPr lang="en-US"/>
            </a:defPPr>
            <a:lvl1pPr marL="0" algn="l"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AC8D15-1A9E-D543-995C-70B9F5DA3974}" type="slidenum">
              <a:rPr lang="en-US" sz="900" smtClean="0"/>
              <a:pPr/>
              <a:t>‹#›</a:t>
            </a:fld>
            <a:endParaRPr lang="en-US" sz="900"/>
          </a:p>
        </p:txBody>
      </p:sp>
      <p:sp>
        <p:nvSpPr>
          <p:cNvPr id="13" name="Date Placeholder 6">
            <a:extLst>
              <a:ext uri="{FF2B5EF4-FFF2-40B4-BE49-F238E27FC236}">
                <a16:creationId xmlns:a16="http://schemas.microsoft.com/office/drawing/2014/main" id="{BB2B6E8F-98EF-A047-A985-52D5175F8771}"/>
              </a:ext>
            </a:extLst>
          </p:cNvPr>
          <p:cNvSpPr txBox="1">
            <a:spLocks/>
          </p:cNvSpPr>
          <p:nvPr userDrawn="1"/>
        </p:nvSpPr>
        <p:spPr>
          <a:xfrm>
            <a:off x="7476558" y="4462529"/>
            <a:ext cx="1033238" cy="680969"/>
          </a:xfrm>
          <a:prstGeom prst="rect">
            <a:avLst/>
          </a:prstGeom>
        </p:spPr>
        <p:txBody>
          <a:bodyPr vert="horz" lIns="0" tIns="0" rIns="0" bIns="0" rtlCol="0" anchor="ctr"/>
          <a:lstStyle>
            <a:defPPr>
              <a:defRPr lang="en-US"/>
            </a:defPPr>
            <a:lvl1pPr marL="0" algn="r" defTabSz="914400" rtl="0" eaLnBrk="1" latinLnBrk="0" hangingPunct="1">
              <a:defRPr sz="1200" b="1" i="0" kern="1200">
                <a:solidFill>
                  <a:schemeClr val="bg1"/>
                </a:solidFill>
                <a:latin typeface="Source Sans Pro Semibold"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AD149-C471-704F-9470-7925ABA614E1}" type="datetime4">
              <a:rPr lang="en-US" sz="900" smtClean="0"/>
              <a:pPr/>
              <a:t>September 12, 2023</a:t>
            </a:fld>
            <a:endParaRPr lang="en-US" sz="900"/>
          </a:p>
        </p:txBody>
      </p:sp>
    </p:spTree>
    <p:extLst>
      <p:ext uri="{BB962C8B-B14F-4D97-AF65-F5344CB8AC3E}">
        <p14:creationId xmlns:p14="http://schemas.microsoft.com/office/powerpoint/2010/main" val="4164591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325"/>
        <p:cNvGrpSpPr/>
        <p:nvPr/>
      </p:nvGrpSpPr>
      <p:grpSpPr>
        <a:xfrm>
          <a:off x="0" y="0"/>
          <a:ext cx="0" cy="0"/>
          <a:chOff x="0" y="0"/>
          <a:chExt cx="0" cy="0"/>
        </a:xfrm>
      </p:grpSpPr>
      <p:sp>
        <p:nvSpPr>
          <p:cNvPr id="326" name="Google Shape;326;p55"/>
          <p:cNvSpPr txBox="1">
            <a:spLocks noGrp="1"/>
          </p:cNvSpPr>
          <p:nvPr>
            <p:ph type="ctrTitle"/>
          </p:nvPr>
        </p:nvSpPr>
        <p:spPr>
          <a:xfrm>
            <a:off x="2847975" y="3515825"/>
            <a:ext cx="5610300" cy="1159800"/>
          </a:xfrm>
          <a:prstGeom prst="rect">
            <a:avLst/>
          </a:prstGeom>
          <a:noFill/>
          <a:ln>
            <a:noFill/>
          </a:ln>
        </p:spPr>
        <p:txBody>
          <a:bodyPr spcFirstLastPara="1" wrap="square" lIns="68575" tIns="68575" rIns="68575" bIns="68575" anchor="ctr" anchorCtr="0">
            <a:noAutofit/>
          </a:bodyPr>
          <a:lstStyle>
            <a:lvl1pPr lvl="0" algn="r" rtl="0">
              <a:lnSpc>
                <a:spcPct val="90000"/>
              </a:lnSpc>
              <a:spcBef>
                <a:spcPts val="0"/>
              </a:spcBef>
              <a:spcAft>
                <a:spcPts val="0"/>
              </a:spcAft>
              <a:buClr>
                <a:srgbClr val="FFFFFF"/>
              </a:buClr>
              <a:buSzPts val="4800"/>
              <a:buFont typeface="Source Sans Pro"/>
              <a:buNone/>
              <a:defRPr sz="4800">
                <a:solidFill>
                  <a:srgbClr val="FFFFFF"/>
                </a:solidFill>
              </a:defRPr>
            </a:lvl1pPr>
            <a:lvl2pPr lvl="1" algn="r" rtl="0">
              <a:spcBef>
                <a:spcPts val="0"/>
              </a:spcBef>
              <a:spcAft>
                <a:spcPts val="0"/>
              </a:spcAft>
              <a:buSzPts val="1100"/>
              <a:buNone/>
              <a:defRPr sz="4800">
                <a:solidFill>
                  <a:srgbClr val="FFFFFF"/>
                </a:solidFill>
              </a:defRPr>
            </a:lvl2pPr>
            <a:lvl3pPr lvl="2" algn="r" rtl="0">
              <a:spcBef>
                <a:spcPts val="0"/>
              </a:spcBef>
              <a:spcAft>
                <a:spcPts val="0"/>
              </a:spcAft>
              <a:buSzPts val="1100"/>
              <a:buNone/>
              <a:defRPr sz="4800">
                <a:solidFill>
                  <a:srgbClr val="FFFFFF"/>
                </a:solidFill>
              </a:defRPr>
            </a:lvl3pPr>
            <a:lvl4pPr lvl="3" algn="r" rtl="0">
              <a:spcBef>
                <a:spcPts val="0"/>
              </a:spcBef>
              <a:spcAft>
                <a:spcPts val="0"/>
              </a:spcAft>
              <a:buSzPts val="1100"/>
              <a:buNone/>
              <a:defRPr sz="4800">
                <a:solidFill>
                  <a:srgbClr val="FFFFFF"/>
                </a:solidFill>
              </a:defRPr>
            </a:lvl4pPr>
            <a:lvl5pPr lvl="4" algn="r" rtl="0">
              <a:spcBef>
                <a:spcPts val="0"/>
              </a:spcBef>
              <a:spcAft>
                <a:spcPts val="0"/>
              </a:spcAft>
              <a:buSzPts val="1100"/>
              <a:buNone/>
              <a:defRPr sz="4800">
                <a:solidFill>
                  <a:srgbClr val="FFFFFF"/>
                </a:solidFill>
              </a:defRPr>
            </a:lvl5pPr>
            <a:lvl6pPr lvl="5" algn="r" rtl="0">
              <a:spcBef>
                <a:spcPts val="0"/>
              </a:spcBef>
              <a:spcAft>
                <a:spcPts val="0"/>
              </a:spcAft>
              <a:buSzPts val="1100"/>
              <a:buNone/>
              <a:defRPr sz="4800">
                <a:solidFill>
                  <a:srgbClr val="FFFFFF"/>
                </a:solidFill>
              </a:defRPr>
            </a:lvl6pPr>
            <a:lvl7pPr lvl="6" algn="r" rtl="0">
              <a:spcBef>
                <a:spcPts val="0"/>
              </a:spcBef>
              <a:spcAft>
                <a:spcPts val="0"/>
              </a:spcAft>
              <a:buSzPts val="1100"/>
              <a:buNone/>
              <a:defRPr sz="4800">
                <a:solidFill>
                  <a:srgbClr val="FFFFFF"/>
                </a:solidFill>
              </a:defRPr>
            </a:lvl7pPr>
            <a:lvl8pPr lvl="7" algn="r" rtl="0">
              <a:spcBef>
                <a:spcPts val="0"/>
              </a:spcBef>
              <a:spcAft>
                <a:spcPts val="0"/>
              </a:spcAft>
              <a:buSzPts val="1100"/>
              <a:buNone/>
              <a:defRPr sz="4800">
                <a:solidFill>
                  <a:srgbClr val="FFFFFF"/>
                </a:solidFill>
              </a:defRPr>
            </a:lvl8pPr>
            <a:lvl9pPr lvl="8" algn="r" rtl="0">
              <a:spcBef>
                <a:spcPts val="0"/>
              </a:spcBef>
              <a:spcAft>
                <a:spcPts val="0"/>
              </a:spcAft>
              <a:buSzPts val="1100"/>
              <a:buNone/>
              <a:defRPr sz="4800">
                <a:solidFill>
                  <a:srgbClr val="FFFFFF"/>
                </a:solidFill>
              </a:defRPr>
            </a:lvl9pPr>
          </a:lstStyle>
          <a:p>
            <a:endParaRPr/>
          </a:p>
        </p:txBody>
      </p:sp>
      <p:sp>
        <p:nvSpPr>
          <p:cNvPr id="327" name="Google Shape;327;p55"/>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ctr" anchorCtr="0">
            <a:noAutofit/>
          </a:bodyPr>
          <a:lstStyle>
            <a:lvl1pPr lvl="0" algn="r" rtl="0">
              <a:buNone/>
              <a:defRPr sz="1000">
                <a:solidFill>
                  <a:srgbClr val="4E4E50"/>
                </a:solidFill>
              </a:defRPr>
            </a:lvl1pPr>
            <a:lvl2pPr lvl="1" algn="r" rtl="0">
              <a:buNone/>
              <a:defRPr sz="1000">
                <a:solidFill>
                  <a:srgbClr val="4E4E50"/>
                </a:solidFill>
              </a:defRPr>
            </a:lvl2pPr>
            <a:lvl3pPr lvl="2" algn="r" rtl="0">
              <a:buNone/>
              <a:defRPr sz="1000">
                <a:solidFill>
                  <a:srgbClr val="4E4E50"/>
                </a:solidFill>
              </a:defRPr>
            </a:lvl3pPr>
            <a:lvl4pPr lvl="3" algn="r" rtl="0">
              <a:buNone/>
              <a:defRPr sz="1000">
                <a:solidFill>
                  <a:srgbClr val="4E4E50"/>
                </a:solidFill>
              </a:defRPr>
            </a:lvl4pPr>
            <a:lvl5pPr lvl="4" algn="r" rtl="0">
              <a:buNone/>
              <a:defRPr sz="1000">
                <a:solidFill>
                  <a:srgbClr val="4E4E50"/>
                </a:solidFill>
              </a:defRPr>
            </a:lvl5pPr>
            <a:lvl6pPr lvl="5" algn="r" rtl="0">
              <a:buNone/>
              <a:defRPr sz="1000">
                <a:solidFill>
                  <a:srgbClr val="4E4E50"/>
                </a:solidFill>
              </a:defRPr>
            </a:lvl6pPr>
            <a:lvl7pPr lvl="6" algn="r" rtl="0">
              <a:buNone/>
              <a:defRPr sz="1000">
                <a:solidFill>
                  <a:srgbClr val="4E4E50"/>
                </a:solidFill>
              </a:defRPr>
            </a:lvl7pPr>
            <a:lvl8pPr lvl="7" algn="r" rtl="0">
              <a:buNone/>
              <a:defRPr sz="1000">
                <a:solidFill>
                  <a:srgbClr val="4E4E50"/>
                </a:solidFill>
              </a:defRPr>
            </a:lvl8pPr>
            <a:lvl9pPr lvl="8" algn="r" rtl="0">
              <a:buNone/>
              <a:defRPr sz="1000">
                <a:solidFill>
                  <a:srgbClr val="4E4E5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06424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28"/>
        <p:cNvGrpSpPr/>
        <p:nvPr/>
      </p:nvGrpSpPr>
      <p:grpSpPr>
        <a:xfrm>
          <a:off x="0" y="0"/>
          <a:ext cx="0" cy="0"/>
          <a:chOff x="0" y="0"/>
          <a:chExt cx="0" cy="0"/>
        </a:xfrm>
      </p:grpSpPr>
      <p:sp>
        <p:nvSpPr>
          <p:cNvPr id="529" name="Google Shape;529;p74"/>
          <p:cNvSpPr>
            <a:spLocks noGrp="1"/>
          </p:cNvSpPr>
          <p:nvPr>
            <p:ph type="pic" idx="2"/>
          </p:nvPr>
        </p:nvSpPr>
        <p:spPr>
          <a:xfrm>
            <a:off x="3888580" y="1"/>
            <a:ext cx="5255400" cy="4462500"/>
          </a:xfrm>
          <a:prstGeom prst="rect">
            <a:avLst/>
          </a:prstGeom>
          <a:noFill/>
          <a:ln>
            <a:noFill/>
          </a:ln>
        </p:spPr>
      </p:sp>
      <p:sp>
        <p:nvSpPr>
          <p:cNvPr id="530" name="Google Shape;530;p74"/>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Clr>
                <a:srgbClr val="228B9C"/>
              </a:buClr>
              <a:buSzPts val="2400"/>
              <a:buFont typeface="Source Sans Pro"/>
              <a:buNone/>
              <a:defRPr sz="2400">
                <a:solidFill>
                  <a:srgbClr val="228B9C"/>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31" name="Google Shape;531;p74"/>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4E4E50"/>
              </a:buClr>
              <a:buSzPts val="1200"/>
              <a:buNone/>
              <a:defRPr sz="1200">
                <a:solidFill>
                  <a:srgbClr val="4E4E50"/>
                </a:solidFill>
              </a:defRPr>
            </a:lvl1pPr>
            <a:lvl2pPr marL="914400" lvl="1" indent="-228600" algn="l" rtl="0">
              <a:lnSpc>
                <a:spcPct val="90000"/>
              </a:lnSpc>
              <a:spcBef>
                <a:spcPts val="400"/>
              </a:spcBef>
              <a:spcAft>
                <a:spcPts val="0"/>
              </a:spcAft>
              <a:buClr>
                <a:srgbClr val="4E4E50"/>
              </a:buClr>
              <a:buSzPts val="1100"/>
              <a:buNone/>
              <a:defRPr sz="1100"/>
            </a:lvl2pPr>
            <a:lvl3pPr marL="1371600" lvl="2" indent="-228600" algn="l" rtl="0">
              <a:lnSpc>
                <a:spcPct val="90000"/>
              </a:lnSpc>
              <a:spcBef>
                <a:spcPts val="400"/>
              </a:spcBef>
              <a:spcAft>
                <a:spcPts val="0"/>
              </a:spcAft>
              <a:buClr>
                <a:srgbClr val="4E4E50"/>
              </a:buClr>
              <a:buSzPts val="900"/>
              <a:buNone/>
              <a:defRPr sz="900"/>
            </a:lvl3pPr>
            <a:lvl4pPr marL="1828800" lvl="3" indent="-228600" algn="l" rtl="0">
              <a:lnSpc>
                <a:spcPct val="90000"/>
              </a:lnSpc>
              <a:spcBef>
                <a:spcPts val="400"/>
              </a:spcBef>
              <a:spcAft>
                <a:spcPts val="0"/>
              </a:spcAft>
              <a:buClr>
                <a:srgbClr val="4E4E50"/>
              </a:buClr>
              <a:buSzPts val="800"/>
              <a:buNone/>
              <a:defRPr sz="800"/>
            </a:lvl4pPr>
            <a:lvl5pPr marL="2286000" lvl="4" indent="-228600" algn="l" rtl="0">
              <a:lnSpc>
                <a:spcPct val="90000"/>
              </a:lnSpc>
              <a:spcBef>
                <a:spcPts val="400"/>
              </a:spcBef>
              <a:spcAft>
                <a:spcPts val="0"/>
              </a:spcAft>
              <a:buClr>
                <a:srgbClr val="4E4E50"/>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532" name="Google Shape;532;p74"/>
          <p:cNvSpPr/>
          <p:nvPr/>
        </p:nvSpPr>
        <p:spPr>
          <a:xfrm rot="-5400000">
            <a:off x="4554900" y="-126571"/>
            <a:ext cx="34200" cy="9144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Source Sans Pro"/>
              <a:ea typeface="Source Sans Pro"/>
              <a:cs typeface="Source Sans Pro"/>
              <a:sym typeface="Source Sans Pro"/>
            </a:endParaRPr>
          </a:p>
        </p:txBody>
      </p:sp>
      <p:sp>
        <p:nvSpPr>
          <p:cNvPr id="533" name="Google Shape;533;p74"/>
          <p:cNvSpPr/>
          <p:nvPr/>
        </p:nvSpPr>
        <p:spPr>
          <a:xfrm rot="-5400000">
            <a:off x="4554899" y="-126571"/>
            <a:ext cx="34200" cy="9144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Source Sans Pro"/>
              <a:ea typeface="Source Sans Pro"/>
              <a:cs typeface="Source Sans Pro"/>
              <a:sym typeface="Source Sans Pro"/>
            </a:endParaRPr>
          </a:p>
        </p:txBody>
      </p:sp>
      <p:sp>
        <p:nvSpPr>
          <p:cNvPr id="534" name="Google Shape;534;p74"/>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b="1" i="0" u="none">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35" name="Google Shape;535;p74"/>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u="none" strike="noStrike" cap="none">
                <a:solidFill>
                  <a:schemeClr val="lt1"/>
                </a:solidFill>
                <a:latin typeface="Source Sans Pro SemiBold"/>
                <a:ea typeface="Source Sans Pro SemiBold"/>
                <a:cs typeface="Source Sans Pro SemiBold"/>
                <a:sym typeface="Source Sans Pro SemiBold"/>
              </a:rPr>
              <a:t>‹#›</a:t>
            </a:fld>
            <a:endParaRPr sz="900" b="1" i="0" u="none" strike="noStrike" cap="none">
              <a:solidFill>
                <a:schemeClr val="lt1"/>
              </a:solidFill>
              <a:latin typeface="Source Sans Pro SemiBold"/>
              <a:ea typeface="Source Sans Pro SemiBold"/>
              <a:cs typeface="Source Sans Pro SemiBold"/>
              <a:sym typeface="Source Sans Pro SemiBo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332"/>
        <p:cNvGrpSpPr/>
        <p:nvPr/>
      </p:nvGrpSpPr>
      <p:grpSpPr>
        <a:xfrm>
          <a:off x="0" y="0"/>
          <a:ext cx="0" cy="0"/>
          <a:chOff x="0" y="0"/>
          <a:chExt cx="0" cy="0"/>
        </a:xfrm>
      </p:grpSpPr>
      <p:sp>
        <p:nvSpPr>
          <p:cNvPr id="333" name="Google Shape;333;p57"/>
          <p:cNvSpPr txBox="1"/>
          <p:nvPr/>
        </p:nvSpPr>
        <p:spPr>
          <a:xfrm>
            <a:off x="2109158" y="4166558"/>
            <a:ext cx="138600" cy="284663"/>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4" name="Google Shape;334;p57"/>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u="none">
                <a:solidFill>
                  <a:schemeClr val="lt1"/>
                </a:solidFill>
                <a:latin typeface="Source Sans Pro SemiBold"/>
                <a:ea typeface="Source Sans Pro SemiBold"/>
                <a:cs typeface="Source Sans Pro SemiBold"/>
                <a:sym typeface="Source Sans Pro SemiBold"/>
              </a:rPr>
              <a:pPr marL="0" marR="0" lvl="0" indent="0" algn="l" rtl="0">
                <a:spcBef>
                  <a:spcPts val="0"/>
                </a:spcBef>
                <a:spcAft>
                  <a:spcPts val="0"/>
                </a:spcAft>
                <a:buNone/>
              </a:pPr>
              <a:t>‹#›</a:t>
            </a:fld>
            <a:endParaRPr sz="900" b="1" i="0" u="none">
              <a:solidFill>
                <a:schemeClr val="lt1"/>
              </a:solidFill>
              <a:latin typeface="Source Sans Pro SemiBold"/>
              <a:ea typeface="Source Sans Pro SemiBold"/>
              <a:cs typeface="Source Sans Pro SemiBold"/>
              <a:sym typeface="Source Sans Pro SemiBold"/>
            </a:endParaRPr>
          </a:p>
        </p:txBody>
      </p:sp>
    </p:spTree>
    <p:extLst>
      <p:ext uri="{BB962C8B-B14F-4D97-AF65-F5344CB8AC3E}">
        <p14:creationId xmlns:p14="http://schemas.microsoft.com/office/powerpoint/2010/main" val="37494149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335"/>
        <p:cNvGrpSpPr/>
        <p:nvPr/>
      </p:nvGrpSpPr>
      <p:grpSpPr>
        <a:xfrm>
          <a:off x="0" y="0"/>
          <a:ext cx="0" cy="0"/>
          <a:chOff x="0" y="0"/>
          <a:chExt cx="0" cy="0"/>
        </a:xfrm>
      </p:grpSpPr>
      <p:sp>
        <p:nvSpPr>
          <p:cNvPr id="336" name="Google Shape;336;p58"/>
          <p:cNvSpPr/>
          <p:nvPr/>
        </p:nvSpPr>
        <p:spPr>
          <a:xfrm>
            <a:off x="0" y="0"/>
            <a:ext cx="9144000" cy="4462500"/>
          </a:xfrm>
          <a:prstGeom prst="rect">
            <a:avLst/>
          </a:prstGeom>
          <a:solidFill>
            <a:srgbClr val="37935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Calibri"/>
              <a:ea typeface="Calibri"/>
              <a:cs typeface="Calibri"/>
              <a:sym typeface="Calibri"/>
            </a:endParaRPr>
          </a:p>
        </p:txBody>
      </p:sp>
      <p:pic>
        <p:nvPicPr>
          <p:cNvPr id="337" name="Google Shape;337;p58"/>
          <p:cNvPicPr preferRelativeResize="0"/>
          <p:nvPr/>
        </p:nvPicPr>
        <p:blipFill rotWithShape="1">
          <a:blip r:embed="rId2">
            <a:alphaModFix/>
          </a:blip>
          <a:srcRect/>
          <a:stretch/>
        </p:blipFill>
        <p:spPr>
          <a:xfrm>
            <a:off x="0" y="1033530"/>
            <a:ext cx="9143998" cy="3428999"/>
          </a:xfrm>
          <a:prstGeom prst="rect">
            <a:avLst/>
          </a:prstGeom>
          <a:noFill/>
          <a:ln>
            <a:noFill/>
          </a:ln>
        </p:spPr>
      </p:pic>
      <p:sp>
        <p:nvSpPr>
          <p:cNvPr id="338" name="Google Shape;338;p58"/>
          <p:cNvSpPr txBox="1">
            <a:spLocks noGrp="1"/>
          </p:cNvSpPr>
          <p:nvPr>
            <p:ph type="ctrTitle"/>
          </p:nvPr>
        </p:nvSpPr>
        <p:spPr>
          <a:xfrm>
            <a:off x="2000250" y="940460"/>
            <a:ext cx="5943600" cy="519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700"/>
              <a:buFont typeface="Source Serif Pro"/>
              <a:buNone/>
              <a:defRPr sz="27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39" name="Google Shape;339;p58"/>
          <p:cNvSpPr txBox="1">
            <a:spLocks noGrp="1"/>
          </p:cNvSpPr>
          <p:nvPr>
            <p:ph type="subTitle" idx="1"/>
          </p:nvPr>
        </p:nvSpPr>
        <p:spPr>
          <a:xfrm>
            <a:off x="2000250" y="1592545"/>
            <a:ext cx="5943600" cy="519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chemeClr val="lt1"/>
              </a:buClr>
              <a:buSzPts val="1800"/>
              <a:buNone/>
              <a:defRPr sz="1800" b="1" i="0">
                <a:solidFill>
                  <a:schemeClr val="lt1"/>
                </a:solidFill>
                <a:latin typeface="Source Sans Pro SemiBold"/>
                <a:ea typeface="Source Sans Pro SemiBold"/>
                <a:cs typeface="Source Sans Pro SemiBold"/>
                <a:sym typeface="Source Sans Pro SemiBold"/>
              </a:defRPr>
            </a:lvl1pPr>
            <a:lvl2pPr lvl="1" algn="ctr" rtl="0">
              <a:lnSpc>
                <a:spcPct val="90000"/>
              </a:lnSpc>
              <a:spcBef>
                <a:spcPts val="400"/>
              </a:spcBef>
              <a:spcAft>
                <a:spcPts val="0"/>
              </a:spcAft>
              <a:buClr>
                <a:srgbClr val="4E4E50"/>
              </a:buClr>
              <a:buSzPts val="1500"/>
              <a:buNone/>
              <a:defRPr sz="1500"/>
            </a:lvl2pPr>
            <a:lvl3pPr lvl="2" algn="ctr" rtl="0">
              <a:lnSpc>
                <a:spcPct val="90000"/>
              </a:lnSpc>
              <a:spcBef>
                <a:spcPts val="400"/>
              </a:spcBef>
              <a:spcAft>
                <a:spcPts val="0"/>
              </a:spcAft>
              <a:buClr>
                <a:srgbClr val="4E4E50"/>
              </a:buClr>
              <a:buSzPts val="1400"/>
              <a:buNone/>
              <a:defRPr sz="1400"/>
            </a:lvl3pPr>
            <a:lvl4pPr lvl="3" algn="ctr" rtl="0">
              <a:lnSpc>
                <a:spcPct val="90000"/>
              </a:lnSpc>
              <a:spcBef>
                <a:spcPts val="400"/>
              </a:spcBef>
              <a:spcAft>
                <a:spcPts val="0"/>
              </a:spcAft>
              <a:buClr>
                <a:srgbClr val="4E4E50"/>
              </a:buClr>
              <a:buSzPts val="1200"/>
              <a:buNone/>
              <a:defRPr sz="1200"/>
            </a:lvl4pPr>
            <a:lvl5pPr lvl="4" algn="ctr" rtl="0">
              <a:lnSpc>
                <a:spcPct val="90000"/>
              </a:lnSpc>
              <a:spcBef>
                <a:spcPts val="400"/>
              </a:spcBef>
              <a:spcAft>
                <a:spcPts val="0"/>
              </a:spcAft>
              <a:buClr>
                <a:srgbClr val="4E4E50"/>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pic>
        <p:nvPicPr>
          <p:cNvPr id="340" name="Google Shape;340;p58"/>
          <p:cNvPicPr preferRelativeResize="0"/>
          <p:nvPr/>
        </p:nvPicPr>
        <p:blipFill rotWithShape="1">
          <a:blip r:embed="rId3">
            <a:alphaModFix/>
          </a:blip>
          <a:srcRect/>
          <a:stretch/>
        </p:blipFill>
        <p:spPr>
          <a:xfrm>
            <a:off x="532638" y="2532888"/>
            <a:ext cx="1467600" cy="1467600"/>
          </a:xfrm>
          <a:prstGeom prst="ellipse">
            <a:avLst/>
          </a:prstGeom>
          <a:noFill/>
          <a:ln>
            <a:noFill/>
          </a:ln>
        </p:spPr>
      </p:pic>
      <p:sp>
        <p:nvSpPr>
          <p:cNvPr id="341" name="Google Shape;341;p58"/>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a:solidFill>
                  <a:schemeClr val="lt1"/>
                </a:solidFill>
                <a:latin typeface="Source Sans Pro SemiBold"/>
                <a:ea typeface="Source Sans Pro SemiBold"/>
                <a:cs typeface="Source Sans Pro SemiBold"/>
                <a:sym typeface="Source Sans Pro SemiBold"/>
              </a:rPr>
              <a:pPr marL="0" marR="0" lvl="0" indent="0" algn="l" rtl="0">
                <a:spcBef>
                  <a:spcPts val="0"/>
                </a:spcBef>
                <a:spcAft>
                  <a:spcPts val="0"/>
                </a:spcAft>
                <a:buNone/>
              </a:pPr>
              <a:t>‹#›</a:t>
            </a:fld>
            <a:endParaRPr sz="900" b="1" i="0">
              <a:solidFill>
                <a:schemeClr val="lt1"/>
              </a:solidFill>
              <a:latin typeface="Source Sans Pro SemiBold"/>
              <a:ea typeface="Source Sans Pro SemiBold"/>
              <a:cs typeface="Source Sans Pro SemiBold"/>
              <a:sym typeface="Source Sans Pro SemiBold"/>
            </a:endParaRPr>
          </a:p>
        </p:txBody>
      </p:sp>
    </p:spTree>
    <p:extLst>
      <p:ext uri="{BB962C8B-B14F-4D97-AF65-F5344CB8AC3E}">
        <p14:creationId xmlns:p14="http://schemas.microsoft.com/office/powerpoint/2010/main" val="8225210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42"/>
        <p:cNvGrpSpPr/>
        <p:nvPr/>
      </p:nvGrpSpPr>
      <p:grpSpPr>
        <a:xfrm>
          <a:off x="0" y="0"/>
          <a:ext cx="0" cy="0"/>
          <a:chOff x="0" y="0"/>
          <a:chExt cx="0" cy="0"/>
        </a:xfrm>
      </p:grpSpPr>
      <p:sp>
        <p:nvSpPr>
          <p:cNvPr id="343" name="Google Shape;343;p59"/>
          <p:cNvSpPr txBox="1">
            <a:spLocks noGrp="1"/>
          </p:cNvSpPr>
          <p:nvPr>
            <p:ph type="title"/>
          </p:nvPr>
        </p:nvSpPr>
        <p:spPr>
          <a:xfrm>
            <a:off x="628650" y="273844"/>
            <a:ext cx="7886700" cy="9942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rgbClr val="228B9C"/>
              </a:buClr>
              <a:buSzPts val="2700"/>
              <a:buFont typeface="Source Sans Pro"/>
              <a:buNone/>
              <a:defRPr>
                <a:solidFill>
                  <a:srgbClr val="228B9C"/>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44" name="Google Shape;344;p59"/>
          <p:cNvSpPr txBox="1">
            <a:spLocks noGrp="1"/>
          </p:cNvSpPr>
          <p:nvPr>
            <p:ph type="body" idx="1"/>
          </p:nvPr>
        </p:nvSpPr>
        <p:spPr>
          <a:xfrm>
            <a:off x="628650" y="1348613"/>
            <a:ext cx="7886700" cy="2917200"/>
          </a:xfrm>
          <a:prstGeom prst="rect">
            <a:avLst/>
          </a:prstGeom>
          <a:noFill/>
          <a:ln>
            <a:noFill/>
          </a:ln>
        </p:spPr>
        <p:txBody>
          <a:bodyPr spcFirstLastPara="1" wrap="square" lIns="68575" tIns="34275" rIns="68575" bIns="34275" anchor="t" anchorCtr="0">
            <a:noAutofit/>
          </a:bodyPr>
          <a:lstStyle>
            <a:lvl1pPr marL="457189" lvl="0" indent="-361941" algn="l" rtl="0">
              <a:lnSpc>
                <a:spcPct val="90000"/>
              </a:lnSpc>
              <a:spcBef>
                <a:spcPts val="800"/>
              </a:spcBef>
              <a:spcAft>
                <a:spcPts val="0"/>
              </a:spcAft>
              <a:buClr>
                <a:srgbClr val="4E4E50"/>
              </a:buClr>
              <a:buSzPts val="2100"/>
              <a:buChar char="•"/>
              <a:defRPr>
                <a:solidFill>
                  <a:srgbClr val="4E4E50"/>
                </a:solidFill>
              </a:defRPr>
            </a:lvl1pPr>
            <a:lvl2pPr marL="914378" lvl="1" indent="-342892" algn="l" rtl="0">
              <a:lnSpc>
                <a:spcPct val="90000"/>
              </a:lnSpc>
              <a:spcBef>
                <a:spcPts val="400"/>
              </a:spcBef>
              <a:spcAft>
                <a:spcPts val="0"/>
              </a:spcAft>
              <a:buClr>
                <a:srgbClr val="4E4E50"/>
              </a:buClr>
              <a:buSzPts val="1800"/>
              <a:buChar char="•"/>
              <a:defRPr>
                <a:solidFill>
                  <a:srgbClr val="4E4E50"/>
                </a:solidFill>
              </a:defRPr>
            </a:lvl2pPr>
            <a:lvl3pPr marL="1371566" lvl="2" indent="-323842" algn="l" rtl="0">
              <a:lnSpc>
                <a:spcPct val="90000"/>
              </a:lnSpc>
              <a:spcBef>
                <a:spcPts val="400"/>
              </a:spcBef>
              <a:spcAft>
                <a:spcPts val="0"/>
              </a:spcAft>
              <a:buClr>
                <a:srgbClr val="4E4E50"/>
              </a:buClr>
              <a:buSzPts val="1500"/>
              <a:buChar char="•"/>
              <a:defRPr>
                <a:solidFill>
                  <a:srgbClr val="4E4E50"/>
                </a:solidFill>
              </a:defRPr>
            </a:lvl3pPr>
            <a:lvl4pPr marL="1828754" lvl="3" indent="-317492" algn="l" rtl="0">
              <a:lnSpc>
                <a:spcPct val="90000"/>
              </a:lnSpc>
              <a:spcBef>
                <a:spcPts val="400"/>
              </a:spcBef>
              <a:spcAft>
                <a:spcPts val="0"/>
              </a:spcAft>
              <a:buClr>
                <a:srgbClr val="4E4E50"/>
              </a:buClr>
              <a:buSzPts val="1400"/>
              <a:buChar char="•"/>
              <a:defRPr>
                <a:solidFill>
                  <a:srgbClr val="4E4E50"/>
                </a:solidFill>
              </a:defRPr>
            </a:lvl4pPr>
            <a:lvl5pPr marL="2285943" lvl="4" indent="-317492" algn="l" rtl="0">
              <a:lnSpc>
                <a:spcPct val="90000"/>
              </a:lnSpc>
              <a:spcBef>
                <a:spcPts val="400"/>
              </a:spcBef>
              <a:spcAft>
                <a:spcPts val="0"/>
              </a:spcAft>
              <a:buClr>
                <a:srgbClr val="4E4E50"/>
              </a:buClr>
              <a:buSzPts val="1400"/>
              <a:buChar char="•"/>
              <a:defRPr>
                <a:solidFill>
                  <a:srgbClr val="4E4E50"/>
                </a:solidFill>
              </a:defRPr>
            </a:lvl5pPr>
            <a:lvl6pPr marL="2743132" lvl="5" indent="-317492" algn="l" rtl="0">
              <a:lnSpc>
                <a:spcPct val="90000"/>
              </a:lnSpc>
              <a:spcBef>
                <a:spcPts val="400"/>
              </a:spcBef>
              <a:spcAft>
                <a:spcPts val="0"/>
              </a:spcAft>
              <a:buClr>
                <a:schemeClr val="dk1"/>
              </a:buClr>
              <a:buSzPts val="1400"/>
              <a:buChar char="•"/>
              <a:defRPr/>
            </a:lvl6pPr>
            <a:lvl7pPr marL="3200320" lvl="6" indent="-317492" algn="l" rtl="0">
              <a:lnSpc>
                <a:spcPct val="90000"/>
              </a:lnSpc>
              <a:spcBef>
                <a:spcPts val="400"/>
              </a:spcBef>
              <a:spcAft>
                <a:spcPts val="0"/>
              </a:spcAft>
              <a:buClr>
                <a:schemeClr val="dk1"/>
              </a:buClr>
              <a:buSzPts val="1400"/>
              <a:buChar char="•"/>
              <a:defRPr/>
            </a:lvl7pPr>
            <a:lvl8pPr marL="3657509" lvl="7" indent="-317492" algn="l" rtl="0">
              <a:lnSpc>
                <a:spcPct val="90000"/>
              </a:lnSpc>
              <a:spcBef>
                <a:spcPts val="400"/>
              </a:spcBef>
              <a:spcAft>
                <a:spcPts val="0"/>
              </a:spcAft>
              <a:buClr>
                <a:schemeClr val="dk1"/>
              </a:buClr>
              <a:buSzPts val="1400"/>
              <a:buChar char="•"/>
              <a:defRPr/>
            </a:lvl8pPr>
            <a:lvl9pPr marL="4114697" lvl="8" indent="-317492" algn="l" rtl="0">
              <a:lnSpc>
                <a:spcPct val="90000"/>
              </a:lnSpc>
              <a:spcBef>
                <a:spcPts val="400"/>
              </a:spcBef>
              <a:spcAft>
                <a:spcPts val="0"/>
              </a:spcAft>
              <a:buClr>
                <a:schemeClr val="dk1"/>
              </a:buClr>
              <a:buSzPts val="1400"/>
              <a:buChar char="•"/>
              <a:defRPr/>
            </a:lvl9pPr>
          </a:lstStyle>
          <a:p>
            <a:endParaRPr/>
          </a:p>
        </p:txBody>
      </p:sp>
      <p:sp>
        <p:nvSpPr>
          <p:cNvPr id="345" name="Google Shape;345;p59"/>
          <p:cNvSpPr/>
          <p:nvPr/>
        </p:nvSpPr>
        <p:spPr>
          <a:xfrm rot="16200000">
            <a:off x="4554900" y="-126571"/>
            <a:ext cx="34200" cy="9144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a:solidFill>
                <a:schemeClr val="lt1"/>
              </a:solidFill>
              <a:latin typeface="Source Sans Pro"/>
              <a:ea typeface="Source Sans Pro"/>
              <a:cs typeface="Source Sans Pro"/>
              <a:sym typeface="Source Sans Pro"/>
            </a:endParaRPr>
          </a:p>
        </p:txBody>
      </p:sp>
      <p:sp>
        <p:nvSpPr>
          <p:cNvPr id="346" name="Google Shape;346;p59"/>
          <p:cNvSpPr txBox="1">
            <a:spLocks noGrp="1"/>
          </p:cNvSpPr>
          <p:nvPr>
            <p:ph type="sldNum" idx="12"/>
          </p:nvPr>
        </p:nvSpPr>
        <p:spPr>
          <a:xfrm>
            <a:off x="8515346" y="4626251"/>
            <a:ext cx="548700" cy="393600"/>
          </a:xfrm>
          <a:prstGeom prst="rect">
            <a:avLst/>
          </a:prstGeom>
          <a:noFill/>
          <a:ln>
            <a:noFill/>
          </a:ln>
        </p:spPr>
        <p:txBody>
          <a:bodyPr spcFirstLastPara="1" wrap="square" lIns="68575" tIns="68575" rIns="68575" bIns="68575" anchor="ctr" anchorCtr="0">
            <a:noAutofit/>
          </a:bodyPr>
          <a:lstStyle>
            <a:lvl1pPr lvl="0" algn="r" rtl="0">
              <a:buNone/>
              <a:defRPr sz="1000">
                <a:solidFill>
                  <a:schemeClr val="lt1"/>
                </a:solidFill>
              </a:defRPr>
            </a:lvl1pPr>
            <a:lvl2pPr lvl="1" algn="r" rtl="0">
              <a:buNone/>
              <a:defRPr sz="1000">
                <a:solidFill>
                  <a:schemeClr val="lt1"/>
                </a:solidFill>
              </a:defRPr>
            </a:lvl2pPr>
            <a:lvl3pPr lvl="2" algn="r" rtl="0">
              <a:buNone/>
              <a:defRPr sz="1000">
                <a:solidFill>
                  <a:schemeClr val="lt1"/>
                </a:solidFill>
              </a:defRPr>
            </a:lvl3pPr>
            <a:lvl4pPr lvl="3" algn="r" rtl="0">
              <a:buNone/>
              <a:defRPr sz="1000">
                <a:solidFill>
                  <a:schemeClr val="lt1"/>
                </a:solidFill>
              </a:defRPr>
            </a:lvl4pPr>
            <a:lvl5pPr lvl="4" algn="r" rtl="0">
              <a:buNone/>
              <a:defRPr sz="1000">
                <a:solidFill>
                  <a:schemeClr val="lt1"/>
                </a:solidFill>
              </a:defRPr>
            </a:lvl5pPr>
            <a:lvl6pPr lvl="5" algn="r" rtl="0">
              <a:buNone/>
              <a:defRPr sz="1000">
                <a:solidFill>
                  <a:schemeClr val="lt1"/>
                </a:solidFill>
              </a:defRPr>
            </a:lvl6pPr>
            <a:lvl7pPr lvl="6" algn="r" rtl="0">
              <a:buNone/>
              <a:defRPr sz="1000">
                <a:solidFill>
                  <a:schemeClr val="lt1"/>
                </a:solidFill>
              </a:defRPr>
            </a:lvl7pPr>
            <a:lvl8pPr lvl="7" algn="r" rtl="0">
              <a:buNone/>
              <a:defRPr sz="1000">
                <a:solidFill>
                  <a:schemeClr val="lt1"/>
                </a:solidFill>
              </a:defRPr>
            </a:lvl8pPr>
            <a:lvl9pPr lvl="8" algn="r" rtl="0">
              <a:buNone/>
              <a:defRPr sz="1000">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284412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47"/>
        <p:cNvGrpSpPr/>
        <p:nvPr/>
      </p:nvGrpSpPr>
      <p:grpSpPr>
        <a:xfrm>
          <a:off x="0" y="0"/>
          <a:ext cx="0" cy="0"/>
          <a:chOff x="0" y="0"/>
          <a:chExt cx="0" cy="0"/>
        </a:xfrm>
      </p:grpSpPr>
      <p:sp>
        <p:nvSpPr>
          <p:cNvPr id="348" name="Google Shape;348;p60"/>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228B9C"/>
              </a:buClr>
              <a:buSzPts val="2400"/>
              <a:buFont typeface="Source Sans Pro"/>
              <a:buNone/>
              <a:defRPr sz="2400">
                <a:solidFill>
                  <a:srgbClr val="228B9C"/>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49" name="Google Shape;349;p60"/>
          <p:cNvSpPr txBox="1">
            <a:spLocks noGrp="1"/>
          </p:cNvSpPr>
          <p:nvPr>
            <p:ph type="body" idx="1"/>
          </p:nvPr>
        </p:nvSpPr>
        <p:spPr>
          <a:xfrm>
            <a:off x="3887391" y="342901"/>
            <a:ext cx="4629300" cy="4053000"/>
          </a:xfrm>
          <a:prstGeom prst="rect">
            <a:avLst/>
          </a:prstGeom>
          <a:noFill/>
          <a:ln>
            <a:noFill/>
          </a:ln>
        </p:spPr>
        <p:txBody>
          <a:bodyPr spcFirstLastPara="1" wrap="square" lIns="68575" tIns="34275" rIns="68575" bIns="34275" anchor="t" anchorCtr="0">
            <a:noAutofit/>
          </a:bodyPr>
          <a:lstStyle>
            <a:lvl1pPr marL="457189" lvl="0" indent="-361941" algn="l" rtl="0">
              <a:lnSpc>
                <a:spcPct val="90000"/>
              </a:lnSpc>
              <a:spcBef>
                <a:spcPts val="800"/>
              </a:spcBef>
              <a:spcAft>
                <a:spcPts val="0"/>
              </a:spcAft>
              <a:buClr>
                <a:srgbClr val="4E4E50"/>
              </a:buClr>
              <a:buSzPts val="2100"/>
              <a:buChar char="•"/>
              <a:defRPr sz="2100">
                <a:solidFill>
                  <a:srgbClr val="4E4E50"/>
                </a:solidFill>
              </a:defRPr>
            </a:lvl1pPr>
            <a:lvl2pPr marL="914378" lvl="1" indent="-342892" algn="l" rtl="0">
              <a:lnSpc>
                <a:spcPct val="90000"/>
              </a:lnSpc>
              <a:spcBef>
                <a:spcPts val="400"/>
              </a:spcBef>
              <a:spcAft>
                <a:spcPts val="0"/>
              </a:spcAft>
              <a:buClr>
                <a:srgbClr val="4E4E50"/>
              </a:buClr>
              <a:buSzPts val="1800"/>
              <a:buChar char="•"/>
              <a:defRPr sz="1800">
                <a:solidFill>
                  <a:srgbClr val="4E4E50"/>
                </a:solidFill>
              </a:defRPr>
            </a:lvl2pPr>
            <a:lvl3pPr marL="1371566" lvl="2" indent="-323842" algn="l" rtl="0">
              <a:lnSpc>
                <a:spcPct val="90000"/>
              </a:lnSpc>
              <a:spcBef>
                <a:spcPts val="400"/>
              </a:spcBef>
              <a:spcAft>
                <a:spcPts val="0"/>
              </a:spcAft>
              <a:buClr>
                <a:srgbClr val="4E4E50"/>
              </a:buClr>
              <a:buSzPts val="1500"/>
              <a:buChar char="•"/>
              <a:defRPr sz="1500">
                <a:solidFill>
                  <a:srgbClr val="4E4E50"/>
                </a:solidFill>
              </a:defRPr>
            </a:lvl3pPr>
            <a:lvl4pPr marL="1828754" lvl="3" indent="-317492" algn="l" rtl="0">
              <a:lnSpc>
                <a:spcPct val="90000"/>
              </a:lnSpc>
              <a:spcBef>
                <a:spcPts val="400"/>
              </a:spcBef>
              <a:spcAft>
                <a:spcPts val="0"/>
              </a:spcAft>
              <a:buClr>
                <a:srgbClr val="4E4E50"/>
              </a:buClr>
              <a:buSzPts val="1400"/>
              <a:buChar char="•"/>
              <a:defRPr sz="1400">
                <a:solidFill>
                  <a:srgbClr val="4E4E50"/>
                </a:solidFill>
              </a:defRPr>
            </a:lvl4pPr>
            <a:lvl5pPr marL="2285943" lvl="4" indent="-304793" algn="l" rtl="0">
              <a:lnSpc>
                <a:spcPct val="90000"/>
              </a:lnSpc>
              <a:spcBef>
                <a:spcPts val="400"/>
              </a:spcBef>
              <a:spcAft>
                <a:spcPts val="0"/>
              </a:spcAft>
              <a:buClr>
                <a:srgbClr val="4E4E50"/>
              </a:buClr>
              <a:buSzPts val="1200"/>
              <a:buChar char="•"/>
              <a:defRPr sz="1200">
                <a:solidFill>
                  <a:srgbClr val="4E4E50"/>
                </a:solidFill>
              </a:defRPr>
            </a:lvl5pPr>
            <a:lvl6pPr marL="2743132" lvl="5" indent="-323842" algn="l" rtl="0">
              <a:lnSpc>
                <a:spcPct val="90000"/>
              </a:lnSpc>
              <a:spcBef>
                <a:spcPts val="400"/>
              </a:spcBef>
              <a:spcAft>
                <a:spcPts val="0"/>
              </a:spcAft>
              <a:buClr>
                <a:schemeClr val="dk1"/>
              </a:buClr>
              <a:buSzPts val="1500"/>
              <a:buChar char="•"/>
              <a:defRPr sz="1500"/>
            </a:lvl6pPr>
            <a:lvl7pPr marL="3200320" lvl="6" indent="-323842" algn="l" rtl="0">
              <a:lnSpc>
                <a:spcPct val="90000"/>
              </a:lnSpc>
              <a:spcBef>
                <a:spcPts val="400"/>
              </a:spcBef>
              <a:spcAft>
                <a:spcPts val="0"/>
              </a:spcAft>
              <a:buClr>
                <a:schemeClr val="dk1"/>
              </a:buClr>
              <a:buSzPts val="1500"/>
              <a:buChar char="•"/>
              <a:defRPr sz="1500"/>
            </a:lvl7pPr>
            <a:lvl8pPr marL="3657509" lvl="7" indent="-323842" algn="l" rtl="0">
              <a:lnSpc>
                <a:spcPct val="90000"/>
              </a:lnSpc>
              <a:spcBef>
                <a:spcPts val="400"/>
              </a:spcBef>
              <a:spcAft>
                <a:spcPts val="0"/>
              </a:spcAft>
              <a:buClr>
                <a:schemeClr val="dk1"/>
              </a:buClr>
              <a:buSzPts val="1500"/>
              <a:buChar char="•"/>
              <a:defRPr sz="1500"/>
            </a:lvl8pPr>
            <a:lvl9pPr marL="4114697" lvl="8" indent="-323842" algn="l" rtl="0">
              <a:lnSpc>
                <a:spcPct val="90000"/>
              </a:lnSpc>
              <a:spcBef>
                <a:spcPts val="400"/>
              </a:spcBef>
              <a:spcAft>
                <a:spcPts val="0"/>
              </a:spcAft>
              <a:buClr>
                <a:schemeClr val="dk1"/>
              </a:buClr>
              <a:buSzPts val="1500"/>
              <a:buChar char="•"/>
              <a:defRPr sz="1500"/>
            </a:lvl9pPr>
          </a:lstStyle>
          <a:p>
            <a:endParaRPr/>
          </a:p>
        </p:txBody>
      </p:sp>
      <p:sp>
        <p:nvSpPr>
          <p:cNvPr id="350" name="Google Shape;350;p60"/>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189" lvl="0" indent="-228594" algn="l" rtl="0">
              <a:lnSpc>
                <a:spcPct val="90000"/>
              </a:lnSpc>
              <a:spcBef>
                <a:spcPts val="800"/>
              </a:spcBef>
              <a:spcAft>
                <a:spcPts val="0"/>
              </a:spcAft>
              <a:buClr>
                <a:srgbClr val="4E4E50"/>
              </a:buClr>
              <a:buSzPts val="1200"/>
              <a:buNone/>
              <a:defRPr sz="1200">
                <a:solidFill>
                  <a:srgbClr val="4E4E50"/>
                </a:solidFill>
              </a:defRPr>
            </a:lvl1pPr>
            <a:lvl2pPr marL="914378" lvl="1" indent="-228594" algn="l" rtl="0">
              <a:lnSpc>
                <a:spcPct val="90000"/>
              </a:lnSpc>
              <a:spcBef>
                <a:spcPts val="400"/>
              </a:spcBef>
              <a:spcAft>
                <a:spcPts val="0"/>
              </a:spcAft>
              <a:buClr>
                <a:srgbClr val="4E4E50"/>
              </a:buClr>
              <a:buSzPts val="1100"/>
              <a:buNone/>
              <a:defRPr sz="1100"/>
            </a:lvl2pPr>
            <a:lvl3pPr marL="1371566" lvl="2" indent="-228594" algn="l" rtl="0">
              <a:lnSpc>
                <a:spcPct val="90000"/>
              </a:lnSpc>
              <a:spcBef>
                <a:spcPts val="400"/>
              </a:spcBef>
              <a:spcAft>
                <a:spcPts val="0"/>
              </a:spcAft>
              <a:buClr>
                <a:srgbClr val="4E4E50"/>
              </a:buClr>
              <a:buSzPts val="900"/>
              <a:buNone/>
              <a:defRPr sz="900"/>
            </a:lvl3pPr>
            <a:lvl4pPr marL="1828754" lvl="3" indent="-228594" algn="l" rtl="0">
              <a:lnSpc>
                <a:spcPct val="90000"/>
              </a:lnSpc>
              <a:spcBef>
                <a:spcPts val="400"/>
              </a:spcBef>
              <a:spcAft>
                <a:spcPts val="0"/>
              </a:spcAft>
              <a:buClr>
                <a:srgbClr val="4E4E50"/>
              </a:buClr>
              <a:buSzPts val="800"/>
              <a:buNone/>
              <a:defRPr sz="800"/>
            </a:lvl4pPr>
            <a:lvl5pPr marL="2285943" lvl="4" indent="-228594" algn="l" rtl="0">
              <a:lnSpc>
                <a:spcPct val="90000"/>
              </a:lnSpc>
              <a:spcBef>
                <a:spcPts val="400"/>
              </a:spcBef>
              <a:spcAft>
                <a:spcPts val="0"/>
              </a:spcAft>
              <a:buClr>
                <a:srgbClr val="4E4E50"/>
              </a:buClr>
              <a:buSzPts val="800"/>
              <a:buNone/>
              <a:defRPr sz="800"/>
            </a:lvl5pPr>
            <a:lvl6pPr marL="2743132" lvl="5" indent="-228594" algn="l" rtl="0">
              <a:lnSpc>
                <a:spcPct val="90000"/>
              </a:lnSpc>
              <a:spcBef>
                <a:spcPts val="400"/>
              </a:spcBef>
              <a:spcAft>
                <a:spcPts val="0"/>
              </a:spcAft>
              <a:buClr>
                <a:schemeClr val="dk1"/>
              </a:buClr>
              <a:buSzPts val="800"/>
              <a:buNone/>
              <a:defRPr sz="800"/>
            </a:lvl6pPr>
            <a:lvl7pPr marL="3200320" lvl="6" indent="-228594" algn="l" rtl="0">
              <a:lnSpc>
                <a:spcPct val="90000"/>
              </a:lnSpc>
              <a:spcBef>
                <a:spcPts val="400"/>
              </a:spcBef>
              <a:spcAft>
                <a:spcPts val="0"/>
              </a:spcAft>
              <a:buClr>
                <a:schemeClr val="dk1"/>
              </a:buClr>
              <a:buSzPts val="800"/>
              <a:buNone/>
              <a:defRPr sz="800"/>
            </a:lvl7pPr>
            <a:lvl8pPr marL="3657509" lvl="7" indent="-228594" algn="l" rtl="0">
              <a:lnSpc>
                <a:spcPct val="90000"/>
              </a:lnSpc>
              <a:spcBef>
                <a:spcPts val="400"/>
              </a:spcBef>
              <a:spcAft>
                <a:spcPts val="0"/>
              </a:spcAft>
              <a:buClr>
                <a:schemeClr val="dk1"/>
              </a:buClr>
              <a:buSzPts val="800"/>
              <a:buNone/>
              <a:defRPr sz="800"/>
            </a:lvl8pPr>
            <a:lvl9pPr marL="4114697" lvl="8" indent="-228594" algn="l" rtl="0">
              <a:lnSpc>
                <a:spcPct val="90000"/>
              </a:lnSpc>
              <a:spcBef>
                <a:spcPts val="400"/>
              </a:spcBef>
              <a:spcAft>
                <a:spcPts val="0"/>
              </a:spcAft>
              <a:buClr>
                <a:schemeClr val="dk1"/>
              </a:buClr>
              <a:buSzPts val="800"/>
              <a:buNone/>
              <a:defRPr sz="800"/>
            </a:lvl9pPr>
          </a:lstStyle>
          <a:p>
            <a:endParaRPr/>
          </a:p>
        </p:txBody>
      </p:sp>
      <p:sp>
        <p:nvSpPr>
          <p:cNvPr id="351" name="Google Shape;351;p60"/>
          <p:cNvSpPr/>
          <p:nvPr/>
        </p:nvSpPr>
        <p:spPr>
          <a:xfrm rot="16200000">
            <a:off x="4554900" y="-126571"/>
            <a:ext cx="34200" cy="9144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a:solidFill>
                <a:schemeClr val="lt1"/>
              </a:solidFill>
              <a:latin typeface="Source Sans Pro"/>
              <a:ea typeface="Source Sans Pro"/>
              <a:cs typeface="Source Sans Pro"/>
              <a:sym typeface="Source Sans Pro"/>
            </a:endParaRPr>
          </a:p>
        </p:txBody>
      </p:sp>
      <p:sp>
        <p:nvSpPr>
          <p:cNvPr id="352" name="Google Shape;352;p60"/>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 sz="900" b="1" i="0">
                <a:solidFill>
                  <a:schemeClr val="lt1"/>
                </a:solidFill>
                <a:latin typeface="Source Sans Pro SemiBold"/>
                <a:ea typeface="Source Sans Pro SemiBold"/>
                <a:cs typeface="Source Sans Pro SemiBold"/>
                <a:sym typeface="Source Sans Pro SemiBold"/>
              </a:rPr>
              <a:pPr marL="0" marR="0" lvl="0" indent="0" algn="ctr" rtl="0">
                <a:spcBef>
                  <a:spcPts val="0"/>
                </a:spcBef>
                <a:spcAft>
                  <a:spcPts val="0"/>
                </a:spcAft>
                <a:buNone/>
              </a:pPr>
              <a:t>‹#›</a:t>
            </a:fld>
            <a:endParaRPr sz="900" b="1" i="0">
              <a:solidFill>
                <a:schemeClr val="lt1"/>
              </a:solidFill>
              <a:latin typeface="Source Sans Pro SemiBold"/>
              <a:ea typeface="Source Sans Pro SemiBold"/>
              <a:cs typeface="Source Sans Pro SemiBold"/>
              <a:sym typeface="Source Sans Pro SemiBold"/>
            </a:endParaRPr>
          </a:p>
        </p:txBody>
      </p:sp>
    </p:spTree>
    <p:extLst>
      <p:ext uri="{BB962C8B-B14F-4D97-AF65-F5344CB8AC3E}">
        <p14:creationId xmlns:p14="http://schemas.microsoft.com/office/powerpoint/2010/main" val="30034952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53"/>
        <p:cNvGrpSpPr/>
        <p:nvPr/>
      </p:nvGrpSpPr>
      <p:grpSpPr>
        <a:xfrm>
          <a:off x="0" y="0"/>
          <a:ext cx="0" cy="0"/>
          <a:chOff x="0" y="0"/>
          <a:chExt cx="0" cy="0"/>
        </a:xfrm>
      </p:grpSpPr>
      <p:sp>
        <p:nvSpPr>
          <p:cNvPr id="354" name="Google Shape;354;p61"/>
          <p:cNvSpPr/>
          <p:nvPr/>
        </p:nvSpPr>
        <p:spPr>
          <a:xfrm>
            <a:off x="0" y="0"/>
            <a:ext cx="9144000" cy="4462500"/>
          </a:xfrm>
          <a:prstGeom prst="rect">
            <a:avLst/>
          </a:prstGeom>
          <a:solidFill>
            <a:srgbClr val="9BC0E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Calibri"/>
              <a:ea typeface="Calibri"/>
              <a:cs typeface="Calibri"/>
              <a:sym typeface="Calibri"/>
            </a:endParaRPr>
          </a:p>
        </p:txBody>
      </p:sp>
      <p:pic>
        <p:nvPicPr>
          <p:cNvPr id="355" name="Google Shape;355;p61"/>
          <p:cNvPicPr preferRelativeResize="0"/>
          <p:nvPr/>
        </p:nvPicPr>
        <p:blipFill rotWithShape="1">
          <a:blip r:embed="rId2">
            <a:alphaModFix/>
          </a:blip>
          <a:srcRect/>
          <a:stretch/>
        </p:blipFill>
        <p:spPr>
          <a:xfrm>
            <a:off x="0" y="1033530"/>
            <a:ext cx="9143998" cy="3428999"/>
          </a:xfrm>
          <a:prstGeom prst="rect">
            <a:avLst/>
          </a:prstGeom>
          <a:noFill/>
          <a:ln>
            <a:noFill/>
          </a:ln>
        </p:spPr>
      </p:pic>
      <p:pic>
        <p:nvPicPr>
          <p:cNvPr id="356" name="Google Shape;356;p61"/>
          <p:cNvPicPr preferRelativeResize="0"/>
          <p:nvPr/>
        </p:nvPicPr>
        <p:blipFill rotWithShape="1">
          <a:blip r:embed="rId3">
            <a:alphaModFix/>
          </a:blip>
          <a:srcRect/>
          <a:stretch/>
        </p:blipFill>
        <p:spPr>
          <a:xfrm>
            <a:off x="532638" y="2532888"/>
            <a:ext cx="1467600" cy="1467600"/>
          </a:xfrm>
          <a:prstGeom prst="ellipse">
            <a:avLst/>
          </a:prstGeom>
          <a:noFill/>
          <a:ln>
            <a:noFill/>
          </a:ln>
        </p:spPr>
      </p:pic>
      <p:sp>
        <p:nvSpPr>
          <p:cNvPr id="357" name="Google Shape;357;p61"/>
          <p:cNvSpPr txBox="1">
            <a:spLocks noGrp="1"/>
          </p:cNvSpPr>
          <p:nvPr>
            <p:ph type="ctrTitle"/>
          </p:nvPr>
        </p:nvSpPr>
        <p:spPr>
          <a:xfrm>
            <a:off x="2000250" y="930440"/>
            <a:ext cx="5943600" cy="537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700"/>
              <a:buFont typeface="Source Serif Pro"/>
              <a:buNone/>
              <a:defRPr sz="27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58" name="Google Shape;358;p61"/>
          <p:cNvSpPr txBox="1">
            <a:spLocks noGrp="1"/>
          </p:cNvSpPr>
          <p:nvPr>
            <p:ph type="subTitle" idx="1"/>
          </p:nvPr>
        </p:nvSpPr>
        <p:spPr>
          <a:xfrm>
            <a:off x="2000250" y="1588549"/>
            <a:ext cx="5943600" cy="519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chemeClr val="lt1"/>
              </a:buClr>
              <a:buSzPts val="1800"/>
              <a:buNone/>
              <a:defRPr sz="1800" b="1" i="0">
                <a:solidFill>
                  <a:schemeClr val="lt1"/>
                </a:solidFill>
                <a:latin typeface="Source Sans Pro SemiBold"/>
                <a:ea typeface="Source Sans Pro SemiBold"/>
                <a:cs typeface="Source Sans Pro SemiBold"/>
                <a:sym typeface="Source Sans Pro SemiBold"/>
              </a:defRPr>
            </a:lvl1pPr>
            <a:lvl2pPr lvl="1" algn="ctr" rtl="0">
              <a:lnSpc>
                <a:spcPct val="90000"/>
              </a:lnSpc>
              <a:spcBef>
                <a:spcPts val="400"/>
              </a:spcBef>
              <a:spcAft>
                <a:spcPts val="0"/>
              </a:spcAft>
              <a:buClr>
                <a:srgbClr val="4E4E50"/>
              </a:buClr>
              <a:buSzPts val="1500"/>
              <a:buNone/>
              <a:defRPr sz="1500"/>
            </a:lvl2pPr>
            <a:lvl3pPr lvl="2" algn="ctr" rtl="0">
              <a:lnSpc>
                <a:spcPct val="90000"/>
              </a:lnSpc>
              <a:spcBef>
                <a:spcPts val="400"/>
              </a:spcBef>
              <a:spcAft>
                <a:spcPts val="0"/>
              </a:spcAft>
              <a:buClr>
                <a:srgbClr val="4E4E50"/>
              </a:buClr>
              <a:buSzPts val="1400"/>
              <a:buNone/>
              <a:defRPr sz="1400"/>
            </a:lvl3pPr>
            <a:lvl4pPr lvl="3" algn="ctr" rtl="0">
              <a:lnSpc>
                <a:spcPct val="90000"/>
              </a:lnSpc>
              <a:spcBef>
                <a:spcPts val="400"/>
              </a:spcBef>
              <a:spcAft>
                <a:spcPts val="0"/>
              </a:spcAft>
              <a:buClr>
                <a:srgbClr val="4E4E50"/>
              </a:buClr>
              <a:buSzPts val="1200"/>
              <a:buNone/>
              <a:defRPr sz="1200"/>
            </a:lvl4pPr>
            <a:lvl5pPr lvl="4" algn="ctr" rtl="0">
              <a:lnSpc>
                <a:spcPct val="90000"/>
              </a:lnSpc>
              <a:spcBef>
                <a:spcPts val="400"/>
              </a:spcBef>
              <a:spcAft>
                <a:spcPts val="0"/>
              </a:spcAft>
              <a:buClr>
                <a:srgbClr val="4E4E50"/>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359" name="Google Shape;359;p61"/>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a:solidFill>
                  <a:schemeClr val="lt1"/>
                </a:solidFill>
                <a:latin typeface="Source Sans Pro SemiBold"/>
                <a:ea typeface="Source Sans Pro SemiBold"/>
                <a:cs typeface="Source Sans Pro SemiBold"/>
                <a:sym typeface="Source Sans Pro SemiBold"/>
              </a:rPr>
              <a:pPr marL="0" marR="0" lvl="0" indent="0" algn="l" rtl="0">
                <a:spcBef>
                  <a:spcPts val="0"/>
                </a:spcBef>
                <a:spcAft>
                  <a:spcPts val="0"/>
                </a:spcAft>
                <a:buNone/>
              </a:pPr>
              <a:t>‹#›</a:t>
            </a:fld>
            <a:endParaRPr sz="900" b="1" i="0">
              <a:solidFill>
                <a:schemeClr val="lt1"/>
              </a:solidFill>
              <a:latin typeface="Source Sans Pro SemiBold"/>
              <a:ea typeface="Source Sans Pro SemiBold"/>
              <a:cs typeface="Source Sans Pro SemiBold"/>
              <a:sym typeface="Source Sans Pro SemiBold"/>
            </a:endParaRPr>
          </a:p>
        </p:txBody>
      </p:sp>
    </p:spTree>
    <p:extLst>
      <p:ext uri="{BB962C8B-B14F-4D97-AF65-F5344CB8AC3E}">
        <p14:creationId xmlns:p14="http://schemas.microsoft.com/office/powerpoint/2010/main" val="31119023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0"/>
        <p:cNvGrpSpPr/>
        <p:nvPr/>
      </p:nvGrpSpPr>
      <p:grpSpPr>
        <a:xfrm>
          <a:off x="0" y="0"/>
          <a:ext cx="0" cy="0"/>
          <a:chOff x="0" y="0"/>
          <a:chExt cx="0" cy="0"/>
        </a:xfrm>
      </p:grpSpPr>
      <p:sp>
        <p:nvSpPr>
          <p:cNvPr id="361" name="Google Shape;361;p62"/>
          <p:cNvSpPr txBox="1">
            <a:spLocks noGrp="1"/>
          </p:cNvSpPr>
          <p:nvPr>
            <p:ph type="title"/>
          </p:nvPr>
        </p:nvSpPr>
        <p:spPr>
          <a:xfrm>
            <a:off x="628650" y="273844"/>
            <a:ext cx="7886700" cy="9942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rgbClr val="228B9C"/>
              </a:buClr>
              <a:buSzPts val="2700"/>
              <a:buFont typeface="Source Sans Pro"/>
              <a:buNone/>
              <a:defRPr>
                <a:solidFill>
                  <a:srgbClr val="228B9C"/>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62" name="Google Shape;362;p62"/>
          <p:cNvSpPr txBox="1">
            <a:spLocks noGrp="1"/>
          </p:cNvSpPr>
          <p:nvPr>
            <p:ph type="body" idx="1"/>
          </p:nvPr>
        </p:nvSpPr>
        <p:spPr>
          <a:xfrm>
            <a:off x="628650" y="1369219"/>
            <a:ext cx="3886200" cy="3078900"/>
          </a:xfrm>
          <a:prstGeom prst="rect">
            <a:avLst/>
          </a:prstGeom>
          <a:noFill/>
          <a:ln>
            <a:noFill/>
          </a:ln>
        </p:spPr>
        <p:txBody>
          <a:bodyPr spcFirstLastPara="1" wrap="square" lIns="68575" tIns="34275" rIns="68575" bIns="34275" anchor="t" anchorCtr="0">
            <a:noAutofit/>
          </a:bodyPr>
          <a:lstStyle>
            <a:lvl1pPr marL="457189" lvl="0" indent="-361941" algn="l" rtl="0">
              <a:lnSpc>
                <a:spcPct val="90000"/>
              </a:lnSpc>
              <a:spcBef>
                <a:spcPts val="800"/>
              </a:spcBef>
              <a:spcAft>
                <a:spcPts val="0"/>
              </a:spcAft>
              <a:buClr>
                <a:srgbClr val="4E4E50"/>
              </a:buClr>
              <a:buSzPts val="2100"/>
              <a:buChar char="•"/>
              <a:defRPr>
                <a:solidFill>
                  <a:srgbClr val="4E4E50"/>
                </a:solidFill>
              </a:defRPr>
            </a:lvl1pPr>
            <a:lvl2pPr marL="914378" lvl="1" indent="-342892" algn="l" rtl="0">
              <a:lnSpc>
                <a:spcPct val="90000"/>
              </a:lnSpc>
              <a:spcBef>
                <a:spcPts val="400"/>
              </a:spcBef>
              <a:spcAft>
                <a:spcPts val="0"/>
              </a:spcAft>
              <a:buClr>
                <a:srgbClr val="4E4E50"/>
              </a:buClr>
              <a:buSzPts val="1800"/>
              <a:buChar char="•"/>
              <a:defRPr>
                <a:solidFill>
                  <a:srgbClr val="4E4E50"/>
                </a:solidFill>
              </a:defRPr>
            </a:lvl2pPr>
            <a:lvl3pPr marL="1371566" lvl="2" indent="-323842" algn="l" rtl="0">
              <a:lnSpc>
                <a:spcPct val="90000"/>
              </a:lnSpc>
              <a:spcBef>
                <a:spcPts val="400"/>
              </a:spcBef>
              <a:spcAft>
                <a:spcPts val="0"/>
              </a:spcAft>
              <a:buClr>
                <a:srgbClr val="4E4E50"/>
              </a:buClr>
              <a:buSzPts val="1500"/>
              <a:buChar char="•"/>
              <a:defRPr>
                <a:solidFill>
                  <a:srgbClr val="4E4E50"/>
                </a:solidFill>
              </a:defRPr>
            </a:lvl3pPr>
            <a:lvl4pPr marL="1828754" lvl="3" indent="-317492" algn="l" rtl="0">
              <a:lnSpc>
                <a:spcPct val="90000"/>
              </a:lnSpc>
              <a:spcBef>
                <a:spcPts val="400"/>
              </a:spcBef>
              <a:spcAft>
                <a:spcPts val="0"/>
              </a:spcAft>
              <a:buClr>
                <a:srgbClr val="4E4E50"/>
              </a:buClr>
              <a:buSzPts val="1400"/>
              <a:buChar char="•"/>
              <a:defRPr>
                <a:solidFill>
                  <a:srgbClr val="4E4E50"/>
                </a:solidFill>
              </a:defRPr>
            </a:lvl4pPr>
            <a:lvl5pPr marL="2285943" lvl="4" indent="-317492" algn="l" rtl="0">
              <a:lnSpc>
                <a:spcPct val="90000"/>
              </a:lnSpc>
              <a:spcBef>
                <a:spcPts val="400"/>
              </a:spcBef>
              <a:spcAft>
                <a:spcPts val="0"/>
              </a:spcAft>
              <a:buClr>
                <a:srgbClr val="4E4E50"/>
              </a:buClr>
              <a:buSzPts val="1400"/>
              <a:buChar char="•"/>
              <a:defRPr>
                <a:solidFill>
                  <a:srgbClr val="4E4E50"/>
                </a:solidFill>
              </a:defRPr>
            </a:lvl5pPr>
            <a:lvl6pPr marL="2743132" lvl="5" indent="-317492" algn="l" rtl="0">
              <a:lnSpc>
                <a:spcPct val="90000"/>
              </a:lnSpc>
              <a:spcBef>
                <a:spcPts val="400"/>
              </a:spcBef>
              <a:spcAft>
                <a:spcPts val="0"/>
              </a:spcAft>
              <a:buClr>
                <a:schemeClr val="dk1"/>
              </a:buClr>
              <a:buSzPts val="1400"/>
              <a:buChar char="•"/>
              <a:defRPr/>
            </a:lvl6pPr>
            <a:lvl7pPr marL="3200320" lvl="6" indent="-317492" algn="l" rtl="0">
              <a:lnSpc>
                <a:spcPct val="90000"/>
              </a:lnSpc>
              <a:spcBef>
                <a:spcPts val="400"/>
              </a:spcBef>
              <a:spcAft>
                <a:spcPts val="0"/>
              </a:spcAft>
              <a:buClr>
                <a:schemeClr val="dk1"/>
              </a:buClr>
              <a:buSzPts val="1400"/>
              <a:buChar char="•"/>
              <a:defRPr/>
            </a:lvl7pPr>
            <a:lvl8pPr marL="3657509" lvl="7" indent="-317492" algn="l" rtl="0">
              <a:lnSpc>
                <a:spcPct val="90000"/>
              </a:lnSpc>
              <a:spcBef>
                <a:spcPts val="400"/>
              </a:spcBef>
              <a:spcAft>
                <a:spcPts val="0"/>
              </a:spcAft>
              <a:buClr>
                <a:schemeClr val="dk1"/>
              </a:buClr>
              <a:buSzPts val="1400"/>
              <a:buChar char="•"/>
              <a:defRPr/>
            </a:lvl8pPr>
            <a:lvl9pPr marL="4114697" lvl="8" indent="-317492" algn="l" rtl="0">
              <a:lnSpc>
                <a:spcPct val="90000"/>
              </a:lnSpc>
              <a:spcBef>
                <a:spcPts val="400"/>
              </a:spcBef>
              <a:spcAft>
                <a:spcPts val="0"/>
              </a:spcAft>
              <a:buClr>
                <a:schemeClr val="dk1"/>
              </a:buClr>
              <a:buSzPts val="1400"/>
              <a:buChar char="•"/>
              <a:defRPr/>
            </a:lvl9pPr>
          </a:lstStyle>
          <a:p>
            <a:endParaRPr/>
          </a:p>
        </p:txBody>
      </p:sp>
      <p:sp>
        <p:nvSpPr>
          <p:cNvPr id="363" name="Google Shape;363;p62"/>
          <p:cNvSpPr txBox="1">
            <a:spLocks noGrp="1"/>
          </p:cNvSpPr>
          <p:nvPr>
            <p:ph type="body" idx="2"/>
          </p:nvPr>
        </p:nvSpPr>
        <p:spPr>
          <a:xfrm>
            <a:off x="4629150" y="1369219"/>
            <a:ext cx="3886200" cy="3078900"/>
          </a:xfrm>
          <a:prstGeom prst="rect">
            <a:avLst/>
          </a:prstGeom>
          <a:noFill/>
          <a:ln>
            <a:noFill/>
          </a:ln>
        </p:spPr>
        <p:txBody>
          <a:bodyPr spcFirstLastPara="1" wrap="square" lIns="68575" tIns="34275" rIns="68575" bIns="34275" anchor="t" anchorCtr="0">
            <a:noAutofit/>
          </a:bodyPr>
          <a:lstStyle>
            <a:lvl1pPr marL="457189" lvl="0" indent="-361941" algn="l" rtl="0">
              <a:lnSpc>
                <a:spcPct val="90000"/>
              </a:lnSpc>
              <a:spcBef>
                <a:spcPts val="800"/>
              </a:spcBef>
              <a:spcAft>
                <a:spcPts val="0"/>
              </a:spcAft>
              <a:buClr>
                <a:srgbClr val="4E4E50"/>
              </a:buClr>
              <a:buSzPts val="2100"/>
              <a:buChar char="•"/>
              <a:defRPr>
                <a:solidFill>
                  <a:srgbClr val="4E4E50"/>
                </a:solidFill>
              </a:defRPr>
            </a:lvl1pPr>
            <a:lvl2pPr marL="914378" lvl="1" indent="-342892" algn="l" rtl="0">
              <a:lnSpc>
                <a:spcPct val="90000"/>
              </a:lnSpc>
              <a:spcBef>
                <a:spcPts val="400"/>
              </a:spcBef>
              <a:spcAft>
                <a:spcPts val="0"/>
              </a:spcAft>
              <a:buClr>
                <a:srgbClr val="4E4E50"/>
              </a:buClr>
              <a:buSzPts val="1800"/>
              <a:buChar char="•"/>
              <a:defRPr>
                <a:solidFill>
                  <a:srgbClr val="4E4E50"/>
                </a:solidFill>
              </a:defRPr>
            </a:lvl2pPr>
            <a:lvl3pPr marL="1371566" lvl="2" indent="-323842" algn="l" rtl="0">
              <a:lnSpc>
                <a:spcPct val="90000"/>
              </a:lnSpc>
              <a:spcBef>
                <a:spcPts val="400"/>
              </a:spcBef>
              <a:spcAft>
                <a:spcPts val="0"/>
              </a:spcAft>
              <a:buClr>
                <a:srgbClr val="4E4E50"/>
              </a:buClr>
              <a:buSzPts val="1500"/>
              <a:buChar char="•"/>
              <a:defRPr>
                <a:solidFill>
                  <a:srgbClr val="4E4E50"/>
                </a:solidFill>
              </a:defRPr>
            </a:lvl3pPr>
            <a:lvl4pPr marL="1828754" lvl="3" indent="-317492" algn="l" rtl="0">
              <a:lnSpc>
                <a:spcPct val="90000"/>
              </a:lnSpc>
              <a:spcBef>
                <a:spcPts val="400"/>
              </a:spcBef>
              <a:spcAft>
                <a:spcPts val="0"/>
              </a:spcAft>
              <a:buClr>
                <a:srgbClr val="4E4E50"/>
              </a:buClr>
              <a:buSzPts val="1400"/>
              <a:buChar char="•"/>
              <a:defRPr>
                <a:solidFill>
                  <a:srgbClr val="4E4E50"/>
                </a:solidFill>
              </a:defRPr>
            </a:lvl4pPr>
            <a:lvl5pPr marL="2285943" lvl="4" indent="-317492" algn="l" rtl="0">
              <a:lnSpc>
                <a:spcPct val="90000"/>
              </a:lnSpc>
              <a:spcBef>
                <a:spcPts val="400"/>
              </a:spcBef>
              <a:spcAft>
                <a:spcPts val="0"/>
              </a:spcAft>
              <a:buClr>
                <a:srgbClr val="4E4E50"/>
              </a:buClr>
              <a:buSzPts val="1400"/>
              <a:buChar char="•"/>
              <a:defRPr>
                <a:solidFill>
                  <a:srgbClr val="4E4E50"/>
                </a:solidFill>
              </a:defRPr>
            </a:lvl5pPr>
            <a:lvl6pPr marL="2743132" lvl="5" indent="-317492" algn="l" rtl="0">
              <a:lnSpc>
                <a:spcPct val="90000"/>
              </a:lnSpc>
              <a:spcBef>
                <a:spcPts val="400"/>
              </a:spcBef>
              <a:spcAft>
                <a:spcPts val="0"/>
              </a:spcAft>
              <a:buClr>
                <a:schemeClr val="dk1"/>
              </a:buClr>
              <a:buSzPts val="1400"/>
              <a:buChar char="•"/>
              <a:defRPr/>
            </a:lvl6pPr>
            <a:lvl7pPr marL="3200320" lvl="6" indent="-317492" algn="l" rtl="0">
              <a:lnSpc>
                <a:spcPct val="90000"/>
              </a:lnSpc>
              <a:spcBef>
                <a:spcPts val="400"/>
              </a:spcBef>
              <a:spcAft>
                <a:spcPts val="0"/>
              </a:spcAft>
              <a:buClr>
                <a:schemeClr val="dk1"/>
              </a:buClr>
              <a:buSzPts val="1400"/>
              <a:buChar char="•"/>
              <a:defRPr/>
            </a:lvl7pPr>
            <a:lvl8pPr marL="3657509" lvl="7" indent="-317492" algn="l" rtl="0">
              <a:lnSpc>
                <a:spcPct val="90000"/>
              </a:lnSpc>
              <a:spcBef>
                <a:spcPts val="400"/>
              </a:spcBef>
              <a:spcAft>
                <a:spcPts val="0"/>
              </a:spcAft>
              <a:buClr>
                <a:schemeClr val="dk1"/>
              </a:buClr>
              <a:buSzPts val="1400"/>
              <a:buChar char="•"/>
              <a:defRPr/>
            </a:lvl8pPr>
            <a:lvl9pPr marL="4114697" lvl="8" indent="-317492" algn="l" rtl="0">
              <a:lnSpc>
                <a:spcPct val="90000"/>
              </a:lnSpc>
              <a:spcBef>
                <a:spcPts val="400"/>
              </a:spcBef>
              <a:spcAft>
                <a:spcPts val="0"/>
              </a:spcAft>
              <a:buClr>
                <a:schemeClr val="dk1"/>
              </a:buClr>
              <a:buSzPts val="1400"/>
              <a:buChar char="•"/>
              <a:defRPr/>
            </a:lvl9pPr>
          </a:lstStyle>
          <a:p>
            <a:endParaRPr/>
          </a:p>
        </p:txBody>
      </p:sp>
      <p:sp>
        <p:nvSpPr>
          <p:cNvPr id="364" name="Google Shape;364;p62"/>
          <p:cNvSpPr/>
          <p:nvPr/>
        </p:nvSpPr>
        <p:spPr>
          <a:xfrm rot="16200000">
            <a:off x="4554900" y="-126571"/>
            <a:ext cx="34200" cy="9144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a:solidFill>
                <a:schemeClr val="lt1"/>
              </a:solidFill>
              <a:latin typeface="Source Sans Pro"/>
              <a:ea typeface="Source Sans Pro"/>
              <a:cs typeface="Source Sans Pro"/>
              <a:sym typeface="Source Sans Pro"/>
            </a:endParaRPr>
          </a:p>
        </p:txBody>
      </p:sp>
      <p:sp>
        <p:nvSpPr>
          <p:cNvPr id="365" name="Google Shape;365;p62"/>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a:solidFill>
                  <a:schemeClr val="lt1"/>
                </a:solidFill>
                <a:latin typeface="Source Sans Pro SemiBold"/>
                <a:ea typeface="Source Sans Pro SemiBold"/>
                <a:cs typeface="Source Sans Pro SemiBold"/>
                <a:sym typeface="Source Sans Pro SemiBold"/>
              </a:rPr>
              <a:pPr marL="0" marR="0" lvl="0" indent="0" algn="l" rtl="0">
                <a:spcBef>
                  <a:spcPts val="0"/>
                </a:spcBef>
                <a:spcAft>
                  <a:spcPts val="0"/>
                </a:spcAft>
                <a:buNone/>
              </a:pPr>
              <a:t>‹#›</a:t>
            </a:fld>
            <a:endParaRPr sz="900" b="1" i="0">
              <a:solidFill>
                <a:schemeClr val="lt1"/>
              </a:solidFill>
              <a:latin typeface="Source Sans Pro SemiBold"/>
              <a:ea typeface="Source Sans Pro SemiBold"/>
              <a:cs typeface="Source Sans Pro SemiBold"/>
              <a:sym typeface="Source Sans Pro SemiBold"/>
            </a:endParaRPr>
          </a:p>
        </p:txBody>
      </p:sp>
    </p:spTree>
    <p:extLst>
      <p:ext uri="{BB962C8B-B14F-4D97-AF65-F5344CB8AC3E}">
        <p14:creationId xmlns:p14="http://schemas.microsoft.com/office/powerpoint/2010/main" val="39219512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6"/>
        <p:cNvGrpSpPr/>
        <p:nvPr/>
      </p:nvGrpSpPr>
      <p:grpSpPr>
        <a:xfrm>
          <a:off x="0" y="0"/>
          <a:ext cx="0" cy="0"/>
          <a:chOff x="0" y="0"/>
          <a:chExt cx="0" cy="0"/>
        </a:xfrm>
      </p:grpSpPr>
      <p:sp>
        <p:nvSpPr>
          <p:cNvPr id="367" name="Google Shape;367;p63"/>
          <p:cNvSpPr txBox="1">
            <a:spLocks noGrp="1"/>
          </p:cNvSpPr>
          <p:nvPr>
            <p:ph type="title"/>
          </p:nvPr>
        </p:nvSpPr>
        <p:spPr>
          <a:xfrm>
            <a:off x="623888" y="1282304"/>
            <a:ext cx="7886700" cy="20550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rgbClr val="228B9C"/>
              </a:buClr>
              <a:buSzPts val="4500"/>
              <a:buFont typeface="Source Sans Pro"/>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68" name="Google Shape;368;p63"/>
          <p:cNvSpPr txBox="1">
            <a:spLocks noGrp="1"/>
          </p:cNvSpPr>
          <p:nvPr>
            <p:ph type="body" idx="1"/>
          </p:nvPr>
        </p:nvSpPr>
        <p:spPr>
          <a:xfrm>
            <a:off x="623888" y="3442097"/>
            <a:ext cx="7886700" cy="939300"/>
          </a:xfrm>
          <a:prstGeom prst="rect">
            <a:avLst/>
          </a:prstGeom>
          <a:noFill/>
          <a:ln>
            <a:noFill/>
          </a:ln>
        </p:spPr>
        <p:txBody>
          <a:bodyPr spcFirstLastPara="1" wrap="square" lIns="68575" tIns="34275" rIns="68575" bIns="34275" anchor="t" anchorCtr="0">
            <a:noAutofit/>
          </a:bodyPr>
          <a:lstStyle>
            <a:lvl1pPr marL="457189" lvl="0" indent="-228594" algn="l" rtl="0">
              <a:lnSpc>
                <a:spcPct val="90000"/>
              </a:lnSpc>
              <a:spcBef>
                <a:spcPts val="800"/>
              </a:spcBef>
              <a:spcAft>
                <a:spcPts val="0"/>
              </a:spcAft>
              <a:buClr>
                <a:srgbClr val="4E4E50"/>
              </a:buClr>
              <a:buSzPts val="1800"/>
              <a:buNone/>
              <a:defRPr sz="1800">
                <a:solidFill>
                  <a:srgbClr val="4E4E50"/>
                </a:solidFill>
              </a:defRPr>
            </a:lvl1pPr>
            <a:lvl2pPr marL="914378" lvl="1" indent="-228594" algn="l" rtl="0">
              <a:lnSpc>
                <a:spcPct val="90000"/>
              </a:lnSpc>
              <a:spcBef>
                <a:spcPts val="400"/>
              </a:spcBef>
              <a:spcAft>
                <a:spcPts val="0"/>
              </a:spcAft>
              <a:buClr>
                <a:srgbClr val="888888"/>
              </a:buClr>
              <a:buSzPts val="1500"/>
              <a:buNone/>
              <a:defRPr sz="1500">
                <a:solidFill>
                  <a:srgbClr val="888888"/>
                </a:solidFill>
              </a:defRPr>
            </a:lvl2pPr>
            <a:lvl3pPr marL="1371566" lvl="2" indent="-228594" algn="l" rtl="0">
              <a:lnSpc>
                <a:spcPct val="90000"/>
              </a:lnSpc>
              <a:spcBef>
                <a:spcPts val="400"/>
              </a:spcBef>
              <a:spcAft>
                <a:spcPts val="0"/>
              </a:spcAft>
              <a:buClr>
                <a:srgbClr val="888888"/>
              </a:buClr>
              <a:buSzPts val="1400"/>
              <a:buNone/>
              <a:defRPr sz="1400">
                <a:solidFill>
                  <a:srgbClr val="888888"/>
                </a:solidFill>
              </a:defRPr>
            </a:lvl3pPr>
            <a:lvl4pPr marL="1828754" lvl="3" indent="-228594" algn="l" rtl="0">
              <a:lnSpc>
                <a:spcPct val="90000"/>
              </a:lnSpc>
              <a:spcBef>
                <a:spcPts val="400"/>
              </a:spcBef>
              <a:spcAft>
                <a:spcPts val="0"/>
              </a:spcAft>
              <a:buClr>
                <a:srgbClr val="888888"/>
              </a:buClr>
              <a:buSzPts val="1200"/>
              <a:buNone/>
              <a:defRPr sz="1200">
                <a:solidFill>
                  <a:srgbClr val="888888"/>
                </a:solidFill>
              </a:defRPr>
            </a:lvl4pPr>
            <a:lvl5pPr marL="2285943" lvl="4" indent="-228594" algn="l" rtl="0">
              <a:lnSpc>
                <a:spcPct val="90000"/>
              </a:lnSpc>
              <a:spcBef>
                <a:spcPts val="400"/>
              </a:spcBef>
              <a:spcAft>
                <a:spcPts val="0"/>
              </a:spcAft>
              <a:buClr>
                <a:srgbClr val="888888"/>
              </a:buClr>
              <a:buSzPts val="1200"/>
              <a:buNone/>
              <a:defRPr sz="1200">
                <a:solidFill>
                  <a:srgbClr val="888888"/>
                </a:solidFill>
              </a:defRPr>
            </a:lvl5pPr>
            <a:lvl6pPr marL="2743132" lvl="5" indent="-228594" algn="l" rtl="0">
              <a:lnSpc>
                <a:spcPct val="90000"/>
              </a:lnSpc>
              <a:spcBef>
                <a:spcPts val="400"/>
              </a:spcBef>
              <a:spcAft>
                <a:spcPts val="0"/>
              </a:spcAft>
              <a:buClr>
                <a:srgbClr val="888888"/>
              </a:buClr>
              <a:buSzPts val="1200"/>
              <a:buNone/>
              <a:defRPr sz="1200">
                <a:solidFill>
                  <a:srgbClr val="888888"/>
                </a:solidFill>
              </a:defRPr>
            </a:lvl6pPr>
            <a:lvl7pPr marL="3200320" lvl="6" indent="-228594" algn="l" rtl="0">
              <a:lnSpc>
                <a:spcPct val="90000"/>
              </a:lnSpc>
              <a:spcBef>
                <a:spcPts val="400"/>
              </a:spcBef>
              <a:spcAft>
                <a:spcPts val="0"/>
              </a:spcAft>
              <a:buClr>
                <a:srgbClr val="888888"/>
              </a:buClr>
              <a:buSzPts val="1200"/>
              <a:buNone/>
              <a:defRPr sz="1200">
                <a:solidFill>
                  <a:srgbClr val="888888"/>
                </a:solidFill>
              </a:defRPr>
            </a:lvl7pPr>
            <a:lvl8pPr marL="3657509" lvl="7" indent="-228594" algn="l" rtl="0">
              <a:lnSpc>
                <a:spcPct val="90000"/>
              </a:lnSpc>
              <a:spcBef>
                <a:spcPts val="400"/>
              </a:spcBef>
              <a:spcAft>
                <a:spcPts val="0"/>
              </a:spcAft>
              <a:buClr>
                <a:srgbClr val="888888"/>
              </a:buClr>
              <a:buSzPts val="1200"/>
              <a:buNone/>
              <a:defRPr sz="1200">
                <a:solidFill>
                  <a:srgbClr val="888888"/>
                </a:solidFill>
              </a:defRPr>
            </a:lvl8pPr>
            <a:lvl9pPr marL="4114697" lvl="8" indent="-228594"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369" name="Google Shape;369;p63"/>
          <p:cNvSpPr/>
          <p:nvPr/>
        </p:nvSpPr>
        <p:spPr>
          <a:xfrm rot="16200000">
            <a:off x="4554900" y="-126571"/>
            <a:ext cx="34200" cy="9144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a:solidFill>
                <a:schemeClr val="lt1"/>
              </a:solidFill>
              <a:latin typeface="Source Sans Pro"/>
              <a:ea typeface="Source Sans Pro"/>
              <a:cs typeface="Source Sans Pro"/>
              <a:sym typeface="Source Sans Pro"/>
            </a:endParaRPr>
          </a:p>
        </p:txBody>
      </p:sp>
      <p:sp>
        <p:nvSpPr>
          <p:cNvPr id="370" name="Google Shape;370;p63"/>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a:solidFill>
                  <a:schemeClr val="lt1"/>
                </a:solidFill>
                <a:latin typeface="Source Sans Pro SemiBold"/>
                <a:ea typeface="Source Sans Pro SemiBold"/>
                <a:cs typeface="Source Sans Pro SemiBold"/>
                <a:sym typeface="Source Sans Pro SemiBold"/>
              </a:rPr>
              <a:pPr marL="0" marR="0" lvl="0" indent="0" algn="l" rtl="0">
                <a:spcBef>
                  <a:spcPts val="0"/>
                </a:spcBef>
                <a:spcAft>
                  <a:spcPts val="0"/>
                </a:spcAft>
                <a:buNone/>
              </a:pPr>
              <a:t>‹#›</a:t>
            </a:fld>
            <a:endParaRPr sz="900" b="1" i="0">
              <a:solidFill>
                <a:schemeClr val="lt1"/>
              </a:solidFill>
              <a:latin typeface="Source Sans Pro SemiBold"/>
              <a:ea typeface="Source Sans Pro SemiBold"/>
              <a:cs typeface="Source Sans Pro SemiBold"/>
              <a:sym typeface="Source Sans Pro SemiBold"/>
            </a:endParaRPr>
          </a:p>
        </p:txBody>
      </p:sp>
    </p:spTree>
    <p:extLst>
      <p:ext uri="{BB962C8B-B14F-4D97-AF65-F5344CB8AC3E}">
        <p14:creationId xmlns:p14="http://schemas.microsoft.com/office/powerpoint/2010/main" val="42615244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1"/>
        <p:cNvGrpSpPr/>
        <p:nvPr/>
      </p:nvGrpSpPr>
      <p:grpSpPr>
        <a:xfrm>
          <a:off x="0" y="0"/>
          <a:ext cx="0" cy="0"/>
          <a:chOff x="0" y="0"/>
          <a:chExt cx="0" cy="0"/>
        </a:xfrm>
      </p:grpSpPr>
    </p:spTree>
    <p:extLst>
      <p:ext uri="{BB962C8B-B14F-4D97-AF65-F5344CB8AC3E}">
        <p14:creationId xmlns:p14="http://schemas.microsoft.com/office/powerpoint/2010/main" val="37387690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372"/>
        <p:cNvGrpSpPr/>
        <p:nvPr/>
      </p:nvGrpSpPr>
      <p:grpSpPr>
        <a:xfrm>
          <a:off x="0" y="0"/>
          <a:ext cx="0" cy="0"/>
          <a:chOff x="0" y="0"/>
          <a:chExt cx="0" cy="0"/>
        </a:xfrm>
      </p:grpSpPr>
      <p:sp>
        <p:nvSpPr>
          <p:cNvPr id="373" name="Google Shape;373;p65"/>
          <p:cNvSpPr/>
          <p:nvPr/>
        </p:nvSpPr>
        <p:spPr>
          <a:xfrm>
            <a:off x="0" y="0"/>
            <a:ext cx="9144000" cy="4462500"/>
          </a:xfrm>
          <a:prstGeom prst="rect">
            <a:avLst/>
          </a:prstGeom>
          <a:solidFill>
            <a:srgbClr val="228B9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Calibri"/>
              <a:ea typeface="Calibri"/>
              <a:cs typeface="Calibri"/>
              <a:sym typeface="Calibri"/>
            </a:endParaRPr>
          </a:p>
        </p:txBody>
      </p:sp>
      <p:grpSp>
        <p:nvGrpSpPr>
          <p:cNvPr id="374" name="Google Shape;374;p65"/>
          <p:cNvGrpSpPr/>
          <p:nvPr/>
        </p:nvGrpSpPr>
        <p:grpSpPr>
          <a:xfrm>
            <a:off x="1" y="1033529"/>
            <a:ext cx="9143999" cy="3429000"/>
            <a:chOff x="0" y="1378039"/>
            <a:chExt cx="12191999" cy="4572000"/>
          </a:xfrm>
        </p:grpSpPr>
        <p:pic>
          <p:nvPicPr>
            <p:cNvPr id="375" name="Google Shape;375;p65"/>
            <p:cNvPicPr preferRelativeResize="0"/>
            <p:nvPr/>
          </p:nvPicPr>
          <p:blipFill rotWithShape="1">
            <a:blip r:embed="rId2">
              <a:alphaModFix/>
            </a:blip>
            <a:srcRect/>
            <a:stretch/>
          </p:blipFill>
          <p:spPr>
            <a:xfrm>
              <a:off x="0" y="1378039"/>
              <a:ext cx="12191999" cy="4572000"/>
            </a:xfrm>
            <a:prstGeom prst="rect">
              <a:avLst/>
            </a:prstGeom>
            <a:noFill/>
            <a:ln>
              <a:noFill/>
            </a:ln>
          </p:spPr>
        </p:pic>
        <p:pic>
          <p:nvPicPr>
            <p:cNvPr id="376" name="Google Shape;376;p65"/>
            <p:cNvPicPr preferRelativeResize="0"/>
            <p:nvPr/>
          </p:nvPicPr>
          <p:blipFill rotWithShape="1">
            <a:blip r:embed="rId3">
              <a:alphaModFix/>
            </a:blip>
            <a:srcRect/>
            <a:stretch/>
          </p:blipFill>
          <p:spPr>
            <a:xfrm>
              <a:off x="710184" y="3377184"/>
              <a:ext cx="1956900" cy="1956900"/>
            </a:xfrm>
            <a:prstGeom prst="ellipse">
              <a:avLst/>
            </a:prstGeom>
            <a:noFill/>
            <a:ln>
              <a:noFill/>
            </a:ln>
          </p:spPr>
        </p:pic>
      </p:grpSp>
      <p:sp>
        <p:nvSpPr>
          <p:cNvPr id="377" name="Google Shape;377;p65"/>
          <p:cNvSpPr txBox="1">
            <a:spLocks noGrp="1"/>
          </p:cNvSpPr>
          <p:nvPr>
            <p:ph type="ctrTitle"/>
          </p:nvPr>
        </p:nvSpPr>
        <p:spPr>
          <a:xfrm>
            <a:off x="2000250" y="930440"/>
            <a:ext cx="5943600" cy="537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700"/>
              <a:buFont typeface="Source Serif Pro"/>
              <a:buNone/>
              <a:defRPr sz="27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78" name="Google Shape;378;p65"/>
          <p:cNvSpPr txBox="1">
            <a:spLocks noGrp="1"/>
          </p:cNvSpPr>
          <p:nvPr>
            <p:ph type="subTitle" idx="1"/>
          </p:nvPr>
        </p:nvSpPr>
        <p:spPr>
          <a:xfrm>
            <a:off x="2000250" y="1588549"/>
            <a:ext cx="5943600" cy="519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chemeClr val="lt1"/>
              </a:buClr>
              <a:buSzPts val="1800"/>
              <a:buNone/>
              <a:defRPr sz="1800" b="1" i="0">
                <a:solidFill>
                  <a:schemeClr val="lt1"/>
                </a:solidFill>
                <a:latin typeface="Source Sans Pro SemiBold"/>
                <a:ea typeface="Source Sans Pro SemiBold"/>
                <a:cs typeface="Source Sans Pro SemiBold"/>
                <a:sym typeface="Source Sans Pro SemiBold"/>
              </a:defRPr>
            </a:lvl1pPr>
            <a:lvl2pPr lvl="1" algn="ctr" rtl="0">
              <a:lnSpc>
                <a:spcPct val="90000"/>
              </a:lnSpc>
              <a:spcBef>
                <a:spcPts val="400"/>
              </a:spcBef>
              <a:spcAft>
                <a:spcPts val="0"/>
              </a:spcAft>
              <a:buClr>
                <a:srgbClr val="4E4E50"/>
              </a:buClr>
              <a:buSzPts val="1500"/>
              <a:buNone/>
              <a:defRPr sz="1500"/>
            </a:lvl2pPr>
            <a:lvl3pPr lvl="2" algn="ctr" rtl="0">
              <a:lnSpc>
                <a:spcPct val="90000"/>
              </a:lnSpc>
              <a:spcBef>
                <a:spcPts val="400"/>
              </a:spcBef>
              <a:spcAft>
                <a:spcPts val="0"/>
              </a:spcAft>
              <a:buClr>
                <a:srgbClr val="4E4E50"/>
              </a:buClr>
              <a:buSzPts val="1400"/>
              <a:buNone/>
              <a:defRPr sz="1400"/>
            </a:lvl3pPr>
            <a:lvl4pPr lvl="3" algn="ctr" rtl="0">
              <a:lnSpc>
                <a:spcPct val="90000"/>
              </a:lnSpc>
              <a:spcBef>
                <a:spcPts val="400"/>
              </a:spcBef>
              <a:spcAft>
                <a:spcPts val="0"/>
              </a:spcAft>
              <a:buClr>
                <a:srgbClr val="4E4E50"/>
              </a:buClr>
              <a:buSzPts val="1200"/>
              <a:buNone/>
              <a:defRPr sz="1200"/>
            </a:lvl4pPr>
            <a:lvl5pPr lvl="4" algn="ctr" rtl="0">
              <a:lnSpc>
                <a:spcPct val="90000"/>
              </a:lnSpc>
              <a:spcBef>
                <a:spcPts val="400"/>
              </a:spcBef>
              <a:spcAft>
                <a:spcPts val="0"/>
              </a:spcAft>
              <a:buClr>
                <a:srgbClr val="4E4E50"/>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16616122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379"/>
        <p:cNvGrpSpPr/>
        <p:nvPr/>
      </p:nvGrpSpPr>
      <p:grpSpPr>
        <a:xfrm>
          <a:off x="0" y="0"/>
          <a:ext cx="0" cy="0"/>
          <a:chOff x="0" y="0"/>
          <a:chExt cx="0" cy="0"/>
        </a:xfrm>
      </p:grpSpPr>
      <p:sp>
        <p:nvSpPr>
          <p:cNvPr id="380" name="Google Shape;380;p66"/>
          <p:cNvSpPr/>
          <p:nvPr/>
        </p:nvSpPr>
        <p:spPr>
          <a:xfrm>
            <a:off x="0" y="0"/>
            <a:ext cx="9144000" cy="4462500"/>
          </a:xfrm>
          <a:prstGeom prst="rect">
            <a:avLst/>
          </a:prstGeom>
          <a:solidFill>
            <a:srgbClr val="929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Calibri"/>
              <a:ea typeface="Calibri"/>
              <a:cs typeface="Calibri"/>
              <a:sym typeface="Calibri"/>
            </a:endParaRPr>
          </a:p>
        </p:txBody>
      </p:sp>
      <p:pic>
        <p:nvPicPr>
          <p:cNvPr id="381" name="Google Shape;381;p66"/>
          <p:cNvPicPr preferRelativeResize="0"/>
          <p:nvPr/>
        </p:nvPicPr>
        <p:blipFill rotWithShape="1">
          <a:blip r:embed="rId2">
            <a:alphaModFix/>
          </a:blip>
          <a:srcRect/>
          <a:stretch/>
        </p:blipFill>
        <p:spPr>
          <a:xfrm>
            <a:off x="0" y="1033530"/>
            <a:ext cx="9143998" cy="3428999"/>
          </a:xfrm>
          <a:prstGeom prst="rect">
            <a:avLst/>
          </a:prstGeom>
          <a:noFill/>
          <a:ln>
            <a:noFill/>
          </a:ln>
        </p:spPr>
      </p:pic>
      <p:pic>
        <p:nvPicPr>
          <p:cNvPr id="382" name="Google Shape;382;p66"/>
          <p:cNvPicPr preferRelativeResize="0"/>
          <p:nvPr/>
        </p:nvPicPr>
        <p:blipFill rotWithShape="1">
          <a:blip r:embed="rId3">
            <a:alphaModFix/>
          </a:blip>
          <a:srcRect/>
          <a:stretch/>
        </p:blipFill>
        <p:spPr>
          <a:xfrm>
            <a:off x="532638" y="2532888"/>
            <a:ext cx="1467600" cy="1467600"/>
          </a:xfrm>
          <a:prstGeom prst="ellipse">
            <a:avLst/>
          </a:prstGeom>
          <a:noFill/>
          <a:ln>
            <a:noFill/>
          </a:ln>
        </p:spPr>
      </p:pic>
      <p:sp>
        <p:nvSpPr>
          <p:cNvPr id="383" name="Google Shape;383;p66"/>
          <p:cNvSpPr txBox="1">
            <a:spLocks noGrp="1"/>
          </p:cNvSpPr>
          <p:nvPr>
            <p:ph type="ctrTitle"/>
          </p:nvPr>
        </p:nvSpPr>
        <p:spPr>
          <a:xfrm>
            <a:off x="2000250" y="930440"/>
            <a:ext cx="5943600" cy="537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700"/>
              <a:buFont typeface="Source Serif Pro"/>
              <a:buNone/>
              <a:defRPr sz="27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84" name="Google Shape;384;p66"/>
          <p:cNvSpPr txBox="1">
            <a:spLocks noGrp="1"/>
          </p:cNvSpPr>
          <p:nvPr>
            <p:ph type="subTitle" idx="1"/>
          </p:nvPr>
        </p:nvSpPr>
        <p:spPr>
          <a:xfrm>
            <a:off x="2000250" y="1588549"/>
            <a:ext cx="5943600" cy="519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chemeClr val="lt1"/>
              </a:buClr>
              <a:buSzPts val="1800"/>
              <a:buNone/>
              <a:defRPr sz="1800" b="1" i="0">
                <a:solidFill>
                  <a:schemeClr val="lt1"/>
                </a:solidFill>
                <a:latin typeface="Source Sans Pro SemiBold"/>
                <a:ea typeface="Source Sans Pro SemiBold"/>
                <a:cs typeface="Source Sans Pro SemiBold"/>
                <a:sym typeface="Source Sans Pro SemiBold"/>
              </a:defRPr>
            </a:lvl1pPr>
            <a:lvl2pPr lvl="1" algn="ctr" rtl="0">
              <a:lnSpc>
                <a:spcPct val="90000"/>
              </a:lnSpc>
              <a:spcBef>
                <a:spcPts val="400"/>
              </a:spcBef>
              <a:spcAft>
                <a:spcPts val="0"/>
              </a:spcAft>
              <a:buClr>
                <a:srgbClr val="4E4E50"/>
              </a:buClr>
              <a:buSzPts val="1500"/>
              <a:buNone/>
              <a:defRPr sz="1500"/>
            </a:lvl2pPr>
            <a:lvl3pPr lvl="2" algn="ctr" rtl="0">
              <a:lnSpc>
                <a:spcPct val="90000"/>
              </a:lnSpc>
              <a:spcBef>
                <a:spcPts val="400"/>
              </a:spcBef>
              <a:spcAft>
                <a:spcPts val="0"/>
              </a:spcAft>
              <a:buClr>
                <a:srgbClr val="4E4E50"/>
              </a:buClr>
              <a:buSzPts val="1400"/>
              <a:buNone/>
              <a:defRPr sz="1400"/>
            </a:lvl3pPr>
            <a:lvl4pPr lvl="3" algn="ctr" rtl="0">
              <a:lnSpc>
                <a:spcPct val="90000"/>
              </a:lnSpc>
              <a:spcBef>
                <a:spcPts val="400"/>
              </a:spcBef>
              <a:spcAft>
                <a:spcPts val="0"/>
              </a:spcAft>
              <a:buClr>
                <a:srgbClr val="4E4E50"/>
              </a:buClr>
              <a:buSzPts val="1200"/>
              <a:buNone/>
              <a:defRPr sz="1200"/>
            </a:lvl4pPr>
            <a:lvl5pPr lvl="4" algn="ctr" rtl="0">
              <a:lnSpc>
                <a:spcPct val="90000"/>
              </a:lnSpc>
              <a:spcBef>
                <a:spcPts val="400"/>
              </a:spcBef>
              <a:spcAft>
                <a:spcPts val="0"/>
              </a:spcAft>
              <a:buClr>
                <a:srgbClr val="4E4E50"/>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385" name="Google Shape;385;p66"/>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a:solidFill>
                  <a:schemeClr val="lt1"/>
                </a:solidFill>
                <a:latin typeface="Source Sans Pro SemiBold"/>
                <a:ea typeface="Source Sans Pro SemiBold"/>
                <a:cs typeface="Source Sans Pro SemiBold"/>
                <a:sym typeface="Source Sans Pro SemiBold"/>
              </a:rPr>
              <a:pPr marL="0" marR="0" lvl="0" indent="0" algn="l" rtl="0">
                <a:spcBef>
                  <a:spcPts val="0"/>
                </a:spcBef>
                <a:spcAft>
                  <a:spcPts val="0"/>
                </a:spcAft>
                <a:buNone/>
              </a:pPr>
              <a:t>‹#›</a:t>
            </a:fld>
            <a:endParaRPr sz="900" b="1" i="0">
              <a:solidFill>
                <a:schemeClr val="lt1"/>
              </a:solidFill>
              <a:latin typeface="Source Sans Pro SemiBold"/>
              <a:ea typeface="Source Sans Pro SemiBold"/>
              <a:cs typeface="Source Sans Pro SemiBold"/>
              <a:sym typeface="Source Sans Pro SemiBold"/>
            </a:endParaRPr>
          </a:p>
        </p:txBody>
      </p:sp>
    </p:spTree>
    <p:extLst>
      <p:ext uri="{BB962C8B-B14F-4D97-AF65-F5344CB8AC3E}">
        <p14:creationId xmlns:p14="http://schemas.microsoft.com/office/powerpoint/2010/main" val="2091909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36"/>
        <p:cNvGrpSpPr/>
        <p:nvPr/>
      </p:nvGrpSpPr>
      <p:grpSpPr>
        <a:xfrm>
          <a:off x="0" y="0"/>
          <a:ext cx="0" cy="0"/>
          <a:chOff x="0" y="0"/>
          <a:chExt cx="0" cy="0"/>
        </a:xfrm>
      </p:grpSpPr>
      <p:sp>
        <p:nvSpPr>
          <p:cNvPr id="537" name="Google Shape;537;p75"/>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228B9C"/>
              </a:buClr>
              <a:buSzPts val="2400"/>
              <a:buFont typeface="Source Sans Pro"/>
              <a:buNone/>
              <a:defRPr sz="2400">
                <a:solidFill>
                  <a:srgbClr val="228B9C"/>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38" name="Google Shape;538;p75"/>
          <p:cNvSpPr txBox="1">
            <a:spLocks noGrp="1"/>
          </p:cNvSpPr>
          <p:nvPr>
            <p:ph type="body" idx="1"/>
          </p:nvPr>
        </p:nvSpPr>
        <p:spPr>
          <a:xfrm>
            <a:off x="3887391" y="342901"/>
            <a:ext cx="4629300" cy="4053000"/>
          </a:xfrm>
          <a:prstGeom prst="rect">
            <a:avLst/>
          </a:prstGeom>
          <a:noFill/>
          <a:ln>
            <a:noFill/>
          </a:ln>
        </p:spPr>
        <p:txBody>
          <a:bodyPr spcFirstLastPara="1" wrap="square" lIns="68575" tIns="34275" rIns="68575" bIns="34275" anchor="t" anchorCtr="0">
            <a:noAutofit/>
          </a:bodyPr>
          <a:lstStyle>
            <a:lvl1pPr marL="457200" lvl="0" indent="-361950" algn="l" rtl="0">
              <a:lnSpc>
                <a:spcPct val="90000"/>
              </a:lnSpc>
              <a:spcBef>
                <a:spcPts val="800"/>
              </a:spcBef>
              <a:spcAft>
                <a:spcPts val="0"/>
              </a:spcAft>
              <a:buClr>
                <a:srgbClr val="4E4E50"/>
              </a:buClr>
              <a:buSzPts val="2100"/>
              <a:buChar char="•"/>
              <a:defRPr sz="2100">
                <a:solidFill>
                  <a:srgbClr val="4E4E50"/>
                </a:solidFill>
              </a:defRPr>
            </a:lvl1pPr>
            <a:lvl2pPr marL="914400" lvl="1" indent="-342900" algn="l" rtl="0">
              <a:lnSpc>
                <a:spcPct val="90000"/>
              </a:lnSpc>
              <a:spcBef>
                <a:spcPts val="400"/>
              </a:spcBef>
              <a:spcAft>
                <a:spcPts val="0"/>
              </a:spcAft>
              <a:buClr>
                <a:srgbClr val="4E4E50"/>
              </a:buClr>
              <a:buSzPts val="1800"/>
              <a:buChar char="•"/>
              <a:defRPr sz="1800">
                <a:solidFill>
                  <a:srgbClr val="4E4E50"/>
                </a:solidFill>
              </a:defRPr>
            </a:lvl2pPr>
            <a:lvl3pPr marL="1371600" lvl="2" indent="-323850" algn="l" rtl="0">
              <a:lnSpc>
                <a:spcPct val="90000"/>
              </a:lnSpc>
              <a:spcBef>
                <a:spcPts val="400"/>
              </a:spcBef>
              <a:spcAft>
                <a:spcPts val="0"/>
              </a:spcAft>
              <a:buClr>
                <a:srgbClr val="4E4E50"/>
              </a:buClr>
              <a:buSzPts val="1500"/>
              <a:buChar char="•"/>
              <a:defRPr sz="1500">
                <a:solidFill>
                  <a:srgbClr val="4E4E50"/>
                </a:solidFill>
              </a:defRPr>
            </a:lvl3pPr>
            <a:lvl4pPr marL="1828800" lvl="3" indent="-317500" algn="l" rtl="0">
              <a:lnSpc>
                <a:spcPct val="90000"/>
              </a:lnSpc>
              <a:spcBef>
                <a:spcPts val="400"/>
              </a:spcBef>
              <a:spcAft>
                <a:spcPts val="0"/>
              </a:spcAft>
              <a:buClr>
                <a:srgbClr val="4E4E50"/>
              </a:buClr>
              <a:buSzPts val="1400"/>
              <a:buChar char="•"/>
              <a:defRPr sz="1400">
                <a:solidFill>
                  <a:srgbClr val="4E4E50"/>
                </a:solidFill>
              </a:defRPr>
            </a:lvl4pPr>
            <a:lvl5pPr marL="2286000" lvl="4" indent="-304800" algn="l" rtl="0">
              <a:lnSpc>
                <a:spcPct val="90000"/>
              </a:lnSpc>
              <a:spcBef>
                <a:spcPts val="400"/>
              </a:spcBef>
              <a:spcAft>
                <a:spcPts val="0"/>
              </a:spcAft>
              <a:buClr>
                <a:srgbClr val="4E4E50"/>
              </a:buClr>
              <a:buSzPts val="1200"/>
              <a:buChar char="•"/>
              <a:defRPr sz="1200">
                <a:solidFill>
                  <a:srgbClr val="4E4E50"/>
                </a:solidFill>
              </a:defRPr>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539" name="Google Shape;539;p75"/>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4E4E50"/>
              </a:buClr>
              <a:buSzPts val="1200"/>
              <a:buNone/>
              <a:defRPr sz="1200">
                <a:solidFill>
                  <a:srgbClr val="4E4E50"/>
                </a:solidFill>
              </a:defRPr>
            </a:lvl1pPr>
            <a:lvl2pPr marL="914400" lvl="1" indent="-228600" algn="l" rtl="0">
              <a:lnSpc>
                <a:spcPct val="90000"/>
              </a:lnSpc>
              <a:spcBef>
                <a:spcPts val="400"/>
              </a:spcBef>
              <a:spcAft>
                <a:spcPts val="0"/>
              </a:spcAft>
              <a:buClr>
                <a:srgbClr val="4E4E50"/>
              </a:buClr>
              <a:buSzPts val="1100"/>
              <a:buNone/>
              <a:defRPr sz="1100"/>
            </a:lvl2pPr>
            <a:lvl3pPr marL="1371600" lvl="2" indent="-228600" algn="l" rtl="0">
              <a:lnSpc>
                <a:spcPct val="90000"/>
              </a:lnSpc>
              <a:spcBef>
                <a:spcPts val="400"/>
              </a:spcBef>
              <a:spcAft>
                <a:spcPts val="0"/>
              </a:spcAft>
              <a:buClr>
                <a:srgbClr val="4E4E50"/>
              </a:buClr>
              <a:buSzPts val="900"/>
              <a:buNone/>
              <a:defRPr sz="900"/>
            </a:lvl3pPr>
            <a:lvl4pPr marL="1828800" lvl="3" indent="-228600" algn="l" rtl="0">
              <a:lnSpc>
                <a:spcPct val="90000"/>
              </a:lnSpc>
              <a:spcBef>
                <a:spcPts val="400"/>
              </a:spcBef>
              <a:spcAft>
                <a:spcPts val="0"/>
              </a:spcAft>
              <a:buClr>
                <a:srgbClr val="4E4E50"/>
              </a:buClr>
              <a:buSzPts val="800"/>
              <a:buNone/>
              <a:defRPr sz="800"/>
            </a:lvl4pPr>
            <a:lvl5pPr marL="2286000" lvl="4" indent="-228600" algn="l" rtl="0">
              <a:lnSpc>
                <a:spcPct val="90000"/>
              </a:lnSpc>
              <a:spcBef>
                <a:spcPts val="400"/>
              </a:spcBef>
              <a:spcAft>
                <a:spcPts val="0"/>
              </a:spcAft>
              <a:buClr>
                <a:srgbClr val="4E4E50"/>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540" name="Google Shape;540;p75"/>
          <p:cNvSpPr/>
          <p:nvPr/>
        </p:nvSpPr>
        <p:spPr>
          <a:xfrm rot="-5400000">
            <a:off x="4554900" y="-126571"/>
            <a:ext cx="34200" cy="9144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Source Sans Pro"/>
              <a:ea typeface="Source Sans Pro"/>
              <a:cs typeface="Source Sans Pro"/>
              <a:sym typeface="Source Sans Pro"/>
            </a:endParaRPr>
          </a:p>
        </p:txBody>
      </p:sp>
      <p:sp>
        <p:nvSpPr>
          <p:cNvPr id="541" name="Google Shape;541;p75"/>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42" name="Google Shape;542;p75"/>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 sz="900" b="1" i="0" u="none" strike="noStrike" cap="none">
                <a:solidFill>
                  <a:schemeClr val="lt1"/>
                </a:solidFill>
                <a:latin typeface="Source Sans Pro SemiBold"/>
                <a:ea typeface="Source Sans Pro SemiBold"/>
                <a:cs typeface="Source Sans Pro SemiBold"/>
                <a:sym typeface="Source Sans Pro SemiBold"/>
              </a:rPr>
              <a:t>‹#›</a:t>
            </a:fld>
            <a:endParaRPr sz="900" b="1" i="0" u="none" strike="noStrike" cap="none">
              <a:solidFill>
                <a:schemeClr val="lt1"/>
              </a:solidFill>
              <a:latin typeface="Source Sans Pro SemiBold"/>
              <a:ea typeface="Source Sans Pro SemiBold"/>
              <a:cs typeface="Source Sans Pro SemiBold"/>
              <a:sym typeface="Source Sans Pro SemiBo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386"/>
        <p:cNvGrpSpPr/>
        <p:nvPr/>
      </p:nvGrpSpPr>
      <p:grpSpPr>
        <a:xfrm>
          <a:off x="0" y="0"/>
          <a:ext cx="0" cy="0"/>
          <a:chOff x="0" y="0"/>
          <a:chExt cx="0" cy="0"/>
        </a:xfrm>
      </p:grpSpPr>
      <p:sp>
        <p:nvSpPr>
          <p:cNvPr id="387" name="Google Shape;387;p67"/>
          <p:cNvSpPr/>
          <p:nvPr/>
        </p:nvSpPr>
        <p:spPr>
          <a:xfrm>
            <a:off x="0" y="0"/>
            <a:ext cx="9144000" cy="4462500"/>
          </a:xfrm>
          <a:prstGeom prst="rect">
            <a:avLst/>
          </a:prstGeom>
          <a:solidFill>
            <a:srgbClr val="92BB4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Calibri"/>
              <a:ea typeface="Calibri"/>
              <a:cs typeface="Calibri"/>
              <a:sym typeface="Calibri"/>
            </a:endParaRPr>
          </a:p>
        </p:txBody>
      </p:sp>
      <p:pic>
        <p:nvPicPr>
          <p:cNvPr id="388" name="Google Shape;388;p67"/>
          <p:cNvPicPr preferRelativeResize="0"/>
          <p:nvPr/>
        </p:nvPicPr>
        <p:blipFill rotWithShape="1">
          <a:blip r:embed="rId2">
            <a:alphaModFix/>
          </a:blip>
          <a:srcRect/>
          <a:stretch/>
        </p:blipFill>
        <p:spPr>
          <a:xfrm>
            <a:off x="0" y="1033530"/>
            <a:ext cx="9143998" cy="3428999"/>
          </a:xfrm>
          <a:prstGeom prst="rect">
            <a:avLst/>
          </a:prstGeom>
          <a:noFill/>
          <a:ln>
            <a:noFill/>
          </a:ln>
        </p:spPr>
      </p:pic>
      <p:sp>
        <p:nvSpPr>
          <p:cNvPr id="389" name="Google Shape;389;p67"/>
          <p:cNvSpPr txBox="1">
            <a:spLocks noGrp="1"/>
          </p:cNvSpPr>
          <p:nvPr>
            <p:ph type="ctrTitle"/>
          </p:nvPr>
        </p:nvSpPr>
        <p:spPr>
          <a:xfrm>
            <a:off x="2000250" y="930440"/>
            <a:ext cx="5943600" cy="537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700"/>
              <a:buFont typeface="Source Serif Pro"/>
              <a:buNone/>
              <a:defRPr sz="27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90" name="Google Shape;390;p67"/>
          <p:cNvSpPr txBox="1">
            <a:spLocks noGrp="1"/>
          </p:cNvSpPr>
          <p:nvPr>
            <p:ph type="subTitle" idx="1"/>
          </p:nvPr>
        </p:nvSpPr>
        <p:spPr>
          <a:xfrm>
            <a:off x="2000250" y="1588549"/>
            <a:ext cx="5943600" cy="519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chemeClr val="lt1"/>
              </a:buClr>
              <a:buSzPts val="1800"/>
              <a:buNone/>
              <a:defRPr sz="1800" b="1" i="0">
                <a:solidFill>
                  <a:schemeClr val="lt1"/>
                </a:solidFill>
                <a:latin typeface="Source Sans Pro SemiBold"/>
                <a:ea typeface="Source Sans Pro SemiBold"/>
                <a:cs typeface="Source Sans Pro SemiBold"/>
                <a:sym typeface="Source Sans Pro SemiBold"/>
              </a:defRPr>
            </a:lvl1pPr>
            <a:lvl2pPr lvl="1" algn="ctr" rtl="0">
              <a:lnSpc>
                <a:spcPct val="90000"/>
              </a:lnSpc>
              <a:spcBef>
                <a:spcPts val="400"/>
              </a:spcBef>
              <a:spcAft>
                <a:spcPts val="0"/>
              </a:spcAft>
              <a:buClr>
                <a:srgbClr val="4E4E50"/>
              </a:buClr>
              <a:buSzPts val="1500"/>
              <a:buNone/>
              <a:defRPr sz="1500"/>
            </a:lvl2pPr>
            <a:lvl3pPr lvl="2" algn="ctr" rtl="0">
              <a:lnSpc>
                <a:spcPct val="90000"/>
              </a:lnSpc>
              <a:spcBef>
                <a:spcPts val="400"/>
              </a:spcBef>
              <a:spcAft>
                <a:spcPts val="0"/>
              </a:spcAft>
              <a:buClr>
                <a:srgbClr val="4E4E50"/>
              </a:buClr>
              <a:buSzPts val="1400"/>
              <a:buNone/>
              <a:defRPr sz="1400"/>
            </a:lvl3pPr>
            <a:lvl4pPr lvl="3" algn="ctr" rtl="0">
              <a:lnSpc>
                <a:spcPct val="90000"/>
              </a:lnSpc>
              <a:spcBef>
                <a:spcPts val="400"/>
              </a:spcBef>
              <a:spcAft>
                <a:spcPts val="0"/>
              </a:spcAft>
              <a:buClr>
                <a:srgbClr val="4E4E50"/>
              </a:buClr>
              <a:buSzPts val="1200"/>
              <a:buNone/>
              <a:defRPr sz="1200"/>
            </a:lvl4pPr>
            <a:lvl5pPr lvl="4" algn="ctr" rtl="0">
              <a:lnSpc>
                <a:spcPct val="90000"/>
              </a:lnSpc>
              <a:spcBef>
                <a:spcPts val="400"/>
              </a:spcBef>
              <a:spcAft>
                <a:spcPts val="0"/>
              </a:spcAft>
              <a:buClr>
                <a:srgbClr val="4E4E50"/>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pic>
        <p:nvPicPr>
          <p:cNvPr id="391" name="Google Shape;391;p67"/>
          <p:cNvPicPr preferRelativeResize="0"/>
          <p:nvPr/>
        </p:nvPicPr>
        <p:blipFill rotWithShape="1">
          <a:blip r:embed="rId3">
            <a:alphaModFix/>
          </a:blip>
          <a:srcRect/>
          <a:stretch/>
        </p:blipFill>
        <p:spPr>
          <a:xfrm>
            <a:off x="532638" y="2532888"/>
            <a:ext cx="1467600" cy="1467600"/>
          </a:xfrm>
          <a:prstGeom prst="ellipse">
            <a:avLst/>
          </a:prstGeom>
          <a:noFill/>
          <a:ln>
            <a:noFill/>
          </a:ln>
        </p:spPr>
      </p:pic>
      <p:sp>
        <p:nvSpPr>
          <p:cNvPr id="392" name="Google Shape;392;p67"/>
          <p:cNvSpPr txBox="1">
            <a:spLocks noGrp="1"/>
          </p:cNvSpPr>
          <p:nvPr>
            <p:ph type="sldNum" idx="12"/>
          </p:nvPr>
        </p:nvSpPr>
        <p:spPr>
          <a:xfrm>
            <a:off x="8667750" y="4462528"/>
            <a:ext cx="228600" cy="685800"/>
          </a:xfrm>
          <a:prstGeom prst="rect">
            <a:avLst/>
          </a:prstGeom>
          <a:noFill/>
          <a:ln>
            <a:noFill/>
          </a:ln>
        </p:spPr>
        <p:txBody>
          <a:bodyPr spcFirstLastPara="1" wrap="square" lIns="0" tIns="0" rIns="0" bIns="0" anchor="ctr" anchorCtr="0">
            <a:noAutofit/>
          </a:bodyPr>
          <a:lstStyle>
            <a:lvl1pPr marL="0" lvl="0" indent="0" algn="l" rtl="0">
              <a:spcBef>
                <a:spcPts val="0"/>
              </a:spcBef>
              <a:buNone/>
              <a:defRPr sz="900" b="1" i="0">
                <a:solidFill>
                  <a:schemeClr val="lt1"/>
                </a:solidFill>
                <a:latin typeface="Source Sans Pro SemiBold"/>
                <a:ea typeface="Source Sans Pro SemiBold"/>
                <a:cs typeface="Source Sans Pro SemiBold"/>
                <a:sym typeface="Source Sans Pro SemiBold"/>
              </a:defRPr>
            </a:lvl1pPr>
            <a:lvl2pPr marL="0" lvl="1" indent="0" algn="l" rtl="0">
              <a:spcBef>
                <a:spcPts val="0"/>
              </a:spcBef>
              <a:buNone/>
              <a:defRPr sz="900" b="1" i="0">
                <a:solidFill>
                  <a:schemeClr val="lt1"/>
                </a:solidFill>
                <a:latin typeface="Source Sans Pro SemiBold"/>
                <a:ea typeface="Source Sans Pro SemiBold"/>
                <a:cs typeface="Source Sans Pro SemiBold"/>
                <a:sym typeface="Source Sans Pro SemiBold"/>
              </a:defRPr>
            </a:lvl2pPr>
            <a:lvl3pPr marL="0" lvl="2" indent="0" algn="l" rtl="0">
              <a:spcBef>
                <a:spcPts val="0"/>
              </a:spcBef>
              <a:buNone/>
              <a:defRPr sz="900" b="1" i="0">
                <a:solidFill>
                  <a:schemeClr val="lt1"/>
                </a:solidFill>
                <a:latin typeface="Source Sans Pro SemiBold"/>
                <a:ea typeface="Source Sans Pro SemiBold"/>
                <a:cs typeface="Source Sans Pro SemiBold"/>
                <a:sym typeface="Source Sans Pro SemiBold"/>
              </a:defRPr>
            </a:lvl3pPr>
            <a:lvl4pPr marL="0" lvl="3" indent="0" algn="l" rtl="0">
              <a:spcBef>
                <a:spcPts val="0"/>
              </a:spcBef>
              <a:buNone/>
              <a:defRPr sz="900" b="1" i="0">
                <a:solidFill>
                  <a:schemeClr val="lt1"/>
                </a:solidFill>
                <a:latin typeface="Source Sans Pro SemiBold"/>
                <a:ea typeface="Source Sans Pro SemiBold"/>
                <a:cs typeface="Source Sans Pro SemiBold"/>
                <a:sym typeface="Source Sans Pro SemiBold"/>
              </a:defRPr>
            </a:lvl4pPr>
            <a:lvl5pPr marL="0" lvl="4" indent="0" algn="l" rtl="0">
              <a:spcBef>
                <a:spcPts val="0"/>
              </a:spcBef>
              <a:buNone/>
              <a:defRPr sz="900" b="1" i="0">
                <a:solidFill>
                  <a:schemeClr val="lt1"/>
                </a:solidFill>
                <a:latin typeface="Source Sans Pro SemiBold"/>
                <a:ea typeface="Source Sans Pro SemiBold"/>
                <a:cs typeface="Source Sans Pro SemiBold"/>
                <a:sym typeface="Source Sans Pro SemiBold"/>
              </a:defRPr>
            </a:lvl5pPr>
            <a:lvl6pPr marL="0" lvl="5" indent="0" algn="l" rtl="0">
              <a:spcBef>
                <a:spcPts val="0"/>
              </a:spcBef>
              <a:buNone/>
              <a:defRPr sz="900" b="1" i="0">
                <a:solidFill>
                  <a:schemeClr val="lt1"/>
                </a:solidFill>
                <a:latin typeface="Source Sans Pro SemiBold"/>
                <a:ea typeface="Source Sans Pro SemiBold"/>
                <a:cs typeface="Source Sans Pro SemiBold"/>
                <a:sym typeface="Source Sans Pro SemiBold"/>
              </a:defRPr>
            </a:lvl6pPr>
            <a:lvl7pPr marL="0" lvl="6" indent="0" algn="l" rtl="0">
              <a:spcBef>
                <a:spcPts val="0"/>
              </a:spcBef>
              <a:buNone/>
              <a:defRPr sz="900" b="1" i="0">
                <a:solidFill>
                  <a:schemeClr val="lt1"/>
                </a:solidFill>
                <a:latin typeface="Source Sans Pro SemiBold"/>
                <a:ea typeface="Source Sans Pro SemiBold"/>
                <a:cs typeface="Source Sans Pro SemiBold"/>
                <a:sym typeface="Source Sans Pro SemiBold"/>
              </a:defRPr>
            </a:lvl7pPr>
            <a:lvl8pPr marL="0" lvl="7" indent="0" algn="l" rtl="0">
              <a:spcBef>
                <a:spcPts val="0"/>
              </a:spcBef>
              <a:buNone/>
              <a:defRPr sz="900" b="1" i="0">
                <a:solidFill>
                  <a:schemeClr val="lt1"/>
                </a:solidFill>
                <a:latin typeface="Source Sans Pro SemiBold"/>
                <a:ea typeface="Source Sans Pro SemiBold"/>
                <a:cs typeface="Source Sans Pro SemiBold"/>
                <a:sym typeface="Source Sans Pro SemiBold"/>
              </a:defRPr>
            </a:lvl8pPr>
            <a:lvl9pPr marL="0" lvl="8" indent="0" algn="l" rtl="0">
              <a:spcBef>
                <a:spcPts val="0"/>
              </a:spcBef>
              <a:buNone/>
              <a:defRPr sz="900" b="1" i="0">
                <a:solidFill>
                  <a:schemeClr val="lt1"/>
                </a:solidFill>
                <a:latin typeface="Source Sans Pro SemiBold"/>
                <a:ea typeface="Source Sans Pro SemiBold"/>
                <a:cs typeface="Source Sans Pro SemiBold"/>
                <a:sym typeface="Source Sans Pro SemiBol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94546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393"/>
        <p:cNvGrpSpPr/>
        <p:nvPr/>
      </p:nvGrpSpPr>
      <p:grpSpPr>
        <a:xfrm>
          <a:off x="0" y="0"/>
          <a:ext cx="0" cy="0"/>
          <a:chOff x="0" y="0"/>
          <a:chExt cx="0" cy="0"/>
        </a:xfrm>
      </p:grpSpPr>
      <p:sp>
        <p:nvSpPr>
          <p:cNvPr id="394" name="Google Shape;394;p68"/>
          <p:cNvSpPr/>
          <p:nvPr/>
        </p:nvSpPr>
        <p:spPr>
          <a:xfrm>
            <a:off x="0" y="0"/>
            <a:ext cx="9144000" cy="4462500"/>
          </a:xfrm>
          <a:prstGeom prst="rect">
            <a:avLst/>
          </a:prstGeom>
          <a:solidFill>
            <a:srgbClr val="E0933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Calibri"/>
              <a:ea typeface="Calibri"/>
              <a:cs typeface="Calibri"/>
              <a:sym typeface="Calibri"/>
            </a:endParaRPr>
          </a:p>
        </p:txBody>
      </p:sp>
      <p:pic>
        <p:nvPicPr>
          <p:cNvPr id="395" name="Google Shape;395;p68"/>
          <p:cNvPicPr preferRelativeResize="0"/>
          <p:nvPr/>
        </p:nvPicPr>
        <p:blipFill rotWithShape="1">
          <a:blip r:embed="rId2">
            <a:alphaModFix/>
          </a:blip>
          <a:srcRect/>
          <a:stretch/>
        </p:blipFill>
        <p:spPr>
          <a:xfrm>
            <a:off x="0" y="1033530"/>
            <a:ext cx="9143998" cy="3428999"/>
          </a:xfrm>
          <a:prstGeom prst="rect">
            <a:avLst/>
          </a:prstGeom>
          <a:noFill/>
          <a:ln>
            <a:noFill/>
          </a:ln>
        </p:spPr>
      </p:pic>
      <p:sp>
        <p:nvSpPr>
          <p:cNvPr id="396" name="Google Shape;396;p68"/>
          <p:cNvSpPr/>
          <p:nvPr/>
        </p:nvSpPr>
        <p:spPr>
          <a:xfrm>
            <a:off x="532638" y="2532888"/>
            <a:ext cx="1467600" cy="1467600"/>
          </a:xfrm>
          <a:prstGeom prst="ellipse">
            <a:avLst/>
          </a:prstGeom>
          <a:solidFill>
            <a:srgbClr val="FFFFFF"/>
          </a:solidFill>
          <a:ln>
            <a:noFill/>
          </a:ln>
        </p:spPr>
      </p:sp>
      <p:sp>
        <p:nvSpPr>
          <p:cNvPr id="397" name="Google Shape;397;p68"/>
          <p:cNvSpPr txBox="1">
            <a:spLocks noGrp="1"/>
          </p:cNvSpPr>
          <p:nvPr>
            <p:ph type="ctrTitle"/>
          </p:nvPr>
        </p:nvSpPr>
        <p:spPr>
          <a:xfrm>
            <a:off x="2000250" y="930440"/>
            <a:ext cx="5943600" cy="537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700"/>
              <a:buFont typeface="Source Serif Pro"/>
              <a:buNone/>
              <a:defRPr sz="27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98" name="Google Shape;398;p68"/>
          <p:cNvSpPr txBox="1">
            <a:spLocks noGrp="1"/>
          </p:cNvSpPr>
          <p:nvPr>
            <p:ph type="subTitle" idx="1"/>
          </p:nvPr>
        </p:nvSpPr>
        <p:spPr>
          <a:xfrm>
            <a:off x="2000250" y="1588549"/>
            <a:ext cx="5943600" cy="519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chemeClr val="lt1"/>
              </a:buClr>
              <a:buSzPts val="1800"/>
              <a:buNone/>
              <a:defRPr sz="1800" b="1" i="0">
                <a:solidFill>
                  <a:schemeClr val="lt1"/>
                </a:solidFill>
                <a:latin typeface="Source Sans Pro SemiBold"/>
                <a:ea typeface="Source Sans Pro SemiBold"/>
                <a:cs typeface="Source Sans Pro SemiBold"/>
                <a:sym typeface="Source Sans Pro SemiBold"/>
              </a:defRPr>
            </a:lvl1pPr>
            <a:lvl2pPr lvl="1" algn="ctr" rtl="0">
              <a:lnSpc>
                <a:spcPct val="90000"/>
              </a:lnSpc>
              <a:spcBef>
                <a:spcPts val="400"/>
              </a:spcBef>
              <a:spcAft>
                <a:spcPts val="0"/>
              </a:spcAft>
              <a:buClr>
                <a:srgbClr val="4E4E50"/>
              </a:buClr>
              <a:buSzPts val="1500"/>
              <a:buNone/>
              <a:defRPr sz="1500"/>
            </a:lvl2pPr>
            <a:lvl3pPr lvl="2" algn="ctr" rtl="0">
              <a:lnSpc>
                <a:spcPct val="90000"/>
              </a:lnSpc>
              <a:spcBef>
                <a:spcPts val="400"/>
              </a:spcBef>
              <a:spcAft>
                <a:spcPts val="0"/>
              </a:spcAft>
              <a:buClr>
                <a:srgbClr val="4E4E50"/>
              </a:buClr>
              <a:buSzPts val="1400"/>
              <a:buNone/>
              <a:defRPr sz="1400"/>
            </a:lvl3pPr>
            <a:lvl4pPr lvl="3" algn="ctr" rtl="0">
              <a:lnSpc>
                <a:spcPct val="90000"/>
              </a:lnSpc>
              <a:spcBef>
                <a:spcPts val="400"/>
              </a:spcBef>
              <a:spcAft>
                <a:spcPts val="0"/>
              </a:spcAft>
              <a:buClr>
                <a:srgbClr val="4E4E50"/>
              </a:buClr>
              <a:buSzPts val="1200"/>
              <a:buNone/>
              <a:defRPr sz="1200"/>
            </a:lvl4pPr>
            <a:lvl5pPr lvl="4" algn="ctr" rtl="0">
              <a:lnSpc>
                <a:spcPct val="90000"/>
              </a:lnSpc>
              <a:spcBef>
                <a:spcPts val="400"/>
              </a:spcBef>
              <a:spcAft>
                <a:spcPts val="0"/>
              </a:spcAft>
              <a:buClr>
                <a:srgbClr val="4E4E50"/>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399" name="Google Shape;399;p68"/>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a:solidFill>
                  <a:schemeClr val="lt1"/>
                </a:solidFill>
                <a:latin typeface="Source Sans Pro SemiBold"/>
                <a:ea typeface="Source Sans Pro SemiBold"/>
                <a:cs typeface="Source Sans Pro SemiBold"/>
                <a:sym typeface="Source Sans Pro SemiBold"/>
              </a:rPr>
              <a:pPr marL="0" marR="0" lvl="0" indent="0" algn="l" rtl="0">
                <a:spcBef>
                  <a:spcPts val="0"/>
                </a:spcBef>
                <a:spcAft>
                  <a:spcPts val="0"/>
                </a:spcAft>
                <a:buNone/>
              </a:pPr>
              <a:t>‹#›</a:t>
            </a:fld>
            <a:endParaRPr sz="900" b="1" i="0">
              <a:solidFill>
                <a:schemeClr val="lt1"/>
              </a:solidFill>
              <a:latin typeface="Source Sans Pro SemiBold"/>
              <a:ea typeface="Source Sans Pro SemiBold"/>
              <a:cs typeface="Source Sans Pro SemiBold"/>
              <a:sym typeface="Source Sans Pro SemiBold"/>
            </a:endParaRPr>
          </a:p>
        </p:txBody>
      </p:sp>
    </p:spTree>
    <p:extLst>
      <p:ext uri="{BB962C8B-B14F-4D97-AF65-F5344CB8AC3E}">
        <p14:creationId xmlns:p14="http://schemas.microsoft.com/office/powerpoint/2010/main" val="38558888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400"/>
        <p:cNvGrpSpPr/>
        <p:nvPr/>
      </p:nvGrpSpPr>
      <p:grpSpPr>
        <a:xfrm>
          <a:off x="0" y="0"/>
          <a:ext cx="0" cy="0"/>
          <a:chOff x="0" y="0"/>
          <a:chExt cx="0" cy="0"/>
        </a:xfrm>
      </p:grpSpPr>
      <p:grpSp>
        <p:nvGrpSpPr>
          <p:cNvPr id="401" name="Google Shape;401;p69"/>
          <p:cNvGrpSpPr/>
          <p:nvPr/>
        </p:nvGrpSpPr>
        <p:grpSpPr>
          <a:xfrm>
            <a:off x="0" y="1"/>
            <a:ext cx="9144000" cy="4462529"/>
            <a:chOff x="0" y="0"/>
            <a:chExt cx="12192000" cy="5950039"/>
          </a:xfrm>
        </p:grpSpPr>
        <p:sp>
          <p:nvSpPr>
            <p:cNvPr id="402" name="Google Shape;402;p69"/>
            <p:cNvSpPr/>
            <p:nvPr/>
          </p:nvSpPr>
          <p:spPr>
            <a:xfrm>
              <a:off x="0" y="0"/>
              <a:ext cx="12192000" cy="5949900"/>
            </a:xfrm>
            <a:prstGeom prst="rect">
              <a:avLst/>
            </a:prstGeom>
            <a:solidFill>
              <a:srgbClr val="98663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Calibri"/>
                <a:ea typeface="Calibri"/>
                <a:cs typeface="Calibri"/>
                <a:sym typeface="Calibri"/>
              </a:endParaRPr>
            </a:p>
          </p:txBody>
        </p:sp>
        <p:pic>
          <p:nvPicPr>
            <p:cNvPr id="403" name="Google Shape;403;p69"/>
            <p:cNvPicPr preferRelativeResize="0"/>
            <p:nvPr/>
          </p:nvPicPr>
          <p:blipFill rotWithShape="1">
            <a:blip r:embed="rId2">
              <a:alphaModFix/>
            </a:blip>
            <a:srcRect/>
            <a:stretch/>
          </p:blipFill>
          <p:spPr>
            <a:xfrm>
              <a:off x="0" y="1378039"/>
              <a:ext cx="12191999" cy="4572000"/>
            </a:xfrm>
            <a:prstGeom prst="rect">
              <a:avLst/>
            </a:prstGeom>
            <a:noFill/>
            <a:ln>
              <a:noFill/>
            </a:ln>
          </p:spPr>
        </p:pic>
        <p:sp>
          <p:nvSpPr>
            <p:cNvPr id="404" name="Google Shape;404;p69"/>
            <p:cNvSpPr/>
            <p:nvPr/>
          </p:nvSpPr>
          <p:spPr>
            <a:xfrm>
              <a:off x="710184" y="3377184"/>
              <a:ext cx="1956900" cy="1956900"/>
            </a:xfrm>
            <a:prstGeom prst="ellipse">
              <a:avLst/>
            </a:prstGeom>
            <a:solidFill>
              <a:srgbClr val="FFFFFF"/>
            </a:solidFill>
            <a:ln>
              <a:noFill/>
            </a:ln>
          </p:spPr>
        </p:sp>
      </p:grpSp>
      <p:sp>
        <p:nvSpPr>
          <p:cNvPr id="405" name="Google Shape;405;p69"/>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b="1" i="0" u="none">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406" name="Google Shape;406;p69"/>
          <p:cNvSpPr txBox="1">
            <a:spLocks noGrp="1"/>
          </p:cNvSpPr>
          <p:nvPr>
            <p:ph type="ctrTitle"/>
          </p:nvPr>
        </p:nvSpPr>
        <p:spPr>
          <a:xfrm>
            <a:off x="2000250" y="930440"/>
            <a:ext cx="5943600" cy="537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700"/>
              <a:buFont typeface="Source Serif Pro"/>
              <a:buNone/>
              <a:defRPr sz="27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07" name="Google Shape;407;p69"/>
          <p:cNvSpPr txBox="1">
            <a:spLocks noGrp="1"/>
          </p:cNvSpPr>
          <p:nvPr>
            <p:ph type="subTitle" idx="1"/>
          </p:nvPr>
        </p:nvSpPr>
        <p:spPr>
          <a:xfrm>
            <a:off x="2000250" y="1588549"/>
            <a:ext cx="5943600" cy="519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chemeClr val="lt1"/>
              </a:buClr>
              <a:buSzPts val="1800"/>
              <a:buNone/>
              <a:defRPr sz="1800" b="1" i="0">
                <a:solidFill>
                  <a:schemeClr val="lt1"/>
                </a:solidFill>
                <a:latin typeface="Source Sans Pro SemiBold"/>
                <a:ea typeface="Source Sans Pro SemiBold"/>
                <a:cs typeface="Source Sans Pro SemiBold"/>
                <a:sym typeface="Source Sans Pro SemiBold"/>
              </a:defRPr>
            </a:lvl1pPr>
            <a:lvl2pPr lvl="1" algn="ctr" rtl="0">
              <a:lnSpc>
                <a:spcPct val="90000"/>
              </a:lnSpc>
              <a:spcBef>
                <a:spcPts val="400"/>
              </a:spcBef>
              <a:spcAft>
                <a:spcPts val="0"/>
              </a:spcAft>
              <a:buClr>
                <a:srgbClr val="4E4E50"/>
              </a:buClr>
              <a:buSzPts val="1500"/>
              <a:buNone/>
              <a:defRPr sz="1500"/>
            </a:lvl2pPr>
            <a:lvl3pPr lvl="2" algn="ctr" rtl="0">
              <a:lnSpc>
                <a:spcPct val="90000"/>
              </a:lnSpc>
              <a:spcBef>
                <a:spcPts val="400"/>
              </a:spcBef>
              <a:spcAft>
                <a:spcPts val="0"/>
              </a:spcAft>
              <a:buClr>
                <a:srgbClr val="4E4E50"/>
              </a:buClr>
              <a:buSzPts val="1400"/>
              <a:buNone/>
              <a:defRPr sz="1400"/>
            </a:lvl3pPr>
            <a:lvl4pPr lvl="3" algn="ctr" rtl="0">
              <a:lnSpc>
                <a:spcPct val="90000"/>
              </a:lnSpc>
              <a:spcBef>
                <a:spcPts val="400"/>
              </a:spcBef>
              <a:spcAft>
                <a:spcPts val="0"/>
              </a:spcAft>
              <a:buClr>
                <a:srgbClr val="4E4E50"/>
              </a:buClr>
              <a:buSzPts val="1200"/>
              <a:buNone/>
              <a:defRPr sz="1200"/>
            </a:lvl4pPr>
            <a:lvl5pPr lvl="4" algn="ctr" rtl="0">
              <a:lnSpc>
                <a:spcPct val="90000"/>
              </a:lnSpc>
              <a:spcBef>
                <a:spcPts val="400"/>
              </a:spcBef>
              <a:spcAft>
                <a:spcPts val="0"/>
              </a:spcAft>
              <a:buClr>
                <a:srgbClr val="4E4E50"/>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408" name="Google Shape;408;p69"/>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a:solidFill>
                  <a:schemeClr val="lt1"/>
                </a:solidFill>
                <a:latin typeface="Source Sans Pro SemiBold"/>
                <a:ea typeface="Source Sans Pro SemiBold"/>
                <a:cs typeface="Source Sans Pro SemiBold"/>
                <a:sym typeface="Source Sans Pro SemiBold"/>
              </a:rPr>
              <a:pPr marL="0" marR="0" lvl="0" indent="0" algn="l" rtl="0">
                <a:spcBef>
                  <a:spcPts val="0"/>
                </a:spcBef>
                <a:spcAft>
                  <a:spcPts val="0"/>
                </a:spcAft>
                <a:buNone/>
              </a:pPr>
              <a:t>‹#›</a:t>
            </a:fld>
            <a:endParaRPr sz="900" b="1" i="0">
              <a:solidFill>
                <a:schemeClr val="lt1"/>
              </a:solidFill>
              <a:latin typeface="Source Sans Pro SemiBold"/>
              <a:ea typeface="Source Sans Pro SemiBold"/>
              <a:cs typeface="Source Sans Pro SemiBold"/>
              <a:sym typeface="Source Sans Pro SemiBold"/>
            </a:endParaRPr>
          </a:p>
        </p:txBody>
      </p:sp>
      <p:sp>
        <p:nvSpPr>
          <p:cNvPr id="409" name="Google Shape;409;p69"/>
          <p:cNvSpPr txBox="1"/>
          <p:nvPr/>
        </p:nvSpPr>
        <p:spPr>
          <a:xfrm>
            <a:off x="7476558" y="4462528"/>
            <a:ext cx="1033200" cy="6810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 sz="900" b="1" i="0">
                <a:solidFill>
                  <a:schemeClr val="lt1"/>
                </a:solidFill>
                <a:latin typeface="Source Sans Pro SemiBold"/>
                <a:ea typeface="Source Sans Pro SemiBold"/>
                <a:cs typeface="Source Sans Pro SemiBold"/>
                <a:sym typeface="Source Sans Pro SemiBold"/>
              </a:rPr>
              <a:t>January 20, 2021</a:t>
            </a:r>
            <a:endParaRPr sz="900" b="1" i="0">
              <a:solidFill>
                <a:schemeClr val="lt1"/>
              </a:solidFill>
              <a:latin typeface="Source Sans Pro SemiBold"/>
              <a:ea typeface="Source Sans Pro SemiBold"/>
              <a:cs typeface="Source Sans Pro SemiBold"/>
              <a:sym typeface="Source Sans Pro SemiBold"/>
            </a:endParaRPr>
          </a:p>
        </p:txBody>
      </p:sp>
      <p:sp>
        <p:nvSpPr>
          <p:cNvPr id="410" name="Google Shape;410;p69"/>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ctr" anchorCtr="0">
            <a:noAutofit/>
          </a:bodyPr>
          <a:lstStyle>
            <a:lvl1pPr lvl="0" algn="r" rtl="0">
              <a:buNone/>
              <a:defRPr sz="1000">
                <a:solidFill>
                  <a:srgbClr val="4E4E50"/>
                </a:solidFill>
              </a:defRPr>
            </a:lvl1pPr>
            <a:lvl2pPr lvl="1" algn="r" rtl="0">
              <a:buNone/>
              <a:defRPr sz="1000">
                <a:solidFill>
                  <a:srgbClr val="4E4E50"/>
                </a:solidFill>
              </a:defRPr>
            </a:lvl2pPr>
            <a:lvl3pPr lvl="2" algn="r" rtl="0">
              <a:buNone/>
              <a:defRPr sz="1000">
                <a:solidFill>
                  <a:srgbClr val="4E4E50"/>
                </a:solidFill>
              </a:defRPr>
            </a:lvl3pPr>
            <a:lvl4pPr lvl="3" algn="r" rtl="0">
              <a:buNone/>
              <a:defRPr sz="1000">
                <a:solidFill>
                  <a:srgbClr val="4E4E50"/>
                </a:solidFill>
              </a:defRPr>
            </a:lvl4pPr>
            <a:lvl5pPr lvl="4" algn="r" rtl="0">
              <a:buNone/>
              <a:defRPr sz="1000">
                <a:solidFill>
                  <a:srgbClr val="4E4E50"/>
                </a:solidFill>
              </a:defRPr>
            </a:lvl5pPr>
            <a:lvl6pPr lvl="5" algn="r" rtl="0">
              <a:buNone/>
              <a:defRPr sz="1000">
                <a:solidFill>
                  <a:srgbClr val="4E4E50"/>
                </a:solidFill>
              </a:defRPr>
            </a:lvl6pPr>
            <a:lvl7pPr lvl="6" algn="r" rtl="0">
              <a:buNone/>
              <a:defRPr sz="1000">
                <a:solidFill>
                  <a:srgbClr val="4E4E50"/>
                </a:solidFill>
              </a:defRPr>
            </a:lvl7pPr>
            <a:lvl8pPr lvl="7" algn="r" rtl="0">
              <a:buNone/>
              <a:defRPr sz="1000">
                <a:solidFill>
                  <a:srgbClr val="4E4E50"/>
                </a:solidFill>
              </a:defRPr>
            </a:lvl8pPr>
            <a:lvl9pPr lvl="8" algn="r" rtl="0">
              <a:buNone/>
              <a:defRPr sz="1000">
                <a:solidFill>
                  <a:srgbClr val="4E4E5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998690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411"/>
        <p:cNvGrpSpPr/>
        <p:nvPr/>
      </p:nvGrpSpPr>
      <p:grpSpPr>
        <a:xfrm>
          <a:off x="0" y="0"/>
          <a:ext cx="0" cy="0"/>
          <a:chOff x="0" y="0"/>
          <a:chExt cx="0" cy="0"/>
        </a:xfrm>
      </p:grpSpPr>
      <p:sp>
        <p:nvSpPr>
          <p:cNvPr id="412" name="Google Shape;412;p70"/>
          <p:cNvSpPr/>
          <p:nvPr/>
        </p:nvSpPr>
        <p:spPr>
          <a:xfrm>
            <a:off x="0" y="0"/>
            <a:ext cx="9144000" cy="4462500"/>
          </a:xfrm>
          <a:prstGeom prst="rect">
            <a:avLst/>
          </a:prstGeom>
          <a:solidFill>
            <a:srgbClr val="C7D86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Calibri"/>
              <a:ea typeface="Calibri"/>
              <a:cs typeface="Calibri"/>
              <a:sym typeface="Calibri"/>
            </a:endParaRPr>
          </a:p>
        </p:txBody>
      </p:sp>
      <p:pic>
        <p:nvPicPr>
          <p:cNvPr id="413" name="Google Shape;413;p70"/>
          <p:cNvPicPr preferRelativeResize="0"/>
          <p:nvPr/>
        </p:nvPicPr>
        <p:blipFill rotWithShape="1">
          <a:blip r:embed="rId2">
            <a:alphaModFix/>
          </a:blip>
          <a:srcRect/>
          <a:stretch/>
        </p:blipFill>
        <p:spPr>
          <a:xfrm>
            <a:off x="0" y="1033530"/>
            <a:ext cx="9143998" cy="3428999"/>
          </a:xfrm>
          <a:prstGeom prst="rect">
            <a:avLst/>
          </a:prstGeom>
          <a:noFill/>
          <a:ln>
            <a:noFill/>
          </a:ln>
        </p:spPr>
      </p:pic>
      <p:pic>
        <p:nvPicPr>
          <p:cNvPr id="414" name="Google Shape;414;p70"/>
          <p:cNvPicPr preferRelativeResize="0"/>
          <p:nvPr/>
        </p:nvPicPr>
        <p:blipFill rotWithShape="1">
          <a:blip r:embed="rId3">
            <a:alphaModFix/>
          </a:blip>
          <a:srcRect/>
          <a:stretch/>
        </p:blipFill>
        <p:spPr>
          <a:xfrm>
            <a:off x="532638" y="2532888"/>
            <a:ext cx="1467600" cy="1467600"/>
          </a:xfrm>
          <a:prstGeom prst="ellipse">
            <a:avLst/>
          </a:prstGeom>
          <a:noFill/>
          <a:ln>
            <a:noFill/>
          </a:ln>
        </p:spPr>
      </p:pic>
      <p:sp>
        <p:nvSpPr>
          <p:cNvPr id="415" name="Google Shape;415;p70"/>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b="1" i="0" u="none">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416" name="Google Shape;416;p70"/>
          <p:cNvSpPr txBox="1">
            <a:spLocks noGrp="1"/>
          </p:cNvSpPr>
          <p:nvPr>
            <p:ph type="ctrTitle"/>
          </p:nvPr>
        </p:nvSpPr>
        <p:spPr>
          <a:xfrm>
            <a:off x="2000250" y="930440"/>
            <a:ext cx="5943600" cy="537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700"/>
              <a:buFont typeface="Source Serif Pro"/>
              <a:buNone/>
              <a:defRPr sz="27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17" name="Google Shape;417;p70"/>
          <p:cNvSpPr txBox="1">
            <a:spLocks noGrp="1"/>
          </p:cNvSpPr>
          <p:nvPr>
            <p:ph type="subTitle" idx="1"/>
          </p:nvPr>
        </p:nvSpPr>
        <p:spPr>
          <a:xfrm>
            <a:off x="2000250" y="1588549"/>
            <a:ext cx="5943600" cy="519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chemeClr val="lt1"/>
              </a:buClr>
              <a:buSzPts val="1800"/>
              <a:buNone/>
              <a:defRPr sz="1800" b="1" i="0">
                <a:solidFill>
                  <a:schemeClr val="lt1"/>
                </a:solidFill>
                <a:latin typeface="Source Sans Pro SemiBold"/>
                <a:ea typeface="Source Sans Pro SemiBold"/>
                <a:cs typeface="Source Sans Pro SemiBold"/>
                <a:sym typeface="Source Sans Pro SemiBold"/>
              </a:defRPr>
            </a:lvl1pPr>
            <a:lvl2pPr lvl="1" algn="ctr" rtl="0">
              <a:lnSpc>
                <a:spcPct val="90000"/>
              </a:lnSpc>
              <a:spcBef>
                <a:spcPts val="400"/>
              </a:spcBef>
              <a:spcAft>
                <a:spcPts val="0"/>
              </a:spcAft>
              <a:buClr>
                <a:srgbClr val="4E4E50"/>
              </a:buClr>
              <a:buSzPts val="1500"/>
              <a:buNone/>
              <a:defRPr sz="1500"/>
            </a:lvl2pPr>
            <a:lvl3pPr lvl="2" algn="ctr" rtl="0">
              <a:lnSpc>
                <a:spcPct val="90000"/>
              </a:lnSpc>
              <a:spcBef>
                <a:spcPts val="400"/>
              </a:spcBef>
              <a:spcAft>
                <a:spcPts val="0"/>
              </a:spcAft>
              <a:buClr>
                <a:srgbClr val="4E4E50"/>
              </a:buClr>
              <a:buSzPts val="1400"/>
              <a:buNone/>
              <a:defRPr sz="1400"/>
            </a:lvl3pPr>
            <a:lvl4pPr lvl="3" algn="ctr" rtl="0">
              <a:lnSpc>
                <a:spcPct val="90000"/>
              </a:lnSpc>
              <a:spcBef>
                <a:spcPts val="400"/>
              </a:spcBef>
              <a:spcAft>
                <a:spcPts val="0"/>
              </a:spcAft>
              <a:buClr>
                <a:srgbClr val="4E4E50"/>
              </a:buClr>
              <a:buSzPts val="1200"/>
              <a:buNone/>
              <a:defRPr sz="1200"/>
            </a:lvl4pPr>
            <a:lvl5pPr lvl="4" algn="ctr" rtl="0">
              <a:lnSpc>
                <a:spcPct val="90000"/>
              </a:lnSpc>
              <a:spcBef>
                <a:spcPts val="400"/>
              </a:spcBef>
              <a:spcAft>
                <a:spcPts val="0"/>
              </a:spcAft>
              <a:buClr>
                <a:srgbClr val="4E4E50"/>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418" name="Google Shape;418;p70"/>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a:solidFill>
                  <a:schemeClr val="lt1"/>
                </a:solidFill>
                <a:latin typeface="Source Sans Pro SemiBold"/>
                <a:ea typeface="Source Sans Pro SemiBold"/>
                <a:cs typeface="Source Sans Pro SemiBold"/>
                <a:sym typeface="Source Sans Pro SemiBold"/>
              </a:rPr>
              <a:pPr marL="0" marR="0" lvl="0" indent="0" algn="l" rtl="0">
                <a:spcBef>
                  <a:spcPts val="0"/>
                </a:spcBef>
                <a:spcAft>
                  <a:spcPts val="0"/>
                </a:spcAft>
                <a:buNone/>
              </a:pPr>
              <a:t>‹#›</a:t>
            </a:fld>
            <a:endParaRPr sz="900" b="1" i="0">
              <a:solidFill>
                <a:schemeClr val="lt1"/>
              </a:solidFill>
              <a:latin typeface="Source Sans Pro SemiBold"/>
              <a:ea typeface="Source Sans Pro SemiBold"/>
              <a:cs typeface="Source Sans Pro SemiBold"/>
              <a:sym typeface="Source Sans Pro SemiBold"/>
            </a:endParaRPr>
          </a:p>
        </p:txBody>
      </p:sp>
      <p:sp>
        <p:nvSpPr>
          <p:cNvPr id="419" name="Google Shape;419;p70"/>
          <p:cNvSpPr txBox="1"/>
          <p:nvPr/>
        </p:nvSpPr>
        <p:spPr>
          <a:xfrm>
            <a:off x="7476558" y="4462528"/>
            <a:ext cx="1033200" cy="6810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 sz="900" b="1" i="0">
                <a:solidFill>
                  <a:schemeClr val="lt1"/>
                </a:solidFill>
                <a:latin typeface="Source Sans Pro SemiBold"/>
                <a:ea typeface="Source Sans Pro SemiBold"/>
                <a:cs typeface="Source Sans Pro SemiBold"/>
                <a:sym typeface="Source Sans Pro SemiBold"/>
              </a:rPr>
              <a:t>January 20, 2021</a:t>
            </a:r>
            <a:endParaRPr sz="900" b="1" i="0">
              <a:solidFill>
                <a:schemeClr val="lt1"/>
              </a:solidFill>
              <a:latin typeface="Source Sans Pro SemiBold"/>
              <a:ea typeface="Source Sans Pro SemiBold"/>
              <a:cs typeface="Source Sans Pro SemiBold"/>
              <a:sym typeface="Source Sans Pro SemiBold"/>
            </a:endParaRPr>
          </a:p>
        </p:txBody>
      </p:sp>
      <p:sp>
        <p:nvSpPr>
          <p:cNvPr id="420" name="Google Shape;420;p70"/>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ctr" anchorCtr="0">
            <a:noAutofit/>
          </a:bodyPr>
          <a:lstStyle>
            <a:lvl1pPr lvl="0" algn="r" rtl="0">
              <a:buNone/>
              <a:defRPr sz="1000">
                <a:solidFill>
                  <a:srgbClr val="4E4E50"/>
                </a:solidFill>
              </a:defRPr>
            </a:lvl1pPr>
            <a:lvl2pPr lvl="1" algn="r" rtl="0">
              <a:buNone/>
              <a:defRPr sz="1000">
                <a:solidFill>
                  <a:srgbClr val="4E4E50"/>
                </a:solidFill>
              </a:defRPr>
            </a:lvl2pPr>
            <a:lvl3pPr lvl="2" algn="r" rtl="0">
              <a:buNone/>
              <a:defRPr sz="1000">
                <a:solidFill>
                  <a:srgbClr val="4E4E50"/>
                </a:solidFill>
              </a:defRPr>
            </a:lvl3pPr>
            <a:lvl4pPr lvl="3" algn="r" rtl="0">
              <a:buNone/>
              <a:defRPr sz="1000">
                <a:solidFill>
                  <a:srgbClr val="4E4E50"/>
                </a:solidFill>
              </a:defRPr>
            </a:lvl4pPr>
            <a:lvl5pPr lvl="4" algn="r" rtl="0">
              <a:buNone/>
              <a:defRPr sz="1000">
                <a:solidFill>
                  <a:srgbClr val="4E4E50"/>
                </a:solidFill>
              </a:defRPr>
            </a:lvl5pPr>
            <a:lvl6pPr lvl="5" algn="r" rtl="0">
              <a:buNone/>
              <a:defRPr sz="1000">
                <a:solidFill>
                  <a:srgbClr val="4E4E50"/>
                </a:solidFill>
              </a:defRPr>
            </a:lvl6pPr>
            <a:lvl7pPr lvl="6" algn="r" rtl="0">
              <a:buNone/>
              <a:defRPr sz="1000">
                <a:solidFill>
                  <a:srgbClr val="4E4E50"/>
                </a:solidFill>
              </a:defRPr>
            </a:lvl7pPr>
            <a:lvl8pPr lvl="7" algn="r" rtl="0">
              <a:buNone/>
              <a:defRPr sz="1000">
                <a:solidFill>
                  <a:srgbClr val="4E4E50"/>
                </a:solidFill>
              </a:defRPr>
            </a:lvl8pPr>
            <a:lvl9pPr lvl="8" algn="r" rtl="0">
              <a:buNone/>
              <a:defRPr sz="1000">
                <a:solidFill>
                  <a:srgbClr val="4E4E5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715268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421"/>
        <p:cNvGrpSpPr/>
        <p:nvPr/>
      </p:nvGrpSpPr>
      <p:grpSpPr>
        <a:xfrm>
          <a:off x="0" y="0"/>
          <a:ext cx="0" cy="0"/>
          <a:chOff x="0" y="0"/>
          <a:chExt cx="0" cy="0"/>
        </a:xfrm>
      </p:grpSpPr>
      <p:sp>
        <p:nvSpPr>
          <p:cNvPr id="422" name="Google Shape;422;p71"/>
          <p:cNvSpPr/>
          <p:nvPr/>
        </p:nvSpPr>
        <p:spPr>
          <a:xfrm>
            <a:off x="0" y="0"/>
            <a:ext cx="9144000" cy="4462500"/>
          </a:xfrm>
          <a:prstGeom prst="rect">
            <a:avLst/>
          </a:prstGeom>
          <a:solidFill>
            <a:srgbClr val="00ACE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Calibri"/>
              <a:ea typeface="Calibri"/>
              <a:cs typeface="Calibri"/>
              <a:sym typeface="Calibri"/>
            </a:endParaRPr>
          </a:p>
        </p:txBody>
      </p:sp>
      <p:pic>
        <p:nvPicPr>
          <p:cNvPr id="423" name="Google Shape;423;p71"/>
          <p:cNvPicPr preferRelativeResize="0"/>
          <p:nvPr/>
        </p:nvPicPr>
        <p:blipFill rotWithShape="1">
          <a:blip r:embed="rId2">
            <a:alphaModFix/>
          </a:blip>
          <a:srcRect/>
          <a:stretch/>
        </p:blipFill>
        <p:spPr>
          <a:xfrm>
            <a:off x="0" y="1033530"/>
            <a:ext cx="9143998" cy="3428999"/>
          </a:xfrm>
          <a:prstGeom prst="rect">
            <a:avLst/>
          </a:prstGeom>
          <a:noFill/>
          <a:ln>
            <a:noFill/>
          </a:ln>
        </p:spPr>
      </p:pic>
      <p:pic>
        <p:nvPicPr>
          <p:cNvPr id="424" name="Google Shape;424;p71"/>
          <p:cNvPicPr preferRelativeResize="0"/>
          <p:nvPr/>
        </p:nvPicPr>
        <p:blipFill rotWithShape="1">
          <a:blip r:embed="rId3">
            <a:alphaModFix/>
          </a:blip>
          <a:srcRect/>
          <a:stretch/>
        </p:blipFill>
        <p:spPr>
          <a:xfrm>
            <a:off x="532638" y="2532888"/>
            <a:ext cx="1467600" cy="1467600"/>
          </a:xfrm>
          <a:prstGeom prst="ellipse">
            <a:avLst/>
          </a:prstGeom>
          <a:noFill/>
          <a:ln>
            <a:noFill/>
          </a:ln>
        </p:spPr>
      </p:pic>
      <p:sp>
        <p:nvSpPr>
          <p:cNvPr id="425" name="Google Shape;425;p71"/>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b="1" i="0" u="none">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426" name="Google Shape;426;p71"/>
          <p:cNvSpPr txBox="1">
            <a:spLocks noGrp="1"/>
          </p:cNvSpPr>
          <p:nvPr>
            <p:ph type="ctrTitle"/>
          </p:nvPr>
        </p:nvSpPr>
        <p:spPr>
          <a:xfrm>
            <a:off x="2000250" y="930440"/>
            <a:ext cx="5943600" cy="537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700"/>
              <a:buFont typeface="Source Serif Pro"/>
              <a:buNone/>
              <a:defRPr sz="27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27" name="Google Shape;427;p71"/>
          <p:cNvSpPr txBox="1">
            <a:spLocks noGrp="1"/>
          </p:cNvSpPr>
          <p:nvPr>
            <p:ph type="subTitle" idx="1"/>
          </p:nvPr>
        </p:nvSpPr>
        <p:spPr>
          <a:xfrm>
            <a:off x="2000250" y="1588549"/>
            <a:ext cx="5943600" cy="519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chemeClr val="lt1"/>
              </a:buClr>
              <a:buSzPts val="1800"/>
              <a:buNone/>
              <a:defRPr sz="1800" b="1" i="0">
                <a:solidFill>
                  <a:schemeClr val="lt1"/>
                </a:solidFill>
                <a:latin typeface="Source Sans Pro SemiBold"/>
                <a:ea typeface="Source Sans Pro SemiBold"/>
                <a:cs typeface="Source Sans Pro SemiBold"/>
                <a:sym typeface="Source Sans Pro SemiBold"/>
              </a:defRPr>
            </a:lvl1pPr>
            <a:lvl2pPr lvl="1" algn="ctr" rtl="0">
              <a:lnSpc>
                <a:spcPct val="90000"/>
              </a:lnSpc>
              <a:spcBef>
                <a:spcPts val="400"/>
              </a:spcBef>
              <a:spcAft>
                <a:spcPts val="0"/>
              </a:spcAft>
              <a:buClr>
                <a:srgbClr val="4E4E50"/>
              </a:buClr>
              <a:buSzPts val="1500"/>
              <a:buNone/>
              <a:defRPr sz="1500"/>
            </a:lvl2pPr>
            <a:lvl3pPr lvl="2" algn="ctr" rtl="0">
              <a:lnSpc>
                <a:spcPct val="90000"/>
              </a:lnSpc>
              <a:spcBef>
                <a:spcPts val="400"/>
              </a:spcBef>
              <a:spcAft>
                <a:spcPts val="0"/>
              </a:spcAft>
              <a:buClr>
                <a:srgbClr val="4E4E50"/>
              </a:buClr>
              <a:buSzPts val="1400"/>
              <a:buNone/>
              <a:defRPr sz="1400"/>
            </a:lvl3pPr>
            <a:lvl4pPr lvl="3" algn="ctr" rtl="0">
              <a:lnSpc>
                <a:spcPct val="90000"/>
              </a:lnSpc>
              <a:spcBef>
                <a:spcPts val="400"/>
              </a:spcBef>
              <a:spcAft>
                <a:spcPts val="0"/>
              </a:spcAft>
              <a:buClr>
                <a:srgbClr val="4E4E50"/>
              </a:buClr>
              <a:buSzPts val="1200"/>
              <a:buNone/>
              <a:defRPr sz="1200"/>
            </a:lvl4pPr>
            <a:lvl5pPr lvl="4" algn="ctr" rtl="0">
              <a:lnSpc>
                <a:spcPct val="90000"/>
              </a:lnSpc>
              <a:spcBef>
                <a:spcPts val="400"/>
              </a:spcBef>
              <a:spcAft>
                <a:spcPts val="0"/>
              </a:spcAft>
              <a:buClr>
                <a:srgbClr val="4E4E50"/>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428" name="Google Shape;428;p71"/>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a:solidFill>
                  <a:schemeClr val="lt1"/>
                </a:solidFill>
                <a:latin typeface="Source Sans Pro SemiBold"/>
                <a:ea typeface="Source Sans Pro SemiBold"/>
                <a:cs typeface="Source Sans Pro SemiBold"/>
                <a:sym typeface="Source Sans Pro SemiBold"/>
              </a:rPr>
              <a:pPr marL="0" marR="0" lvl="0" indent="0" algn="l" rtl="0">
                <a:spcBef>
                  <a:spcPts val="0"/>
                </a:spcBef>
                <a:spcAft>
                  <a:spcPts val="0"/>
                </a:spcAft>
                <a:buNone/>
              </a:pPr>
              <a:t>‹#›</a:t>
            </a:fld>
            <a:endParaRPr sz="900" b="1" i="0">
              <a:solidFill>
                <a:schemeClr val="lt1"/>
              </a:solidFill>
              <a:latin typeface="Source Sans Pro SemiBold"/>
              <a:ea typeface="Source Sans Pro SemiBold"/>
              <a:cs typeface="Source Sans Pro SemiBold"/>
              <a:sym typeface="Source Sans Pro SemiBold"/>
            </a:endParaRPr>
          </a:p>
        </p:txBody>
      </p:sp>
      <p:sp>
        <p:nvSpPr>
          <p:cNvPr id="429" name="Google Shape;429;p71"/>
          <p:cNvSpPr txBox="1"/>
          <p:nvPr/>
        </p:nvSpPr>
        <p:spPr>
          <a:xfrm>
            <a:off x="7476558" y="4462528"/>
            <a:ext cx="1033200" cy="6810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 sz="900" b="1" i="0">
                <a:solidFill>
                  <a:schemeClr val="lt1"/>
                </a:solidFill>
                <a:latin typeface="Source Sans Pro SemiBold"/>
                <a:ea typeface="Source Sans Pro SemiBold"/>
                <a:cs typeface="Source Sans Pro SemiBold"/>
                <a:sym typeface="Source Sans Pro SemiBold"/>
              </a:rPr>
              <a:t>January 20, 2021</a:t>
            </a:r>
            <a:endParaRPr sz="900" b="1" i="0">
              <a:solidFill>
                <a:schemeClr val="lt1"/>
              </a:solidFill>
              <a:latin typeface="Source Sans Pro SemiBold"/>
              <a:ea typeface="Source Sans Pro SemiBold"/>
              <a:cs typeface="Source Sans Pro SemiBold"/>
              <a:sym typeface="Source Sans Pro SemiBold"/>
            </a:endParaRPr>
          </a:p>
        </p:txBody>
      </p:sp>
      <p:sp>
        <p:nvSpPr>
          <p:cNvPr id="430" name="Google Shape;430;p71"/>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ctr" anchorCtr="0">
            <a:noAutofit/>
          </a:bodyPr>
          <a:lstStyle>
            <a:lvl1pPr lvl="0" algn="r" rtl="0">
              <a:buNone/>
              <a:defRPr sz="1000">
                <a:solidFill>
                  <a:srgbClr val="4E4E50"/>
                </a:solidFill>
              </a:defRPr>
            </a:lvl1pPr>
            <a:lvl2pPr lvl="1" algn="r" rtl="0">
              <a:buNone/>
              <a:defRPr sz="1000">
                <a:solidFill>
                  <a:srgbClr val="4E4E50"/>
                </a:solidFill>
              </a:defRPr>
            </a:lvl2pPr>
            <a:lvl3pPr lvl="2" algn="r" rtl="0">
              <a:buNone/>
              <a:defRPr sz="1000">
                <a:solidFill>
                  <a:srgbClr val="4E4E50"/>
                </a:solidFill>
              </a:defRPr>
            </a:lvl3pPr>
            <a:lvl4pPr lvl="3" algn="r" rtl="0">
              <a:buNone/>
              <a:defRPr sz="1000">
                <a:solidFill>
                  <a:srgbClr val="4E4E50"/>
                </a:solidFill>
              </a:defRPr>
            </a:lvl4pPr>
            <a:lvl5pPr lvl="4" algn="r" rtl="0">
              <a:buNone/>
              <a:defRPr sz="1000">
                <a:solidFill>
                  <a:srgbClr val="4E4E50"/>
                </a:solidFill>
              </a:defRPr>
            </a:lvl5pPr>
            <a:lvl6pPr lvl="5" algn="r" rtl="0">
              <a:buNone/>
              <a:defRPr sz="1000">
                <a:solidFill>
                  <a:srgbClr val="4E4E50"/>
                </a:solidFill>
              </a:defRPr>
            </a:lvl6pPr>
            <a:lvl7pPr lvl="6" algn="r" rtl="0">
              <a:buNone/>
              <a:defRPr sz="1000">
                <a:solidFill>
                  <a:srgbClr val="4E4E50"/>
                </a:solidFill>
              </a:defRPr>
            </a:lvl7pPr>
            <a:lvl8pPr lvl="7" algn="r" rtl="0">
              <a:buNone/>
              <a:defRPr sz="1000">
                <a:solidFill>
                  <a:srgbClr val="4E4E50"/>
                </a:solidFill>
              </a:defRPr>
            </a:lvl8pPr>
            <a:lvl9pPr lvl="8" algn="r" rtl="0">
              <a:buNone/>
              <a:defRPr sz="1000">
                <a:solidFill>
                  <a:srgbClr val="4E4E5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708304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431"/>
        <p:cNvGrpSpPr/>
        <p:nvPr/>
      </p:nvGrpSpPr>
      <p:grpSpPr>
        <a:xfrm>
          <a:off x="0" y="0"/>
          <a:ext cx="0" cy="0"/>
          <a:chOff x="0" y="0"/>
          <a:chExt cx="0" cy="0"/>
        </a:xfrm>
      </p:grpSpPr>
      <p:sp>
        <p:nvSpPr>
          <p:cNvPr id="432" name="Google Shape;432;p72"/>
          <p:cNvSpPr/>
          <p:nvPr/>
        </p:nvSpPr>
        <p:spPr>
          <a:xfrm>
            <a:off x="0" y="0"/>
            <a:ext cx="9144000" cy="4462500"/>
          </a:xfrm>
          <a:prstGeom prst="rect">
            <a:avLst/>
          </a:prstGeom>
          <a:solidFill>
            <a:srgbClr val="3C519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Calibri"/>
              <a:ea typeface="Calibri"/>
              <a:cs typeface="Calibri"/>
              <a:sym typeface="Calibri"/>
            </a:endParaRPr>
          </a:p>
        </p:txBody>
      </p:sp>
      <p:pic>
        <p:nvPicPr>
          <p:cNvPr id="433" name="Google Shape;433;p72"/>
          <p:cNvPicPr preferRelativeResize="0"/>
          <p:nvPr/>
        </p:nvPicPr>
        <p:blipFill rotWithShape="1">
          <a:blip r:embed="rId2">
            <a:alphaModFix/>
          </a:blip>
          <a:srcRect/>
          <a:stretch/>
        </p:blipFill>
        <p:spPr>
          <a:xfrm>
            <a:off x="0" y="1033530"/>
            <a:ext cx="9143998" cy="3428999"/>
          </a:xfrm>
          <a:prstGeom prst="rect">
            <a:avLst/>
          </a:prstGeom>
          <a:noFill/>
          <a:ln>
            <a:noFill/>
          </a:ln>
        </p:spPr>
      </p:pic>
      <p:pic>
        <p:nvPicPr>
          <p:cNvPr id="434" name="Google Shape;434;p72"/>
          <p:cNvPicPr preferRelativeResize="0"/>
          <p:nvPr/>
        </p:nvPicPr>
        <p:blipFill rotWithShape="1">
          <a:blip r:embed="rId3">
            <a:alphaModFix/>
          </a:blip>
          <a:srcRect/>
          <a:stretch/>
        </p:blipFill>
        <p:spPr>
          <a:xfrm>
            <a:off x="532638" y="2532888"/>
            <a:ext cx="1467600" cy="1467600"/>
          </a:xfrm>
          <a:prstGeom prst="ellipse">
            <a:avLst/>
          </a:prstGeom>
          <a:noFill/>
          <a:ln>
            <a:noFill/>
          </a:ln>
        </p:spPr>
      </p:pic>
      <p:sp>
        <p:nvSpPr>
          <p:cNvPr id="435" name="Google Shape;435;p72"/>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b="1" i="0" u="none">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436" name="Google Shape;436;p72"/>
          <p:cNvSpPr txBox="1">
            <a:spLocks noGrp="1"/>
          </p:cNvSpPr>
          <p:nvPr>
            <p:ph type="ctrTitle"/>
          </p:nvPr>
        </p:nvSpPr>
        <p:spPr>
          <a:xfrm>
            <a:off x="2000250" y="930440"/>
            <a:ext cx="5943600" cy="537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700"/>
              <a:buFont typeface="Source Serif Pro"/>
              <a:buNone/>
              <a:defRPr sz="27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37" name="Google Shape;437;p72"/>
          <p:cNvSpPr txBox="1">
            <a:spLocks noGrp="1"/>
          </p:cNvSpPr>
          <p:nvPr>
            <p:ph type="subTitle" idx="1"/>
          </p:nvPr>
        </p:nvSpPr>
        <p:spPr>
          <a:xfrm>
            <a:off x="2000250" y="1588549"/>
            <a:ext cx="5943600" cy="519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chemeClr val="lt1"/>
              </a:buClr>
              <a:buSzPts val="1800"/>
              <a:buNone/>
              <a:defRPr sz="1800" b="1" i="0">
                <a:solidFill>
                  <a:schemeClr val="lt1"/>
                </a:solidFill>
                <a:latin typeface="Source Sans Pro SemiBold"/>
                <a:ea typeface="Source Sans Pro SemiBold"/>
                <a:cs typeface="Source Sans Pro SemiBold"/>
                <a:sym typeface="Source Sans Pro SemiBold"/>
              </a:defRPr>
            </a:lvl1pPr>
            <a:lvl2pPr lvl="1" algn="ctr" rtl="0">
              <a:lnSpc>
                <a:spcPct val="90000"/>
              </a:lnSpc>
              <a:spcBef>
                <a:spcPts val="400"/>
              </a:spcBef>
              <a:spcAft>
                <a:spcPts val="0"/>
              </a:spcAft>
              <a:buClr>
                <a:srgbClr val="4E4E50"/>
              </a:buClr>
              <a:buSzPts val="1500"/>
              <a:buNone/>
              <a:defRPr sz="1500"/>
            </a:lvl2pPr>
            <a:lvl3pPr lvl="2" algn="ctr" rtl="0">
              <a:lnSpc>
                <a:spcPct val="90000"/>
              </a:lnSpc>
              <a:spcBef>
                <a:spcPts val="400"/>
              </a:spcBef>
              <a:spcAft>
                <a:spcPts val="0"/>
              </a:spcAft>
              <a:buClr>
                <a:srgbClr val="4E4E50"/>
              </a:buClr>
              <a:buSzPts val="1400"/>
              <a:buNone/>
              <a:defRPr sz="1400"/>
            </a:lvl3pPr>
            <a:lvl4pPr lvl="3" algn="ctr" rtl="0">
              <a:lnSpc>
                <a:spcPct val="90000"/>
              </a:lnSpc>
              <a:spcBef>
                <a:spcPts val="400"/>
              </a:spcBef>
              <a:spcAft>
                <a:spcPts val="0"/>
              </a:spcAft>
              <a:buClr>
                <a:srgbClr val="4E4E50"/>
              </a:buClr>
              <a:buSzPts val="1200"/>
              <a:buNone/>
              <a:defRPr sz="1200"/>
            </a:lvl4pPr>
            <a:lvl5pPr lvl="4" algn="ctr" rtl="0">
              <a:lnSpc>
                <a:spcPct val="90000"/>
              </a:lnSpc>
              <a:spcBef>
                <a:spcPts val="400"/>
              </a:spcBef>
              <a:spcAft>
                <a:spcPts val="0"/>
              </a:spcAft>
              <a:buClr>
                <a:srgbClr val="4E4E50"/>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438" name="Google Shape;438;p72"/>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a:solidFill>
                  <a:schemeClr val="lt1"/>
                </a:solidFill>
                <a:latin typeface="Source Sans Pro SemiBold"/>
                <a:ea typeface="Source Sans Pro SemiBold"/>
                <a:cs typeface="Source Sans Pro SemiBold"/>
                <a:sym typeface="Source Sans Pro SemiBold"/>
              </a:rPr>
              <a:pPr marL="0" marR="0" lvl="0" indent="0" algn="l" rtl="0">
                <a:spcBef>
                  <a:spcPts val="0"/>
                </a:spcBef>
                <a:spcAft>
                  <a:spcPts val="0"/>
                </a:spcAft>
                <a:buNone/>
              </a:pPr>
              <a:t>‹#›</a:t>
            </a:fld>
            <a:endParaRPr sz="900" b="1" i="0">
              <a:solidFill>
                <a:schemeClr val="lt1"/>
              </a:solidFill>
              <a:latin typeface="Source Sans Pro SemiBold"/>
              <a:ea typeface="Source Sans Pro SemiBold"/>
              <a:cs typeface="Source Sans Pro SemiBold"/>
              <a:sym typeface="Source Sans Pro SemiBold"/>
            </a:endParaRPr>
          </a:p>
        </p:txBody>
      </p:sp>
      <p:sp>
        <p:nvSpPr>
          <p:cNvPr id="439" name="Google Shape;439;p72"/>
          <p:cNvSpPr txBox="1"/>
          <p:nvPr/>
        </p:nvSpPr>
        <p:spPr>
          <a:xfrm>
            <a:off x="7476558" y="4462528"/>
            <a:ext cx="1033200" cy="6810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 sz="900" b="1" i="0">
                <a:solidFill>
                  <a:schemeClr val="lt1"/>
                </a:solidFill>
                <a:latin typeface="Source Sans Pro SemiBold"/>
                <a:ea typeface="Source Sans Pro SemiBold"/>
                <a:cs typeface="Source Sans Pro SemiBold"/>
                <a:sym typeface="Source Sans Pro SemiBold"/>
              </a:rPr>
              <a:t>January 20, 2021</a:t>
            </a:r>
            <a:endParaRPr sz="900" b="1" i="0">
              <a:solidFill>
                <a:schemeClr val="lt1"/>
              </a:solidFill>
              <a:latin typeface="Source Sans Pro SemiBold"/>
              <a:ea typeface="Source Sans Pro SemiBold"/>
              <a:cs typeface="Source Sans Pro SemiBold"/>
              <a:sym typeface="Source Sans Pro SemiBold"/>
            </a:endParaRPr>
          </a:p>
        </p:txBody>
      </p:sp>
      <p:sp>
        <p:nvSpPr>
          <p:cNvPr id="440" name="Google Shape;440;p72"/>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ctr" anchorCtr="0">
            <a:noAutofit/>
          </a:bodyPr>
          <a:lstStyle>
            <a:lvl1pPr lvl="0" algn="r" rtl="0">
              <a:buNone/>
              <a:defRPr sz="1000">
                <a:solidFill>
                  <a:srgbClr val="4E4E50"/>
                </a:solidFill>
              </a:defRPr>
            </a:lvl1pPr>
            <a:lvl2pPr lvl="1" algn="r" rtl="0">
              <a:buNone/>
              <a:defRPr sz="1000">
                <a:solidFill>
                  <a:srgbClr val="4E4E50"/>
                </a:solidFill>
              </a:defRPr>
            </a:lvl2pPr>
            <a:lvl3pPr lvl="2" algn="r" rtl="0">
              <a:buNone/>
              <a:defRPr sz="1000">
                <a:solidFill>
                  <a:srgbClr val="4E4E50"/>
                </a:solidFill>
              </a:defRPr>
            </a:lvl3pPr>
            <a:lvl4pPr lvl="3" algn="r" rtl="0">
              <a:buNone/>
              <a:defRPr sz="1000">
                <a:solidFill>
                  <a:srgbClr val="4E4E50"/>
                </a:solidFill>
              </a:defRPr>
            </a:lvl4pPr>
            <a:lvl5pPr lvl="4" algn="r" rtl="0">
              <a:buNone/>
              <a:defRPr sz="1000">
                <a:solidFill>
                  <a:srgbClr val="4E4E50"/>
                </a:solidFill>
              </a:defRPr>
            </a:lvl5pPr>
            <a:lvl6pPr lvl="5" algn="r" rtl="0">
              <a:buNone/>
              <a:defRPr sz="1000">
                <a:solidFill>
                  <a:srgbClr val="4E4E50"/>
                </a:solidFill>
              </a:defRPr>
            </a:lvl6pPr>
            <a:lvl7pPr lvl="6" algn="r" rtl="0">
              <a:buNone/>
              <a:defRPr sz="1000">
                <a:solidFill>
                  <a:srgbClr val="4E4E50"/>
                </a:solidFill>
              </a:defRPr>
            </a:lvl7pPr>
            <a:lvl8pPr lvl="7" algn="r" rtl="0">
              <a:buNone/>
              <a:defRPr sz="1000">
                <a:solidFill>
                  <a:srgbClr val="4E4E50"/>
                </a:solidFill>
              </a:defRPr>
            </a:lvl8pPr>
            <a:lvl9pPr lvl="8" algn="r" rtl="0">
              <a:buNone/>
              <a:defRPr sz="1000">
                <a:solidFill>
                  <a:srgbClr val="4E4E5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812797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441"/>
        <p:cNvGrpSpPr/>
        <p:nvPr/>
      </p:nvGrpSpPr>
      <p:grpSpPr>
        <a:xfrm>
          <a:off x="0" y="0"/>
          <a:ext cx="0" cy="0"/>
          <a:chOff x="0" y="0"/>
          <a:chExt cx="0" cy="0"/>
        </a:xfrm>
      </p:grpSpPr>
      <p:sp>
        <p:nvSpPr>
          <p:cNvPr id="442" name="Google Shape;442;p73"/>
          <p:cNvSpPr/>
          <p:nvPr/>
        </p:nvSpPr>
        <p:spPr>
          <a:xfrm>
            <a:off x="0" y="0"/>
            <a:ext cx="9144000" cy="4462500"/>
          </a:xfrm>
          <a:prstGeom prst="rect">
            <a:avLst/>
          </a:prstGeom>
          <a:solidFill>
            <a:srgbClr val="D66B2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Calibri"/>
              <a:ea typeface="Calibri"/>
              <a:cs typeface="Calibri"/>
              <a:sym typeface="Calibri"/>
            </a:endParaRPr>
          </a:p>
        </p:txBody>
      </p:sp>
      <p:pic>
        <p:nvPicPr>
          <p:cNvPr id="443" name="Google Shape;443;p73"/>
          <p:cNvPicPr preferRelativeResize="0"/>
          <p:nvPr/>
        </p:nvPicPr>
        <p:blipFill rotWithShape="1">
          <a:blip r:embed="rId2">
            <a:alphaModFix/>
          </a:blip>
          <a:srcRect/>
          <a:stretch/>
        </p:blipFill>
        <p:spPr>
          <a:xfrm>
            <a:off x="0" y="1033530"/>
            <a:ext cx="9143998" cy="3428999"/>
          </a:xfrm>
          <a:prstGeom prst="rect">
            <a:avLst/>
          </a:prstGeom>
          <a:noFill/>
          <a:ln>
            <a:noFill/>
          </a:ln>
        </p:spPr>
      </p:pic>
      <p:pic>
        <p:nvPicPr>
          <p:cNvPr id="444" name="Google Shape;444;p73"/>
          <p:cNvPicPr preferRelativeResize="0"/>
          <p:nvPr/>
        </p:nvPicPr>
        <p:blipFill rotWithShape="1">
          <a:blip r:embed="rId3">
            <a:alphaModFix/>
          </a:blip>
          <a:srcRect/>
          <a:stretch/>
        </p:blipFill>
        <p:spPr>
          <a:xfrm>
            <a:off x="532638" y="2532888"/>
            <a:ext cx="1467600" cy="1467600"/>
          </a:xfrm>
          <a:prstGeom prst="ellipse">
            <a:avLst/>
          </a:prstGeom>
          <a:noFill/>
          <a:ln>
            <a:noFill/>
          </a:ln>
        </p:spPr>
      </p:pic>
      <p:sp>
        <p:nvSpPr>
          <p:cNvPr id="445" name="Google Shape;445;p73"/>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b="1" i="0" u="none">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446" name="Google Shape;446;p73"/>
          <p:cNvSpPr txBox="1">
            <a:spLocks noGrp="1"/>
          </p:cNvSpPr>
          <p:nvPr>
            <p:ph type="ctrTitle"/>
          </p:nvPr>
        </p:nvSpPr>
        <p:spPr>
          <a:xfrm>
            <a:off x="2000250" y="930440"/>
            <a:ext cx="5943600" cy="537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700"/>
              <a:buFont typeface="Source Serif Pro"/>
              <a:buNone/>
              <a:defRPr sz="27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47" name="Google Shape;447;p73"/>
          <p:cNvSpPr txBox="1">
            <a:spLocks noGrp="1"/>
          </p:cNvSpPr>
          <p:nvPr>
            <p:ph type="subTitle" idx="1"/>
          </p:nvPr>
        </p:nvSpPr>
        <p:spPr>
          <a:xfrm>
            <a:off x="2000250" y="1588549"/>
            <a:ext cx="5943600" cy="519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chemeClr val="lt1"/>
              </a:buClr>
              <a:buSzPts val="1800"/>
              <a:buNone/>
              <a:defRPr sz="1800" b="1" i="0">
                <a:solidFill>
                  <a:schemeClr val="lt1"/>
                </a:solidFill>
                <a:latin typeface="Source Sans Pro SemiBold"/>
                <a:ea typeface="Source Sans Pro SemiBold"/>
                <a:cs typeface="Source Sans Pro SemiBold"/>
                <a:sym typeface="Source Sans Pro SemiBold"/>
              </a:defRPr>
            </a:lvl1pPr>
            <a:lvl2pPr lvl="1" algn="ctr" rtl="0">
              <a:lnSpc>
                <a:spcPct val="90000"/>
              </a:lnSpc>
              <a:spcBef>
                <a:spcPts val="400"/>
              </a:spcBef>
              <a:spcAft>
                <a:spcPts val="0"/>
              </a:spcAft>
              <a:buClr>
                <a:srgbClr val="4E4E50"/>
              </a:buClr>
              <a:buSzPts val="1500"/>
              <a:buNone/>
              <a:defRPr sz="1500"/>
            </a:lvl2pPr>
            <a:lvl3pPr lvl="2" algn="ctr" rtl="0">
              <a:lnSpc>
                <a:spcPct val="90000"/>
              </a:lnSpc>
              <a:spcBef>
                <a:spcPts val="400"/>
              </a:spcBef>
              <a:spcAft>
                <a:spcPts val="0"/>
              </a:spcAft>
              <a:buClr>
                <a:srgbClr val="4E4E50"/>
              </a:buClr>
              <a:buSzPts val="1400"/>
              <a:buNone/>
              <a:defRPr sz="1400"/>
            </a:lvl3pPr>
            <a:lvl4pPr lvl="3" algn="ctr" rtl="0">
              <a:lnSpc>
                <a:spcPct val="90000"/>
              </a:lnSpc>
              <a:spcBef>
                <a:spcPts val="400"/>
              </a:spcBef>
              <a:spcAft>
                <a:spcPts val="0"/>
              </a:spcAft>
              <a:buClr>
                <a:srgbClr val="4E4E50"/>
              </a:buClr>
              <a:buSzPts val="1200"/>
              <a:buNone/>
              <a:defRPr sz="1200"/>
            </a:lvl4pPr>
            <a:lvl5pPr lvl="4" algn="ctr" rtl="0">
              <a:lnSpc>
                <a:spcPct val="90000"/>
              </a:lnSpc>
              <a:spcBef>
                <a:spcPts val="400"/>
              </a:spcBef>
              <a:spcAft>
                <a:spcPts val="0"/>
              </a:spcAft>
              <a:buClr>
                <a:srgbClr val="4E4E50"/>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448" name="Google Shape;448;p73"/>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a:solidFill>
                  <a:schemeClr val="lt1"/>
                </a:solidFill>
                <a:latin typeface="Source Sans Pro SemiBold"/>
                <a:ea typeface="Source Sans Pro SemiBold"/>
                <a:cs typeface="Source Sans Pro SemiBold"/>
                <a:sym typeface="Source Sans Pro SemiBold"/>
              </a:rPr>
              <a:pPr marL="0" marR="0" lvl="0" indent="0" algn="l" rtl="0">
                <a:spcBef>
                  <a:spcPts val="0"/>
                </a:spcBef>
                <a:spcAft>
                  <a:spcPts val="0"/>
                </a:spcAft>
                <a:buNone/>
              </a:pPr>
              <a:t>‹#›</a:t>
            </a:fld>
            <a:endParaRPr sz="900" b="1" i="0">
              <a:solidFill>
                <a:schemeClr val="lt1"/>
              </a:solidFill>
              <a:latin typeface="Source Sans Pro SemiBold"/>
              <a:ea typeface="Source Sans Pro SemiBold"/>
              <a:cs typeface="Source Sans Pro SemiBold"/>
              <a:sym typeface="Source Sans Pro SemiBold"/>
            </a:endParaRPr>
          </a:p>
        </p:txBody>
      </p:sp>
      <p:sp>
        <p:nvSpPr>
          <p:cNvPr id="449" name="Google Shape;449;p73"/>
          <p:cNvSpPr txBox="1"/>
          <p:nvPr/>
        </p:nvSpPr>
        <p:spPr>
          <a:xfrm>
            <a:off x="7476558" y="4462528"/>
            <a:ext cx="1033200" cy="6810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 sz="900" b="1" i="0">
                <a:solidFill>
                  <a:schemeClr val="lt1"/>
                </a:solidFill>
                <a:latin typeface="Source Sans Pro SemiBold"/>
                <a:ea typeface="Source Sans Pro SemiBold"/>
                <a:cs typeface="Source Sans Pro SemiBold"/>
                <a:sym typeface="Source Sans Pro SemiBold"/>
              </a:rPr>
              <a:t>January 20, 2021</a:t>
            </a:r>
            <a:endParaRPr sz="900" b="1" i="0">
              <a:solidFill>
                <a:schemeClr val="lt1"/>
              </a:solidFill>
              <a:latin typeface="Source Sans Pro SemiBold"/>
              <a:ea typeface="Source Sans Pro SemiBold"/>
              <a:cs typeface="Source Sans Pro SemiBold"/>
              <a:sym typeface="Source Sans Pro SemiBold"/>
            </a:endParaRPr>
          </a:p>
        </p:txBody>
      </p:sp>
      <p:sp>
        <p:nvSpPr>
          <p:cNvPr id="450" name="Google Shape;450;p73"/>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ctr" anchorCtr="0">
            <a:noAutofit/>
          </a:bodyPr>
          <a:lstStyle>
            <a:lvl1pPr lvl="0" algn="r" rtl="0">
              <a:buNone/>
              <a:defRPr sz="1000">
                <a:solidFill>
                  <a:srgbClr val="4E4E50"/>
                </a:solidFill>
              </a:defRPr>
            </a:lvl1pPr>
            <a:lvl2pPr lvl="1" algn="r" rtl="0">
              <a:buNone/>
              <a:defRPr sz="1000">
                <a:solidFill>
                  <a:srgbClr val="4E4E50"/>
                </a:solidFill>
              </a:defRPr>
            </a:lvl2pPr>
            <a:lvl3pPr lvl="2" algn="r" rtl="0">
              <a:buNone/>
              <a:defRPr sz="1000">
                <a:solidFill>
                  <a:srgbClr val="4E4E50"/>
                </a:solidFill>
              </a:defRPr>
            </a:lvl3pPr>
            <a:lvl4pPr lvl="3" algn="r" rtl="0">
              <a:buNone/>
              <a:defRPr sz="1000">
                <a:solidFill>
                  <a:srgbClr val="4E4E50"/>
                </a:solidFill>
              </a:defRPr>
            </a:lvl4pPr>
            <a:lvl5pPr lvl="4" algn="r" rtl="0">
              <a:buNone/>
              <a:defRPr sz="1000">
                <a:solidFill>
                  <a:srgbClr val="4E4E50"/>
                </a:solidFill>
              </a:defRPr>
            </a:lvl5pPr>
            <a:lvl6pPr lvl="5" algn="r" rtl="0">
              <a:buNone/>
              <a:defRPr sz="1000">
                <a:solidFill>
                  <a:srgbClr val="4E4E50"/>
                </a:solidFill>
              </a:defRPr>
            </a:lvl6pPr>
            <a:lvl7pPr lvl="6" algn="r" rtl="0">
              <a:buNone/>
              <a:defRPr sz="1000">
                <a:solidFill>
                  <a:srgbClr val="4E4E50"/>
                </a:solidFill>
              </a:defRPr>
            </a:lvl7pPr>
            <a:lvl8pPr lvl="7" algn="r" rtl="0">
              <a:buNone/>
              <a:defRPr sz="1000">
                <a:solidFill>
                  <a:srgbClr val="4E4E50"/>
                </a:solidFill>
              </a:defRPr>
            </a:lvl8pPr>
            <a:lvl9pPr lvl="8" algn="r" rtl="0">
              <a:buNone/>
              <a:defRPr sz="1000">
                <a:solidFill>
                  <a:srgbClr val="4E4E5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653773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451"/>
        <p:cNvGrpSpPr/>
        <p:nvPr/>
      </p:nvGrpSpPr>
      <p:grpSpPr>
        <a:xfrm>
          <a:off x="0" y="0"/>
          <a:ext cx="0" cy="0"/>
          <a:chOff x="0" y="0"/>
          <a:chExt cx="0" cy="0"/>
        </a:xfrm>
      </p:grpSpPr>
      <p:grpSp>
        <p:nvGrpSpPr>
          <p:cNvPr id="452" name="Google Shape;452;p74"/>
          <p:cNvGrpSpPr/>
          <p:nvPr/>
        </p:nvGrpSpPr>
        <p:grpSpPr>
          <a:xfrm>
            <a:off x="0" y="1"/>
            <a:ext cx="9144000" cy="4462529"/>
            <a:chOff x="0" y="0"/>
            <a:chExt cx="12192000" cy="5950039"/>
          </a:xfrm>
        </p:grpSpPr>
        <p:sp>
          <p:nvSpPr>
            <p:cNvPr id="453" name="Google Shape;453;p74"/>
            <p:cNvSpPr/>
            <p:nvPr/>
          </p:nvSpPr>
          <p:spPr>
            <a:xfrm>
              <a:off x="0" y="0"/>
              <a:ext cx="12192000" cy="5949900"/>
            </a:xfrm>
            <a:prstGeom prst="rect">
              <a:avLst/>
            </a:prstGeom>
            <a:solidFill>
              <a:srgbClr val="96857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Calibri"/>
                <a:ea typeface="Calibri"/>
                <a:cs typeface="Calibri"/>
                <a:sym typeface="Calibri"/>
              </a:endParaRPr>
            </a:p>
          </p:txBody>
        </p:sp>
        <p:pic>
          <p:nvPicPr>
            <p:cNvPr id="454" name="Google Shape;454;p74"/>
            <p:cNvPicPr preferRelativeResize="0"/>
            <p:nvPr/>
          </p:nvPicPr>
          <p:blipFill rotWithShape="1">
            <a:blip r:embed="rId2">
              <a:alphaModFix/>
            </a:blip>
            <a:srcRect/>
            <a:stretch/>
          </p:blipFill>
          <p:spPr>
            <a:xfrm>
              <a:off x="0" y="1378039"/>
              <a:ext cx="12191999" cy="4572000"/>
            </a:xfrm>
            <a:prstGeom prst="rect">
              <a:avLst/>
            </a:prstGeom>
            <a:noFill/>
            <a:ln>
              <a:noFill/>
            </a:ln>
          </p:spPr>
        </p:pic>
      </p:grpSp>
      <p:pic>
        <p:nvPicPr>
          <p:cNvPr id="455" name="Google Shape;455;p74"/>
          <p:cNvPicPr preferRelativeResize="0"/>
          <p:nvPr/>
        </p:nvPicPr>
        <p:blipFill rotWithShape="1">
          <a:blip r:embed="rId3">
            <a:alphaModFix/>
          </a:blip>
          <a:srcRect/>
          <a:stretch/>
        </p:blipFill>
        <p:spPr>
          <a:xfrm>
            <a:off x="532638" y="2532888"/>
            <a:ext cx="1467600" cy="1467600"/>
          </a:xfrm>
          <a:prstGeom prst="ellipse">
            <a:avLst/>
          </a:prstGeom>
          <a:noFill/>
          <a:ln>
            <a:noFill/>
          </a:ln>
        </p:spPr>
      </p:pic>
      <p:sp>
        <p:nvSpPr>
          <p:cNvPr id="456" name="Google Shape;456;p74"/>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b="1" i="0" u="none">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457" name="Google Shape;457;p74"/>
          <p:cNvSpPr txBox="1">
            <a:spLocks noGrp="1"/>
          </p:cNvSpPr>
          <p:nvPr>
            <p:ph type="ctrTitle"/>
          </p:nvPr>
        </p:nvSpPr>
        <p:spPr>
          <a:xfrm>
            <a:off x="2000250" y="930440"/>
            <a:ext cx="5943600" cy="537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700"/>
              <a:buFont typeface="Source Serif Pro"/>
              <a:buNone/>
              <a:defRPr sz="27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58" name="Google Shape;458;p74"/>
          <p:cNvSpPr txBox="1">
            <a:spLocks noGrp="1"/>
          </p:cNvSpPr>
          <p:nvPr>
            <p:ph type="subTitle" idx="1"/>
          </p:nvPr>
        </p:nvSpPr>
        <p:spPr>
          <a:xfrm>
            <a:off x="2000250" y="1588549"/>
            <a:ext cx="5943600" cy="519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chemeClr val="lt1"/>
              </a:buClr>
              <a:buSzPts val="1800"/>
              <a:buNone/>
              <a:defRPr sz="1800" b="1" i="0">
                <a:solidFill>
                  <a:schemeClr val="lt1"/>
                </a:solidFill>
                <a:latin typeface="Source Sans Pro SemiBold"/>
                <a:ea typeface="Source Sans Pro SemiBold"/>
                <a:cs typeface="Source Sans Pro SemiBold"/>
                <a:sym typeface="Source Sans Pro SemiBold"/>
              </a:defRPr>
            </a:lvl1pPr>
            <a:lvl2pPr lvl="1" algn="ctr" rtl="0">
              <a:lnSpc>
                <a:spcPct val="90000"/>
              </a:lnSpc>
              <a:spcBef>
                <a:spcPts val="400"/>
              </a:spcBef>
              <a:spcAft>
                <a:spcPts val="0"/>
              </a:spcAft>
              <a:buClr>
                <a:srgbClr val="4E4E50"/>
              </a:buClr>
              <a:buSzPts val="1500"/>
              <a:buNone/>
              <a:defRPr sz="1500"/>
            </a:lvl2pPr>
            <a:lvl3pPr lvl="2" algn="ctr" rtl="0">
              <a:lnSpc>
                <a:spcPct val="90000"/>
              </a:lnSpc>
              <a:spcBef>
                <a:spcPts val="400"/>
              </a:spcBef>
              <a:spcAft>
                <a:spcPts val="0"/>
              </a:spcAft>
              <a:buClr>
                <a:srgbClr val="4E4E50"/>
              </a:buClr>
              <a:buSzPts val="1400"/>
              <a:buNone/>
              <a:defRPr sz="1400"/>
            </a:lvl3pPr>
            <a:lvl4pPr lvl="3" algn="ctr" rtl="0">
              <a:lnSpc>
                <a:spcPct val="90000"/>
              </a:lnSpc>
              <a:spcBef>
                <a:spcPts val="400"/>
              </a:spcBef>
              <a:spcAft>
                <a:spcPts val="0"/>
              </a:spcAft>
              <a:buClr>
                <a:srgbClr val="4E4E50"/>
              </a:buClr>
              <a:buSzPts val="1200"/>
              <a:buNone/>
              <a:defRPr sz="1200"/>
            </a:lvl4pPr>
            <a:lvl5pPr lvl="4" algn="ctr" rtl="0">
              <a:lnSpc>
                <a:spcPct val="90000"/>
              </a:lnSpc>
              <a:spcBef>
                <a:spcPts val="400"/>
              </a:spcBef>
              <a:spcAft>
                <a:spcPts val="0"/>
              </a:spcAft>
              <a:buClr>
                <a:srgbClr val="4E4E50"/>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459" name="Google Shape;459;p74"/>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a:solidFill>
                  <a:schemeClr val="lt1"/>
                </a:solidFill>
                <a:latin typeface="Source Sans Pro SemiBold"/>
                <a:ea typeface="Source Sans Pro SemiBold"/>
                <a:cs typeface="Source Sans Pro SemiBold"/>
                <a:sym typeface="Source Sans Pro SemiBold"/>
              </a:rPr>
              <a:pPr marL="0" marR="0" lvl="0" indent="0" algn="l" rtl="0">
                <a:spcBef>
                  <a:spcPts val="0"/>
                </a:spcBef>
                <a:spcAft>
                  <a:spcPts val="0"/>
                </a:spcAft>
                <a:buNone/>
              </a:pPr>
              <a:t>‹#›</a:t>
            </a:fld>
            <a:endParaRPr sz="900" b="1" i="0">
              <a:solidFill>
                <a:schemeClr val="lt1"/>
              </a:solidFill>
              <a:latin typeface="Source Sans Pro SemiBold"/>
              <a:ea typeface="Source Sans Pro SemiBold"/>
              <a:cs typeface="Source Sans Pro SemiBold"/>
              <a:sym typeface="Source Sans Pro SemiBold"/>
            </a:endParaRPr>
          </a:p>
        </p:txBody>
      </p:sp>
      <p:sp>
        <p:nvSpPr>
          <p:cNvPr id="460" name="Google Shape;460;p74"/>
          <p:cNvSpPr txBox="1"/>
          <p:nvPr/>
        </p:nvSpPr>
        <p:spPr>
          <a:xfrm>
            <a:off x="7476558" y="4462528"/>
            <a:ext cx="1033200" cy="6810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 sz="900" b="1" i="0">
                <a:solidFill>
                  <a:schemeClr val="lt1"/>
                </a:solidFill>
                <a:latin typeface="Source Sans Pro SemiBold"/>
                <a:ea typeface="Source Sans Pro SemiBold"/>
                <a:cs typeface="Source Sans Pro SemiBold"/>
                <a:sym typeface="Source Sans Pro SemiBold"/>
              </a:rPr>
              <a:t>January 20, 2021</a:t>
            </a:r>
            <a:endParaRPr sz="900" b="1" i="0">
              <a:solidFill>
                <a:schemeClr val="lt1"/>
              </a:solidFill>
              <a:latin typeface="Source Sans Pro SemiBold"/>
              <a:ea typeface="Source Sans Pro SemiBold"/>
              <a:cs typeface="Source Sans Pro SemiBold"/>
              <a:sym typeface="Source Sans Pro SemiBold"/>
            </a:endParaRPr>
          </a:p>
        </p:txBody>
      </p:sp>
      <p:sp>
        <p:nvSpPr>
          <p:cNvPr id="461" name="Google Shape;461;p74"/>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ctr" anchorCtr="0">
            <a:noAutofit/>
          </a:bodyPr>
          <a:lstStyle>
            <a:lvl1pPr lvl="0" algn="r" rtl="0">
              <a:buNone/>
              <a:defRPr sz="1000">
                <a:solidFill>
                  <a:srgbClr val="4E4E50"/>
                </a:solidFill>
              </a:defRPr>
            </a:lvl1pPr>
            <a:lvl2pPr lvl="1" algn="r" rtl="0">
              <a:buNone/>
              <a:defRPr sz="1000">
                <a:solidFill>
                  <a:srgbClr val="4E4E50"/>
                </a:solidFill>
              </a:defRPr>
            </a:lvl2pPr>
            <a:lvl3pPr lvl="2" algn="r" rtl="0">
              <a:buNone/>
              <a:defRPr sz="1000">
                <a:solidFill>
                  <a:srgbClr val="4E4E50"/>
                </a:solidFill>
              </a:defRPr>
            </a:lvl3pPr>
            <a:lvl4pPr lvl="3" algn="r" rtl="0">
              <a:buNone/>
              <a:defRPr sz="1000">
                <a:solidFill>
                  <a:srgbClr val="4E4E50"/>
                </a:solidFill>
              </a:defRPr>
            </a:lvl4pPr>
            <a:lvl5pPr lvl="4" algn="r" rtl="0">
              <a:buNone/>
              <a:defRPr sz="1000">
                <a:solidFill>
                  <a:srgbClr val="4E4E50"/>
                </a:solidFill>
              </a:defRPr>
            </a:lvl5pPr>
            <a:lvl6pPr lvl="5" algn="r" rtl="0">
              <a:buNone/>
              <a:defRPr sz="1000">
                <a:solidFill>
                  <a:srgbClr val="4E4E50"/>
                </a:solidFill>
              </a:defRPr>
            </a:lvl6pPr>
            <a:lvl7pPr lvl="6" algn="r" rtl="0">
              <a:buNone/>
              <a:defRPr sz="1000">
                <a:solidFill>
                  <a:srgbClr val="4E4E50"/>
                </a:solidFill>
              </a:defRPr>
            </a:lvl7pPr>
            <a:lvl8pPr lvl="7" algn="r" rtl="0">
              <a:buNone/>
              <a:defRPr sz="1000">
                <a:solidFill>
                  <a:srgbClr val="4E4E50"/>
                </a:solidFill>
              </a:defRPr>
            </a:lvl8pPr>
            <a:lvl9pPr lvl="8" algn="r" rtl="0">
              <a:buNone/>
              <a:defRPr sz="1000">
                <a:solidFill>
                  <a:srgbClr val="4E4E5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345690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462"/>
        <p:cNvGrpSpPr/>
        <p:nvPr/>
      </p:nvGrpSpPr>
      <p:grpSpPr>
        <a:xfrm>
          <a:off x="0" y="0"/>
          <a:ext cx="0" cy="0"/>
          <a:chOff x="0" y="0"/>
          <a:chExt cx="0" cy="0"/>
        </a:xfrm>
      </p:grpSpPr>
      <p:sp>
        <p:nvSpPr>
          <p:cNvPr id="463" name="Google Shape;463;p75"/>
          <p:cNvSpPr/>
          <p:nvPr/>
        </p:nvSpPr>
        <p:spPr>
          <a:xfrm>
            <a:off x="0" y="0"/>
            <a:ext cx="9144000" cy="4462500"/>
          </a:xfrm>
          <a:prstGeom prst="rect">
            <a:avLst/>
          </a:prstGeom>
          <a:solidFill>
            <a:srgbClr val="664D2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Calibri"/>
              <a:ea typeface="Calibri"/>
              <a:cs typeface="Calibri"/>
              <a:sym typeface="Calibri"/>
            </a:endParaRPr>
          </a:p>
        </p:txBody>
      </p:sp>
      <p:pic>
        <p:nvPicPr>
          <p:cNvPr id="464" name="Google Shape;464;p75"/>
          <p:cNvPicPr preferRelativeResize="0"/>
          <p:nvPr/>
        </p:nvPicPr>
        <p:blipFill rotWithShape="1">
          <a:blip r:embed="rId2">
            <a:alphaModFix/>
          </a:blip>
          <a:srcRect/>
          <a:stretch/>
        </p:blipFill>
        <p:spPr>
          <a:xfrm>
            <a:off x="0" y="1033530"/>
            <a:ext cx="9143998" cy="3428999"/>
          </a:xfrm>
          <a:prstGeom prst="rect">
            <a:avLst/>
          </a:prstGeom>
          <a:noFill/>
          <a:ln>
            <a:noFill/>
          </a:ln>
        </p:spPr>
      </p:pic>
      <p:pic>
        <p:nvPicPr>
          <p:cNvPr id="465" name="Google Shape;465;p75"/>
          <p:cNvPicPr preferRelativeResize="0"/>
          <p:nvPr/>
        </p:nvPicPr>
        <p:blipFill rotWithShape="1">
          <a:blip r:embed="rId3">
            <a:alphaModFix/>
          </a:blip>
          <a:srcRect/>
          <a:stretch/>
        </p:blipFill>
        <p:spPr>
          <a:xfrm>
            <a:off x="532638" y="2532888"/>
            <a:ext cx="1467600" cy="1467600"/>
          </a:xfrm>
          <a:prstGeom prst="ellipse">
            <a:avLst/>
          </a:prstGeom>
          <a:noFill/>
          <a:ln>
            <a:noFill/>
          </a:ln>
        </p:spPr>
      </p:pic>
      <p:sp>
        <p:nvSpPr>
          <p:cNvPr id="466" name="Google Shape;466;p75"/>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b="1" i="0" u="none">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467" name="Google Shape;467;p75"/>
          <p:cNvSpPr txBox="1">
            <a:spLocks noGrp="1"/>
          </p:cNvSpPr>
          <p:nvPr>
            <p:ph type="ctrTitle"/>
          </p:nvPr>
        </p:nvSpPr>
        <p:spPr>
          <a:xfrm>
            <a:off x="2000250" y="930440"/>
            <a:ext cx="5943600" cy="537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700"/>
              <a:buFont typeface="Source Serif Pro"/>
              <a:buNone/>
              <a:defRPr sz="27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68" name="Google Shape;468;p75"/>
          <p:cNvSpPr txBox="1">
            <a:spLocks noGrp="1"/>
          </p:cNvSpPr>
          <p:nvPr>
            <p:ph type="subTitle" idx="1"/>
          </p:nvPr>
        </p:nvSpPr>
        <p:spPr>
          <a:xfrm>
            <a:off x="2000250" y="1588549"/>
            <a:ext cx="5943600" cy="519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chemeClr val="lt1"/>
              </a:buClr>
              <a:buSzPts val="1800"/>
              <a:buNone/>
              <a:defRPr sz="1800" b="1" i="0">
                <a:solidFill>
                  <a:schemeClr val="lt1"/>
                </a:solidFill>
                <a:latin typeface="Source Sans Pro SemiBold"/>
                <a:ea typeface="Source Sans Pro SemiBold"/>
                <a:cs typeface="Source Sans Pro SemiBold"/>
                <a:sym typeface="Source Sans Pro SemiBold"/>
              </a:defRPr>
            </a:lvl1pPr>
            <a:lvl2pPr lvl="1" algn="ctr" rtl="0">
              <a:lnSpc>
                <a:spcPct val="90000"/>
              </a:lnSpc>
              <a:spcBef>
                <a:spcPts val="400"/>
              </a:spcBef>
              <a:spcAft>
                <a:spcPts val="0"/>
              </a:spcAft>
              <a:buClr>
                <a:srgbClr val="4E4E50"/>
              </a:buClr>
              <a:buSzPts val="1500"/>
              <a:buNone/>
              <a:defRPr sz="1500"/>
            </a:lvl2pPr>
            <a:lvl3pPr lvl="2" algn="ctr" rtl="0">
              <a:lnSpc>
                <a:spcPct val="90000"/>
              </a:lnSpc>
              <a:spcBef>
                <a:spcPts val="400"/>
              </a:spcBef>
              <a:spcAft>
                <a:spcPts val="0"/>
              </a:spcAft>
              <a:buClr>
                <a:srgbClr val="4E4E50"/>
              </a:buClr>
              <a:buSzPts val="1400"/>
              <a:buNone/>
              <a:defRPr sz="1400"/>
            </a:lvl3pPr>
            <a:lvl4pPr lvl="3" algn="ctr" rtl="0">
              <a:lnSpc>
                <a:spcPct val="90000"/>
              </a:lnSpc>
              <a:spcBef>
                <a:spcPts val="400"/>
              </a:spcBef>
              <a:spcAft>
                <a:spcPts val="0"/>
              </a:spcAft>
              <a:buClr>
                <a:srgbClr val="4E4E50"/>
              </a:buClr>
              <a:buSzPts val="1200"/>
              <a:buNone/>
              <a:defRPr sz="1200"/>
            </a:lvl4pPr>
            <a:lvl5pPr lvl="4" algn="ctr" rtl="0">
              <a:lnSpc>
                <a:spcPct val="90000"/>
              </a:lnSpc>
              <a:spcBef>
                <a:spcPts val="400"/>
              </a:spcBef>
              <a:spcAft>
                <a:spcPts val="0"/>
              </a:spcAft>
              <a:buClr>
                <a:srgbClr val="4E4E50"/>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469" name="Google Shape;469;p75"/>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a:solidFill>
                  <a:schemeClr val="lt1"/>
                </a:solidFill>
                <a:latin typeface="Source Sans Pro SemiBold"/>
                <a:ea typeface="Source Sans Pro SemiBold"/>
                <a:cs typeface="Source Sans Pro SemiBold"/>
                <a:sym typeface="Source Sans Pro SemiBold"/>
              </a:rPr>
              <a:pPr marL="0" marR="0" lvl="0" indent="0" algn="l" rtl="0">
                <a:spcBef>
                  <a:spcPts val="0"/>
                </a:spcBef>
                <a:spcAft>
                  <a:spcPts val="0"/>
                </a:spcAft>
                <a:buNone/>
              </a:pPr>
              <a:t>‹#›</a:t>
            </a:fld>
            <a:endParaRPr sz="900" b="1" i="0">
              <a:solidFill>
                <a:schemeClr val="lt1"/>
              </a:solidFill>
              <a:latin typeface="Source Sans Pro SemiBold"/>
              <a:ea typeface="Source Sans Pro SemiBold"/>
              <a:cs typeface="Source Sans Pro SemiBold"/>
              <a:sym typeface="Source Sans Pro SemiBold"/>
            </a:endParaRPr>
          </a:p>
        </p:txBody>
      </p:sp>
      <p:sp>
        <p:nvSpPr>
          <p:cNvPr id="470" name="Google Shape;470;p75"/>
          <p:cNvSpPr txBox="1"/>
          <p:nvPr/>
        </p:nvSpPr>
        <p:spPr>
          <a:xfrm>
            <a:off x="7476558" y="4462528"/>
            <a:ext cx="1033200" cy="6810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 sz="900" b="1" i="0">
                <a:solidFill>
                  <a:schemeClr val="lt1"/>
                </a:solidFill>
                <a:latin typeface="Source Sans Pro SemiBold"/>
                <a:ea typeface="Source Sans Pro SemiBold"/>
                <a:cs typeface="Source Sans Pro SemiBold"/>
                <a:sym typeface="Source Sans Pro SemiBold"/>
              </a:rPr>
              <a:t>January 20, 2021</a:t>
            </a:r>
            <a:endParaRPr sz="900" b="1" i="0">
              <a:solidFill>
                <a:schemeClr val="lt1"/>
              </a:solidFill>
              <a:latin typeface="Source Sans Pro SemiBold"/>
              <a:ea typeface="Source Sans Pro SemiBold"/>
              <a:cs typeface="Source Sans Pro SemiBold"/>
              <a:sym typeface="Source Sans Pro SemiBold"/>
            </a:endParaRPr>
          </a:p>
        </p:txBody>
      </p:sp>
      <p:sp>
        <p:nvSpPr>
          <p:cNvPr id="471" name="Google Shape;471;p75"/>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ctr" anchorCtr="0">
            <a:noAutofit/>
          </a:bodyPr>
          <a:lstStyle>
            <a:lvl1pPr lvl="0" algn="r" rtl="0">
              <a:buNone/>
              <a:defRPr sz="1000">
                <a:solidFill>
                  <a:srgbClr val="4E4E50"/>
                </a:solidFill>
              </a:defRPr>
            </a:lvl1pPr>
            <a:lvl2pPr lvl="1" algn="r" rtl="0">
              <a:buNone/>
              <a:defRPr sz="1000">
                <a:solidFill>
                  <a:srgbClr val="4E4E50"/>
                </a:solidFill>
              </a:defRPr>
            </a:lvl2pPr>
            <a:lvl3pPr lvl="2" algn="r" rtl="0">
              <a:buNone/>
              <a:defRPr sz="1000">
                <a:solidFill>
                  <a:srgbClr val="4E4E50"/>
                </a:solidFill>
              </a:defRPr>
            </a:lvl3pPr>
            <a:lvl4pPr lvl="3" algn="r" rtl="0">
              <a:buNone/>
              <a:defRPr sz="1000">
                <a:solidFill>
                  <a:srgbClr val="4E4E50"/>
                </a:solidFill>
              </a:defRPr>
            </a:lvl4pPr>
            <a:lvl5pPr lvl="4" algn="r" rtl="0">
              <a:buNone/>
              <a:defRPr sz="1000">
                <a:solidFill>
                  <a:srgbClr val="4E4E50"/>
                </a:solidFill>
              </a:defRPr>
            </a:lvl5pPr>
            <a:lvl6pPr lvl="5" algn="r" rtl="0">
              <a:buNone/>
              <a:defRPr sz="1000">
                <a:solidFill>
                  <a:srgbClr val="4E4E50"/>
                </a:solidFill>
              </a:defRPr>
            </a:lvl6pPr>
            <a:lvl7pPr lvl="6" algn="r" rtl="0">
              <a:buNone/>
              <a:defRPr sz="1000">
                <a:solidFill>
                  <a:srgbClr val="4E4E50"/>
                </a:solidFill>
              </a:defRPr>
            </a:lvl7pPr>
            <a:lvl8pPr lvl="7" algn="r" rtl="0">
              <a:buNone/>
              <a:defRPr sz="1000">
                <a:solidFill>
                  <a:srgbClr val="4E4E50"/>
                </a:solidFill>
              </a:defRPr>
            </a:lvl8pPr>
            <a:lvl9pPr lvl="8" algn="r" rtl="0">
              <a:buNone/>
              <a:defRPr sz="1000">
                <a:solidFill>
                  <a:srgbClr val="4E4E5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860346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472"/>
        <p:cNvGrpSpPr/>
        <p:nvPr/>
      </p:nvGrpSpPr>
      <p:grpSpPr>
        <a:xfrm>
          <a:off x="0" y="0"/>
          <a:ext cx="0" cy="0"/>
          <a:chOff x="0" y="0"/>
          <a:chExt cx="0" cy="0"/>
        </a:xfrm>
      </p:grpSpPr>
      <p:sp>
        <p:nvSpPr>
          <p:cNvPr id="473" name="Google Shape;473;p76"/>
          <p:cNvSpPr txBox="1"/>
          <p:nvPr/>
        </p:nvSpPr>
        <p:spPr>
          <a:xfrm>
            <a:off x="628650" y="302419"/>
            <a:ext cx="7886700" cy="5835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72525"/>
              </a:buClr>
              <a:buSzPts val="2700"/>
              <a:buFont typeface="Source Sans Pro"/>
              <a:buNone/>
            </a:pPr>
            <a:r>
              <a:rPr lang="en" sz="2700" b="0" i="0">
                <a:solidFill>
                  <a:srgbClr val="272525"/>
                </a:solidFill>
                <a:latin typeface="Source Sans Pro"/>
                <a:ea typeface="Source Sans Pro"/>
                <a:cs typeface="Source Sans Pro"/>
                <a:sym typeface="Source Sans Pro"/>
              </a:rPr>
              <a:t>Click to edit Master title style</a:t>
            </a:r>
            <a:endParaRPr sz="1100"/>
          </a:p>
        </p:txBody>
      </p:sp>
      <p:sp>
        <p:nvSpPr>
          <p:cNvPr id="474" name="Google Shape;474;p76"/>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ctr" anchorCtr="0">
            <a:noAutofit/>
          </a:bodyPr>
          <a:lstStyle>
            <a:lvl1pPr lvl="0" algn="r" rtl="0">
              <a:buNone/>
              <a:defRPr sz="1000">
                <a:solidFill>
                  <a:srgbClr val="4E4E50"/>
                </a:solidFill>
              </a:defRPr>
            </a:lvl1pPr>
            <a:lvl2pPr lvl="1" algn="r" rtl="0">
              <a:buNone/>
              <a:defRPr sz="1000">
                <a:solidFill>
                  <a:srgbClr val="4E4E50"/>
                </a:solidFill>
              </a:defRPr>
            </a:lvl2pPr>
            <a:lvl3pPr lvl="2" algn="r" rtl="0">
              <a:buNone/>
              <a:defRPr sz="1000">
                <a:solidFill>
                  <a:srgbClr val="4E4E50"/>
                </a:solidFill>
              </a:defRPr>
            </a:lvl3pPr>
            <a:lvl4pPr lvl="3" algn="r" rtl="0">
              <a:buNone/>
              <a:defRPr sz="1000">
                <a:solidFill>
                  <a:srgbClr val="4E4E50"/>
                </a:solidFill>
              </a:defRPr>
            </a:lvl4pPr>
            <a:lvl5pPr lvl="4" algn="r" rtl="0">
              <a:buNone/>
              <a:defRPr sz="1000">
                <a:solidFill>
                  <a:srgbClr val="4E4E50"/>
                </a:solidFill>
              </a:defRPr>
            </a:lvl5pPr>
            <a:lvl6pPr lvl="5" algn="r" rtl="0">
              <a:buNone/>
              <a:defRPr sz="1000">
                <a:solidFill>
                  <a:srgbClr val="4E4E50"/>
                </a:solidFill>
              </a:defRPr>
            </a:lvl6pPr>
            <a:lvl7pPr lvl="6" algn="r" rtl="0">
              <a:buNone/>
              <a:defRPr sz="1000">
                <a:solidFill>
                  <a:srgbClr val="4E4E50"/>
                </a:solidFill>
              </a:defRPr>
            </a:lvl7pPr>
            <a:lvl8pPr lvl="7" algn="r" rtl="0">
              <a:buNone/>
              <a:defRPr sz="1000">
                <a:solidFill>
                  <a:srgbClr val="4E4E50"/>
                </a:solidFill>
              </a:defRPr>
            </a:lvl8pPr>
            <a:lvl9pPr lvl="8" algn="r" rtl="0">
              <a:buNone/>
              <a:defRPr sz="1000">
                <a:solidFill>
                  <a:srgbClr val="4E4E5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78171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543"/>
        <p:cNvGrpSpPr/>
        <p:nvPr/>
      </p:nvGrpSpPr>
      <p:grpSpPr>
        <a:xfrm>
          <a:off x="0" y="0"/>
          <a:ext cx="0" cy="0"/>
          <a:chOff x="0" y="0"/>
          <a:chExt cx="0" cy="0"/>
        </a:xfrm>
      </p:grpSpPr>
      <p:sp>
        <p:nvSpPr>
          <p:cNvPr id="544" name="Google Shape;544;p76"/>
          <p:cNvSpPr/>
          <p:nvPr/>
        </p:nvSpPr>
        <p:spPr>
          <a:xfrm>
            <a:off x="0" y="0"/>
            <a:ext cx="9144000" cy="4462500"/>
          </a:xfrm>
          <a:prstGeom prst="rect">
            <a:avLst/>
          </a:prstGeom>
          <a:solidFill>
            <a:srgbClr val="E0933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0000"/>
              </a:solidFill>
              <a:latin typeface="Calibri"/>
              <a:ea typeface="Calibri"/>
              <a:cs typeface="Calibri"/>
              <a:sym typeface="Calibri"/>
            </a:endParaRPr>
          </a:p>
        </p:txBody>
      </p:sp>
      <p:pic>
        <p:nvPicPr>
          <p:cNvPr id="545" name="Google Shape;545;p76"/>
          <p:cNvPicPr preferRelativeResize="0"/>
          <p:nvPr/>
        </p:nvPicPr>
        <p:blipFill rotWithShape="1">
          <a:blip r:embed="rId2">
            <a:alphaModFix/>
          </a:blip>
          <a:srcRect/>
          <a:stretch/>
        </p:blipFill>
        <p:spPr>
          <a:xfrm>
            <a:off x="0" y="1033529"/>
            <a:ext cx="9143998" cy="3428999"/>
          </a:xfrm>
          <a:prstGeom prst="rect">
            <a:avLst/>
          </a:prstGeom>
          <a:noFill/>
          <a:ln>
            <a:noFill/>
          </a:ln>
        </p:spPr>
      </p:pic>
      <p:pic>
        <p:nvPicPr>
          <p:cNvPr id="546" name="Google Shape;546;p76"/>
          <p:cNvPicPr preferRelativeResize="0"/>
          <p:nvPr/>
        </p:nvPicPr>
        <p:blipFill rotWithShape="1">
          <a:blip r:embed="rId3">
            <a:alphaModFix/>
          </a:blip>
          <a:srcRect/>
          <a:stretch/>
        </p:blipFill>
        <p:spPr>
          <a:xfrm>
            <a:off x="532638" y="2532888"/>
            <a:ext cx="1467600" cy="1467600"/>
          </a:xfrm>
          <a:prstGeom prst="ellipse">
            <a:avLst/>
          </a:prstGeom>
          <a:noFill/>
          <a:ln>
            <a:noFill/>
          </a:ln>
        </p:spPr>
      </p:pic>
      <p:sp>
        <p:nvSpPr>
          <p:cNvPr id="547" name="Google Shape;547;p76"/>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b="1" i="0" u="none">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48" name="Google Shape;548;p76"/>
          <p:cNvSpPr txBox="1">
            <a:spLocks noGrp="1"/>
          </p:cNvSpPr>
          <p:nvPr>
            <p:ph type="ctrTitle"/>
          </p:nvPr>
        </p:nvSpPr>
        <p:spPr>
          <a:xfrm>
            <a:off x="2000250" y="930440"/>
            <a:ext cx="5943600" cy="537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700"/>
              <a:buFont typeface="Source Serif Pro"/>
              <a:buNone/>
              <a:defRPr sz="27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49" name="Google Shape;549;p76"/>
          <p:cNvSpPr txBox="1">
            <a:spLocks noGrp="1"/>
          </p:cNvSpPr>
          <p:nvPr>
            <p:ph type="subTitle" idx="1"/>
          </p:nvPr>
        </p:nvSpPr>
        <p:spPr>
          <a:xfrm>
            <a:off x="2000250" y="1588549"/>
            <a:ext cx="5943600" cy="519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chemeClr val="lt1"/>
              </a:buClr>
              <a:buSzPts val="1800"/>
              <a:buNone/>
              <a:defRPr sz="1800" b="1" i="0">
                <a:solidFill>
                  <a:schemeClr val="lt1"/>
                </a:solidFill>
                <a:latin typeface="Source Sans Pro SemiBold"/>
                <a:ea typeface="Source Sans Pro SemiBold"/>
                <a:cs typeface="Source Sans Pro SemiBold"/>
                <a:sym typeface="Source Sans Pro SemiBold"/>
              </a:defRPr>
            </a:lvl1pPr>
            <a:lvl2pPr lvl="1" algn="ctr" rtl="0">
              <a:lnSpc>
                <a:spcPct val="90000"/>
              </a:lnSpc>
              <a:spcBef>
                <a:spcPts val="400"/>
              </a:spcBef>
              <a:spcAft>
                <a:spcPts val="0"/>
              </a:spcAft>
              <a:buClr>
                <a:srgbClr val="4E4E50"/>
              </a:buClr>
              <a:buSzPts val="1500"/>
              <a:buNone/>
              <a:defRPr sz="1500"/>
            </a:lvl2pPr>
            <a:lvl3pPr lvl="2" algn="ctr" rtl="0">
              <a:lnSpc>
                <a:spcPct val="90000"/>
              </a:lnSpc>
              <a:spcBef>
                <a:spcPts val="400"/>
              </a:spcBef>
              <a:spcAft>
                <a:spcPts val="0"/>
              </a:spcAft>
              <a:buClr>
                <a:srgbClr val="4E4E50"/>
              </a:buClr>
              <a:buSzPts val="1400"/>
              <a:buNone/>
              <a:defRPr sz="1400"/>
            </a:lvl3pPr>
            <a:lvl4pPr lvl="3" algn="ctr" rtl="0">
              <a:lnSpc>
                <a:spcPct val="90000"/>
              </a:lnSpc>
              <a:spcBef>
                <a:spcPts val="400"/>
              </a:spcBef>
              <a:spcAft>
                <a:spcPts val="0"/>
              </a:spcAft>
              <a:buClr>
                <a:srgbClr val="4E4E50"/>
              </a:buClr>
              <a:buSzPts val="1200"/>
              <a:buNone/>
              <a:defRPr sz="1200"/>
            </a:lvl4pPr>
            <a:lvl5pPr lvl="4" algn="ctr" rtl="0">
              <a:lnSpc>
                <a:spcPct val="90000"/>
              </a:lnSpc>
              <a:spcBef>
                <a:spcPts val="400"/>
              </a:spcBef>
              <a:spcAft>
                <a:spcPts val="0"/>
              </a:spcAft>
              <a:buClr>
                <a:srgbClr val="4E4E50"/>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550" name="Google Shape;550;p76"/>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u="none" strike="noStrike" cap="none">
                <a:solidFill>
                  <a:schemeClr val="lt1"/>
                </a:solidFill>
                <a:latin typeface="Source Sans Pro SemiBold"/>
                <a:ea typeface="Source Sans Pro SemiBold"/>
                <a:cs typeface="Source Sans Pro SemiBold"/>
                <a:sym typeface="Source Sans Pro SemiBold"/>
              </a:rPr>
              <a:t>‹#›</a:t>
            </a:fld>
            <a:endParaRPr sz="900" b="1" i="0" u="none" strike="noStrike" cap="none">
              <a:solidFill>
                <a:schemeClr val="lt1"/>
              </a:solidFill>
              <a:latin typeface="Source Sans Pro SemiBold"/>
              <a:ea typeface="Source Sans Pro SemiBold"/>
              <a:cs typeface="Source Sans Pro SemiBold"/>
              <a:sym typeface="Source Sans Pro SemiBo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96"/>
        <p:cNvGrpSpPr/>
        <p:nvPr/>
      </p:nvGrpSpPr>
      <p:grpSpPr>
        <a:xfrm>
          <a:off x="0" y="0"/>
          <a:ext cx="0" cy="0"/>
          <a:chOff x="0" y="0"/>
          <a:chExt cx="0" cy="0"/>
        </a:xfrm>
      </p:grpSpPr>
      <p:pic>
        <p:nvPicPr>
          <p:cNvPr id="497" name="Google Shape;497;p70"/>
          <p:cNvPicPr preferRelativeResize="0"/>
          <p:nvPr/>
        </p:nvPicPr>
        <p:blipFill rotWithShape="1">
          <a:blip r:embed="rId2">
            <a:alphaModFix/>
          </a:blip>
          <a:srcRect/>
          <a:stretch/>
        </p:blipFill>
        <p:spPr>
          <a:xfrm>
            <a:off x="1" y="1"/>
            <a:ext cx="9144002" cy="4457701"/>
          </a:xfrm>
          <a:prstGeom prst="rect">
            <a:avLst/>
          </a:prstGeom>
          <a:noFill/>
          <a:ln>
            <a:noFill/>
          </a:ln>
        </p:spPr>
      </p:pic>
      <p:pic>
        <p:nvPicPr>
          <p:cNvPr id="498" name="Google Shape;498;p70"/>
          <p:cNvPicPr preferRelativeResize="0"/>
          <p:nvPr/>
        </p:nvPicPr>
        <p:blipFill rotWithShape="1">
          <a:blip r:embed="rId3">
            <a:alphaModFix/>
          </a:blip>
          <a:srcRect/>
          <a:stretch/>
        </p:blipFill>
        <p:spPr>
          <a:xfrm>
            <a:off x="0" y="1028701"/>
            <a:ext cx="9143998" cy="3428999"/>
          </a:xfrm>
          <a:prstGeom prst="rect">
            <a:avLst/>
          </a:prstGeom>
          <a:noFill/>
          <a:ln>
            <a:noFill/>
          </a:ln>
          <a:effectLst>
            <a:outerShdw blurRad="127000" algn="bl" rotWithShape="0">
              <a:srgbClr val="000000">
                <a:alpha val="40000"/>
              </a:srgbClr>
            </a:outerShdw>
          </a:effectLst>
        </p:spPr>
      </p:pic>
      <p:sp>
        <p:nvSpPr>
          <p:cNvPr id="499" name="Google Shape;499;p7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228B9C"/>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00" name="Google Shape;500;p70"/>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b="1" i="0">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pic>
        <p:nvPicPr>
          <p:cNvPr id="501" name="Google Shape;501;p70"/>
          <p:cNvPicPr preferRelativeResize="0"/>
          <p:nvPr/>
        </p:nvPicPr>
        <p:blipFill rotWithShape="1">
          <a:blip r:embed="rId4">
            <a:alphaModFix/>
          </a:blip>
          <a:srcRect/>
          <a:stretch/>
        </p:blipFill>
        <p:spPr>
          <a:xfrm>
            <a:off x="522131" y="2519363"/>
            <a:ext cx="1485900" cy="1485900"/>
          </a:xfrm>
          <a:prstGeom prst="rect">
            <a:avLst/>
          </a:prstGeom>
          <a:noFill/>
          <a:ln>
            <a:noFill/>
          </a:ln>
        </p:spPr>
      </p:pic>
      <p:pic>
        <p:nvPicPr>
          <p:cNvPr id="502" name="Google Shape;502;p70"/>
          <p:cNvPicPr preferRelativeResize="0"/>
          <p:nvPr/>
        </p:nvPicPr>
        <p:blipFill rotWithShape="1">
          <a:blip r:embed="rId5">
            <a:alphaModFix/>
          </a:blip>
          <a:srcRect/>
          <a:stretch/>
        </p:blipFill>
        <p:spPr>
          <a:xfrm>
            <a:off x="7647635" y="1647826"/>
            <a:ext cx="1095375" cy="1095375"/>
          </a:xfrm>
          <a:prstGeom prst="rect">
            <a:avLst/>
          </a:prstGeom>
          <a:noFill/>
          <a:ln>
            <a:noFill/>
          </a:ln>
          <a:effectLst>
            <a:outerShdw blurRad="88900" sx="102000" sy="102000" algn="ctr" rotWithShape="0">
              <a:srgbClr val="000000"/>
            </a:outerShdw>
          </a:effectLst>
        </p:spPr>
      </p:pic>
      <p:sp>
        <p:nvSpPr>
          <p:cNvPr id="503" name="Google Shape;503;p70"/>
          <p:cNvSpPr txBox="1">
            <a:spLocks noGrp="1"/>
          </p:cNvSpPr>
          <p:nvPr>
            <p:ph type="sldNum" idx="12"/>
          </p:nvPr>
        </p:nvSpPr>
        <p:spPr>
          <a:xfrm>
            <a:off x="8667750" y="4462528"/>
            <a:ext cx="228600" cy="685800"/>
          </a:xfrm>
          <a:prstGeom prst="rect">
            <a:avLst/>
          </a:prstGeom>
          <a:noFill/>
          <a:ln>
            <a:noFill/>
          </a:ln>
        </p:spPr>
        <p:txBody>
          <a:bodyPr spcFirstLastPara="1" wrap="square" lIns="0" tIns="0" rIns="0" bIns="0" anchor="ctr" anchorCtr="0">
            <a:noAutofit/>
          </a:bodyPr>
          <a:lstStyle>
            <a:lvl1pPr marL="0" lvl="0"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1pPr>
            <a:lvl2pPr marL="0" lvl="1"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2pPr>
            <a:lvl3pPr marL="0" lvl="2"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3pPr>
            <a:lvl4pPr marL="0" lvl="3"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4pPr>
            <a:lvl5pPr marL="0" lvl="4"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5pPr>
            <a:lvl6pPr marL="0" lvl="5"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6pPr>
            <a:lvl7pPr marL="0" lvl="6"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7pPr>
            <a:lvl8pPr marL="0" lvl="7"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8pPr>
            <a:lvl9pPr marL="0" lvl="8"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
        <p:nvSpPr>
          <p:cNvPr id="504" name="Google Shape;504;p70"/>
          <p:cNvSpPr txBox="1">
            <a:spLocks noGrp="1"/>
          </p:cNvSpPr>
          <p:nvPr>
            <p:ph type="dt" idx="10"/>
          </p:nvPr>
        </p:nvSpPr>
        <p:spPr>
          <a:xfrm>
            <a:off x="7476558" y="4462528"/>
            <a:ext cx="1033200" cy="6810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sz="900" b="1" i="0">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3_Title Slide" type="title">
  <p:cSld name="TITLE">
    <p:spTree>
      <p:nvGrpSpPr>
        <p:cNvPr id="1" name="Shape 505"/>
        <p:cNvGrpSpPr/>
        <p:nvPr/>
      </p:nvGrpSpPr>
      <p:grpSpPr>
        <a:xfrm>
          <a:off x="0" y="0"/>
          <a:ext cx="0" cy="0"/>
          <a:chOff x="0" y="0"/>
          <a:chExt cx="0" cy="0"/>
        </a:xfrm>
      </p:grpSpPr>
      <p:sp>
        <p:nvSpPr>
          <p:cNvPr id="506" name="Google Shape;506;p71"/>
          <p:cNvSpPr/>
          <p:nvPr/>
        </p:nvSpPr>
        <p:spPr>
          <a:xfrm>
            <a:off x="0" y="0"/>
            <a:ext cx="9144000" cy="4462500"/>
          </a:xfrm>
          <a:prstGeom prst="rect">
            <a:avLst/>
          </a:prstGeom>
          <a:solidFill>
            <a:srgbClr val="92BB4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0000"/>
              </a:solidFill>
              <a:latin typeface="Calibri"/>
              <a:ea typeface="Calibri"/>
              <a:cs typeface="Calibri"/>
              <a:sym typeface="Calibri"/>
            </a:endParaRPr>
          </a:p>
        </p:txBody>
      </p:sp>
      <p:pic>
        <p:nvPicPr>
          <p:cNvPr id="507" name="Google Shape;507;p71"/>
          <p:cNvPicPr preferRelativeResize="0"/>
          <p:nvPr/>
        </p:nvPicPr>
        <p:blipFill rotWithShape="1">
          <a:blip r:embed="rId2">
            <a:alphaModFix/>
          </a:blip>
          <a:srcRect/>
          <a:stretch/>
        </p:blipFill>
        <p:spPr>
          <a:xfrm>
            <a:off x="0" y="1033530"/>
            <a:ext cx="9143998" cy="3428999"/>
          </a:xfrm>
          <a:prstGeom prst="rect">
            <a:avLst/>
          </a:prstGeom>
          <a:noFill/>
          <a:ln>
            <a:noFill/>
          </a:ln>
        </p:spPr>
      </p:pic>
      <p:sp>
        <p:nvSpPr>
          <p:cNvPr id="508" name="Google Shape;508;p71"/>
          <p:cNvSpPr txBox="1">
            <a:spLocks noGrp="1"/>
          </p:cNvSpPr>
          <p:nvPr>
            <p:ph type="ctrTitle"/>
          </p:nvPr>
        </p:nvSpPr>
        <p:spPr>
          <a:xfrm>
            <a:off x="2000250" y="930440"/>
            <a:ext cx="5943600" cy="537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700"/>
              <a:buFont typeface="Source Serif Pro"/>
              <a:buNone/>
              <a:defRPr sz="27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09" name="Google Shape;509;p71"/>
          <p:cNvSpPr txBox="1">
            <a:spLocks noGrp="1"/>
          </p:cNvSpPr>
          <p:nvPr>
            <p:ph type="subTitle" idx="1"/>
          </p:nvPr>
        </p:nvSpPr>
        <p:spPr>
          <a:xfrm>
            <a:off x="2000250" y="1588549"/>
            <a:ext cx="5943600" cy="519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chemeClr val="lt1"/>
              </a:buClr>
              <a:buSzPts val="1800"/>
              <a:buNone/>
              <a:defRPr sz="1800" b="1" i="0">
                <a:solidFill>
                  <a:schemeClr val="lt1"/>
                </a:solidFill>
                <a:latin typeface="Source Sans Pro SemiBold"/>
                <a:ea typeface="Source Sans Pro SemiBold"/>
                <a:cs typeface="Source Sans Pro SemiBold"/>
                <a:sym typeface="Source Sans Pro SemiBold"/>
              </a:defRPr>
            </a:lvl1pPr>
            <a:lvl2pPr lvl="1" algn="ctr" rtl="0">
              <a:lnSpc>
                <a:spcPct val="90000"/>
              </a:lnSpc>
              <a:spcBef>
                <a:spcPts val="400"/>
              </a:spcBef>
              <a:spcAft>
                <a:spcPts val="0"/>
              </a:spcAft>
              <a:buClr>
                <a:srgbClr val="4E4E50"/>
              </a:buClr>
              <a:buSzPts val="1500"/>
              <a:buNone/>
              <a:defRPr sz="1500"/>
            </a:lvl2pPr>
            <a:lvl3pPr lvl="2" algn="ctr" rtl="0">
              <a:lnSpc>
                <a:spcPct val="90000"/>
              </a:lnSpc>
              <a:spcBef>
                <a:spcPts val="400"/>
              </a:spcBef>
              <a:spcAft>
                <a:spcPts val="0"/>
              </a:spcAft>
              <a:buClr>
                <a:srgbClr val="4E4E50"/>
              </a:buClr>
              <a:buSzPts val="1400"/>
              <a:buNone/>
              <a:defRPr sz="1400"/>
            </a:lvl3pPr>
            <a:lvl4pPr lvl="3" algn="ctr" rtl="0">
              <a:lnSpc>
                <a:spcPct val="90000"/>
              </a:lnSpc>
              <a:spcBef>
                <a:spcPts val="400"/>
              </a:spcBef>
              <a:spcAft>
                <a:spcPts val="0"/>
              </a:spcAft>
              <a:buClr>
                <a:srgbClr val="4E4E50"/>
              </a:buClr>
              <a:buSzPts val="1200"/>
              <a:buNone/>
              <a:defRPr sz="1200"/>
            </a:lvl4pPr>
            <a:lvl5pPr lvl="4" algn="ctr" rtl="0">
              <a:lnSpc>
                <a:spcPct val="90000"/>
              </a:lnSpc>
              <a:spcBef>
                <a:spcPts val="400"/>
              </a:spcBef>
              <a:spcAft>
                <a:spcPts val="0"/>
              </a:spcAft>
              <a:buClr>
                <a:srgbClr val="4E4E50"/>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pic>
        <p:nvPicPr>
          <p:cNvPr id="510" name="Google Shape;510;p71"/>
          <p:cNvPicPr preferRelativeResize="0"/>
          <p:nvPr/>
        </p:nvPicPr>
        <p:blipFill rotWithShape="1">
          <a:blip r:embed="rId3">
            <a:alphaModFix/>
          </a:blip>
          <a:srcRect/>
          <a:stretch/>
        </p:blipFill>
        <p:spPr>
          <a:xfrm>
            <a:off x="532638" y="2532888"/>
            <a:ext cx="1467600" cy="1467600"/>
          </a:xfrm>
          <a:prstGeom prst="ellipse">
            <a:avLst/>
          </a:prstGeom>
          <a:noFill/>
          <a:ln>
            <a:noFill/>
          </a:ln>
        </p:spPr>
      </p:pic>
      <p:sp>
        <p:nvSpPr>
          <p:cNvPr id="511" name="Google Shape;511;p71"/>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b="1" i="0" u="none">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12" name="Google Shape;512;p71"/>
          <p:cNvSpPr txBox="1">
            <a:spLocks noGrp="1"/>
          </p:cNvSpPr>
          <p:nvPr>
            <p:ph type="sldNum" idx="12"/>
          </p:nvPr>
        </p:nvSpPr>
        <p:spPr>
          <a:xfrm>
            <a:off x="8667750" y="4462528"/>
            <a:ext cx="228600" cy="685800"/>
          </a:xfrm>
          <a:prstGeom prst="rect">
            <a:avLst/>
          </a:prstGeom>
          <a:noFill/>
          <a:ln>
            <a:noFill/>
          </a:ln>
        </p:spPr>
        <p:txBody>
          <a:bodyPr spcFirstLastPara="1" wrap="square" lIns="0" tIns="0" rIns="0" bIns="0" anchor="ctr" anchorCtr="0">
            <a:noAutofit/>
          </a:bodyPr>
          <a:lstStyle>
            <a:lvl1pPr marL="0" lvl="0"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1pPr>
            <a:lvl2pPr marL="0" lvl="1"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2pPr>
            <a:lvl3pPr marL="0" lvl="2"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3pPr>
            <a:lvl4pPr marL="0" lvl="3"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4pPr>
            <a:lvl5pPr marL="0" lvl="4"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5pPr>
            <a:lvl6pPr marL="0" lvl="5"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6pPr>
            <a:lvl7pPr marL="0" lvl="6"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7pPr>
            <a:lvl8pPr marL="0" lvl="7"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8pPr>
            <a:lvl9pPr marL="0" lvl="8"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
        <p:nvSpPr>
          <p:cNvPr id="513" name="Google Shape;513;p71"/>
          <p:cNvSpPr txBox="1">
            <a:spLocks noGrp="1"/>
          </p:cNvSpPr>
          <p:nvPr>
            <p:ph type="dt" idx="10"/>
          </p:nvPr>
        </p:nvSpPr>
        <p:spPr>
          <a:xfrm>
            <a:off x="7476558" y="4462528"/>
            <a:ext cx="1033200" cy="6810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sz="900" b="1" i="0">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14"/>
        <p:cNvGrpSpPr/>
        <p:nvPr/>
      </p:nvGrpSpPr>
      <p:grpSpPr>
        <a:xfrm>
          <a:off x="0" y="0"/>
          <a:ext cx="0" cy="0"/>
          <a:chOff x="0" y="0"/>
          <a:chExt cx="0" cy="0"/>
        </a:xfrm>
      </p:grpSpPr>
      <p:sp>
        <p:nvSpPr>
          <p:cNvPr id="515" name="Google Shape;515;p72"/>
          <p:cNvSpPr/>
          <p:nvPr/>
        </p:nvSpPr>
        <p:spPr>
          <a:xfrm rot="16200000">
            <a:off x="4554900" y="-126571"/>
            <a:ext cx="34200" cy="9144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Source Sans Pro"/>
              <a:ea typeface="Source Sans Pro"/>
              <a:cs typeface="Source Sans Pro"/>
              <a:sym typeface="Source Sans Pro"/>
            </a:endParaRPr>
          </a:p>
        </p:txBody>
      </p:sp>
      <p:sp>
        <p:nvSpPr>
          <p:cNvPr id="516" name="Google Shape;516;p72"/>
          <p:cNvSpPr txBox="1">
            <a:spLocks noGrp="1"/>
          </p:cNvSpPr>
          <p:nvPr>
            <p:ph type="ftr" idx="11"/>
          </p:nvPr>
        </p:nvSpPr>
        <p:spPr>
          <a:xfrm>
            <a:off x="2000250" y="4462529"/>
            <a:ext cx="44994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17" name="Google Shape;517;p72"/>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u="none" strike="noStrike" cap="none">
                <a:solidFill>
                  <a:schemeClr val="lt1"/>
                </a:solidFill>
                <a:latin typeface="Source Sans Pro SemiBold"/>
                <a:ea typeface="Source Sans Pro SemiBold"/>
                <a:cs typeface="Source Sans Pro SemiBold"/>
                <a:sym typeface="Source Sans Pro SemiBold"/>
              </a:rPr>
              <a:pPr marL="0" marR="0" lvl="0" indent="0" algn="l" rtl="0">
                <a:spcBef>
                  <a:spcPts val="0"/>
                </a:spcBef>
                <a:spcAft>
                  <a:spcPts val="0"/>
                </a:spcAft>
                <a:buNone/>
              </a:pPr>
              <a:t>‹#›</a:t>
            </a:fld>
            <a:endParaRPr sz="900" b="1" i="0" u="none" strike="noStrike" cap="none">
              <a:solidFill>
                <a:schemeClr val="lt1"/>
              </a:solidFill>
              <a:latin typeface="Source Sans Pro SemiBold"/>
              <a:ea typeface="Source Sans Pro SemiBold"/>
              <a:cs typeface="Source Sans Pro SemiBold"/>
              <a:sym typeface="Source Sans Pro SemiBold"/>
            </a:endParaRPr>
          </a:p>
        </p:txBody>
      </p:sp>
      <p:sp>
        <p:nvSpPr>
          <p:cNvPr id="518" name="Google Shape;518;p72"/>
          <p:cNvSpPr txBox="1">
            <a:spLocks noGrp="1"/>
          </p:cNvSpPr>
          <p:nvPr>
            <p:ph type="title"/>
          </p:nvPr>
        </p:nvSpPr>
        <p:spPr>
          <a:xfrm>
            <a:off x="628650" y="273844"/>
            <a:ext cx="7886700" cy="9942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rgbClr val="228B9C"/>
              </a:buClr>
              <a:buSzPts val="2700"/>
              <a:buFont typeface="Source Sans Pro"/>
              <a:buNone/>
              <a:defRPr>
                <a:solidFill>
                  <a:srgbClr val="228B9C"/>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19"/>
        <p:cNvGrpSpPr/>
        <p:nvPr/>
      </p:nvGrpSpPr>
      <p:grpSpPr>
        <a:xfrm>
          <a:off x="0" y="0"/>
          <a:ext cx="0" cy="0"/>
          <a:chOff x="0" y="0"/>
          <a:chExt cx="0" cy="0"/>
        </a:xfrm>
      </p:grpSpPr>
      <p:sp>
        <p:nvSpPr>
          <p:cNvPr id="520" name="Google Shape;520;p73"/>
          <p:cNvSpPr/>
          <p:nvPr/>
        </p:nvSpPr>
        <p:spPr>
          <a:xfrm>
            <a:off x="0" y="0"/>
            <a:ext cx="9144000" cy="4462500"/>
          </a:xfrm>
          <a:prstGeom prst="rect">
            <a:avLst/>
          </a:prstGeom>
          <a:solidFill>
            <a:srgbClr val="9BC0E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0000"/>
              </a:solidFill>
              <a:latin typeface="Calibri"/>
              <a:ea typeface="Calibri"/>
              <a:cs typeface="Calibri"/>
              <a:sym typeface="Calibri"/>
            </a:endParaRPr>
          </a:p>
        </p:txBody>
      </p:sp>
      <p:pic>
        <p:nvPicPr>
          <p:cNvPr id="521" name="Google Shape;521;p73"/>
          <p:cNvPicPr preferRelativeResize="0"/>
          <p:nvPr/>
        </p:nvPicPr>
        <p:blipFill rotWithShape="1">
          <a:blip r:embed="rId2">
            <a:alphaModFix/>
          </a:blip>
          <a:srcRect/>
          <a:stretch/>
        </p:blipFill>
        <p:spPr>
          <a:xfrm>
            <a:off x="0" y="1033530"/>
            <a:ext cx="9143998" cy="3428999"/>
          </a:xfrm>
          <a:prstGeom prst="rect">
            <a:avLst/>
          </a:prstGeom>
          <a:noFill/>
          <a:ln>
            <a:noFill/>
          </a:ln>
        </p:spPr>
      </p:pic>
      <p:pic>
        <p:nvPicPr>
          <p:cNvPr id="522" name="Google Shape;522;p73"/>
          <p:cNvPicPr preferRelativeResize="0"/>
          <p:nvPr/>
        </p:nvPicPr>
        <p:blipFill rotWithShape="1">
          <a:blip r:embed="rId3">
            <a:alphaModFix/>
          </a:blip>
          <a:srcRect/>
          <a:stretch/>
        </p:blipFill>
        <p:spPr>
          <a:xfrm>
            <a:off x="532638" y="2532888"/>
            <a:ext cx="1467600" cy="1467600"/>
          </a:xfrm>
          <a:prstGeom prst="ellipse">
            <a:avLst/>
          </a:prstGeom>
          <a:noFill/>
          <a:ln>
            <a:noFill/>
          </a:ln>
        </p:spPr>
      </p:pic>
      <p:sp>
        <p:nvSpPr>
          <p:cNvPr id="523" name="Google Shape;523;p73"/>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b="1" i="0" u="none">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24" name="Google Shape;524;p73"/>
          <p:cNvSpPr txBox="1">
            <a:spLocks noGrp="1"/>
          </p:cNvSpPr>
          <p:nvPr>
            <p:ph type="ctrTitle"/>
          </p:nvPr>
        </p:nvSpPr>
        <p:spPr>
          <a:xfrm>
            <a:off x="2000250" y="930440"/>
            <a:ext cx="5943600" cy="537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700"/>
              <a:buFont typeface="Source Serif Pro"/>
              <a:buNone/>
              <a:defRPr sz="27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25" name="Google Shape;525;p73"/>
          <p:cNvSpPr txBox="1">
            <a:spLocks noGrp="1"/>
          </p:cNvSpPr>
          <p:nvPr>
            <p:ph type="subTitle" idx="1"/>
          </p:nvPr>
        </p:nvSpPr>
        <p:spPr>
          <a:xfrm>
            <a:off x="2000250" y="1588549"/>
            <a:ext cx="5943600" cy="519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chemeClr val="lt1"/>
              </a:buClr>
              <a:buSzPts val="1800"/>
              <a:buNone/>
              <a:defRPr sz="1800" b="1" i="0">
                <a:solidFill>
                  <a:schemeClr val="lt1"/>
                </a:solidFill>
                <a:latin typeface="Source Sans Pro SemiBold"/>
                <a:ea typeface="Source Sans Pro SemiBold"/>
                <a:cs typeface="Source Sans Pro SemiBold"/>
                <a:sym typeface="Source Sans Pro SemiBold"/>
              </a:defRPr>
            </a:lvl1pPr>
            <a:lvl2pPr lvl="1" algn="ctr" rtl="0">
              <a:lnSpc>
                <a:spcPct val="90000"/>
              </a:lnSpc>
              <a:spcBef>
                <a:spcPts val="400"/>
              </a:spcBef>
              <a:spcAft>
                <a:spcPts val="0"/>
              </a:spcAft>
              <a:buClr>
                <a:srgbClr val="4E4E50"/>
              </a:buClr>
              <a:buSzPts val="1500"/>
              <a:buNone/>
              <a:defRPr sz="1500"/>
            </a:lvl2pPr>
            <a:lvl3pPr lvl="2" algn="ctr" rtl="0">
              <a:lnSpc>
                <a:spcPct val="90000"/>
              </a:lnSpc>
              <a:spcBef>
                <a:spcPts val="400"/>
              </a:spcBef>
              <a:spcAft>
                <a:spcPts val="0"/>
              </a:spcAft>
              <a:buClr>
                <a:srgbClr val="4E4E50"/>
              </a:buClr>
              <a:buSzPts val="1400"/>
              <a:buNone/>
              <a:defRPr sz="1400"/>
            </a:lvl3pPr>
            <a:lvl4pPr lvl="3" algn="ctr" rtl="0">
              <a:lnSpc>
                <a:spcPct val="90000"/>
              </a:lnSpc>
              <a:spcBef>
                <a:spcPts val="400"/>
              </a:spcBef>
              <a:spcAft>
                <a:spcPts val="0"/>
              </a:spcAft>
              <a:buClr>
                <a:srgbClr val="4E4E50"/>
              </a:buClr>
              <a:buSzPts val="1200"/>
              <a:buNone/>
              <a:defRPr sz="1200"/>
            </a:lvl4pPr>
            <a:lvl5pPr lvl="4" algn="ctr" rtl="0">
              <a:lnSpc>
                <a:spcPct val="90000"/>
              </a:lnSpc>
              <a:spcBef>
                <a:spcPts val="400"/>
              </a:spcBef>
              <a:spcAft>
                <a:spcPts val="0"/>
              </a:spcAft>
              <a:buClr>
                <a:srgbClr val="4E4E50"/>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526" name="Google Shape;526;p73"/>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u="none" strike="noStrike" cap="none">
                <a:solidFill>
                  <a:schemeClr val="lt1"/>
                </a:solidFill>
                <a:latin typeface="Source Sans Pro SemiBold"/>
                <a:ea typeface="Source Sans Pro SemiBold"/>
                <a:cs typeface="Source Sans Pro SemiBold"/>
                <a:sym typeface="Source Sans Pro SemiBold"/>
              </a:rPr>
              <a:pPr marL="0" marR="0" lvl="0" indent="0" algn="l" rtl="0">
                <a:spcBef>
                  <a:spcPts val="0"/>
                </a:spcBef>
                <a:spcAft>
                  <a:spcPts val="0"/>
                </a:spcAft>
                <a:buNone/>
              </a:pPr>
              <a:t>‹#›</a:t>
            </a:fld>
            <a:endParaRPr sz="900" b="1" i="0" u="none" strike="noStrike" cap="none">
              <a:solidFill>
                <a:schemeClr val="lt1"/>
              </a:solidFill>
              <a:latin typeface="Source Sans Pro SemiBold"/>
              <a:ea typeface="Source Sans Pro SemiBold"/>
              <a:cs typeface="Source Sans Pro SemiBold"/>
              <a:sym typeface="Source Sans Pro SemiBold"/>
            </a:endParaRPr>
          </a:p>
        </p:txBody>
      </p:sp>
      <p:sp>
        <p:nvSpPr>
          <p:cNvPr id="527" name="Google Shape;527;p73"/>
          <p:cNvSpPr txBox="1"/>
          <p:nvPr/>
        </p:nvSpPr>
        <p:spPr>
          <a:xfrm>
            <a:off x="7476558" y="4462528"/>
            <a:ext cx="1033200" cy="6810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 sz="900" b="1" i="0" u="none" strike="noStrike" cap="none">
                <a:solidFill>
                  <a:schemeClr val="lt1"/>
                </a:solidFill>
                <a:latin typeface="Source Sans Pro SemiBold"/>
                <a:ea typeface="Source Sans Pro SemiBold"/>
                <a:cs typeface="Source Sans Pro SemiBold"/>
                <a:sym typeface="Source Sans Pro SemiBold"/>
              </a:rPr>
              <a:t>May 22, 2020</a:t>
            </a:r>
            <a:endParaRPr sz="900" b="1" i="0" u="none" strike="noStrike" cap="none">
              <a:solidFill>
                <a:schemeClr val="lt1"/>
              </a:solidFill>
              <a:latin typeface="Source Sans Pro SemiBold"/>
              <a:ea typeface="Source Sans Pro SemiBold"/>
              <a:cs typeface="Source Sans Pro SemiBold"/>
              <a:sym typeface="Source Sans Pro SemiBo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28"/>
        <p:cNvGrpSpPr/>
        <p:nvPr/>
      </p:nvGrpSpPr>
      <p:grpSpPr>
        <a:xfrm>
          <a:off x="0" y="0"/>
          <a:ext cx="0" cy="0"/>
          <a:chOff x="0" y="0"/>
          <a:chExt cx="0" cy="0"/>
        </a:xfrm>
      </p:grpSpPr>
      <p:sp>
        <p:nvSpPr>
          <p:cNvPr id="529" name="Google Shape;529;p74"/>
          <p:cNvSpPr>
            <a:spLocks noGrp="1"/>
          </p:cNvSpPr>
          <p:nvPr>
            <p:ph type="pic" idx="2"/>
          </p:nvPr>
        </p:nvSpPr>
        <p:spPr>
          <a:xfrm>
            <a:off x="3888580" y="1"/>
            <a:ext cx="5255400" cy="4462500"/>
          </a:xfrm>
          <a:prstGeom prst="rect">
            <a:avLst/>
          </a:prstGeom>
          <a:noFill/>
          <a:ln>
            <a:noFill/>
          </a:ln>
        </p:spPr>
      </p:sp>
      <p:sp>
        <p:nvSpPr>
          <p:cNvPr id="530" name="Google Shape;530;p74"/>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Clr>
                <a:srgbClr val="228B9C"/>
              </a:buClr>
              <a:buSzPts val="2400"/>
              <a:buFont typeface="Source Sans Pro"/>
              <a:buNone/>
              <a:defRPr sz="2400">
                <a:solidFill>
                  <a:srgbClr val="228B9C"/>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31" name="Google Shape;531;p74"/>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189" lvl="0" indent="-228594" algn="l" rtl="0">
              <a:lnSpc>
                <a:spcPct val="90000"/>
              </a:lnSpc>
              <a:spcBef>
                <a:spcPts val="800"/>
              </a:spcBef>
              <a:spcAft>
                <a:spcPts val="0"/>
              </a:spcAft>
              <a:buClr>
                <a:srgbClr val="4E4E50"/>
              </a:buClr>
              <a:buSzPts val="1200"/>
              <a:buNone/>
              <a:defRPr sz="1200">
                <a:solidFill>
                  <a:srgbClr val="4E4E50"/>
                </a:solidFill>
              </a:defRPr>
            </a:lvl1pPr>
            <a:lvl2pPr marL="914378" lvl="1" indent="-228594" algn="l" rtl="0">
              <a:lnSpc>
                <a:spcPct val="90000"/>
              </a:lnSpc>
              <a:spcBef>
                <a:spcPts val="400"/>
              </a:spcBef>
              <a:spcAft>
                <a:spcPts val="0"/>
              </a:spcAft>
              <a:buClr>
                <a:srgbClr val="4E4E50"/>
              </a:buClr>
              <a:buSzPts val="1100"/>
              <a:buNone/>
              <a:defRPr sz="1100"/>
            </a:lvl2pPr>
            <a:lvl3pPr marL="1371566" lvl="2" indent="-228594" algn="l" rtl="0">
              <a:lnSpc>
                <a:spcPct val="90000"/>
              </a:lnSpc>
              <a:spcBef>
                <a:spcPts val="400"/>
              </a:spcBef>
              <a:spcAft>
                <a:spcPts val="0"/>
              </a:spcAft>
              <a:buClr>
                <a:srgbClr val="4E4E50"/>
              </a:buClr>
              <a:buSzPts val="900"/>
              <a:buNone/>
              <a:defRPr sz="900"/>
            </a:lvl3pPr>
            <a:lvl4pPr marL="1828754" lvl="3" indent="-228594" algn="l" rtl="0">
              <a:lnSpc>
                <a:spcPct val="90000"/>
              </a:lnSpc>
              <a:spcBef>
                <a:spcPts val="400"/>
              </a:spcBef>
              <a:spcAft>
                <a:spcPts val="0"/>
              </a:spcAft>
              <a:buClr>
                <a:srgbClr val="4E4E50"/>
              </a:buClr>
              <a:buSzPts val="800"/>
              <a:buNone/>
              <a:defRPr sz="800"/>
            </a:lvl4pPr>
            <a:lvl5pPr marL="2285943" lvl="4" indent="-228594" algn="l" rtl="0">
              <a:lnSpc>
                <a:spcPct val="90000"/>
              </a:lnSpc>
              <a:spcBef>
                <a:spcPts val="400"/>
              </a:spcBef>
              <a:spcAft>
                <a:spcPts val="0"/>
              </a:spcAft>
              <a:buClr>
                <a:srgbClr val="4E4E50"/>
              </a:buClr>
              <a:buSzPts val="800"/>
              <a:buNone/>
              <a:defRPr sz="800"/>
            </a:lvl5pPr>
            <a:lvl6pPr marL="2743132" lvl="5" indent="-228594" algn="l" rtl="0">
              <a:lnSpc>
                <a:spcPct val="90000"/>
              </a:lnSpc>
              <a:spcBef>
                <a:spcPts val="400"/>
              </a:spcBef>
              <a:spcAft>
                <a:spcPts val="0"/>
              </a:spcAft>
              <a:buClr>
                <a:schemeClr val="dk1"/>
              </a:buClr>
              <a:buSzPts val="800"/>
              <a:buNone/>
              <a:defRPr sz="800"/>
            </a:lvl6pPr>
            <a:lvl7pPr marL="3200320" lvl="6" indent="-228594" algn="l" rtl="0">
              <a:lnSpc>
                <a:spcPct val="90000"/>
              </a:lnSpc>
              <a:spcBef>
                <a:spcPts val="400"/>
              </a:spcBef>
              <a:spcAft>
                <a:spcPts val="0"/>
              </a:spcAft>
              <a:buClr>
                <a:schemeClr val="dk1"/>
              </a:buClr>
              <a:buSzPts val="800"/>
              <a:buNone/>
              <a:defRPr sz="800"/>
            </a:lvl7pPr>
            <a:lvl8pPr marL="3657509" lvl="7" indent="-228594" algn="l" rtl="0">
              <a:lnSpc>
                <a:spcPct val="90000"/>
              </a:lnSpc>
              <a:spcBef>
                <a:spcPts val="400"/>
              </a:spcBef>
              <a:spcAft>
                <a:spcPts val="0"/>
              </a:spcAft>
              <a:buClr>
                <a:schemeClr val="dk1"/>
              </a:buClr>
              <a:buSzPts val="800"/>
              <a:buNone/>
              <a:defRPr sz="800"/>
            </a:lvl8pPr>
            <a:lvl9pPr marL="4114697" lvl="8" indent="-228594" algn="l" rtl="0">
              <a:lnSpc>
                <a:spcPct val="90000"/>
              </a:lnSpc>
              <a:spcBef>
                <a:spcPts val="400"/>
              </a:spcBef>
              <a:spcAft>
                <a:spcPts val="0"/>
              </a:spcAft>
              <a:buClr>
                <a:schemeClr val="dk1"/>
              </a:buClr>
              <a:buSzPts val="800"/>
              <a:buNone/>
              <a:defRPr sz="800"/>
            </a:lvl9pPr>
          </a:lstStyle>
          <a:p>
            <a:endParaRPr/>
          </a:p>
        </p:txBody>
      </p:sp>
      <p:sp>
        <p:nvSpPr>
          <p:cNvPr id="532" name="Google Shape;532;p74"/>
          <p:cNvSpPr/>
          <p:nvPr/>
        </p:nvSpPr>
        <p:spPr>
          <a:xfrm rot="16200000">
            <a:off x="4554900" y="-126571"/>
            <a:ext cx="34200" cy="9144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Source Sans Pro"/>
              <a:ea typeface="Source Sans Pro"/>
              <a:cs typeface="Source Sans Pro"/>
              <a:sym typeface="Source Sans Pro"/>
            </a:endParaRPr>
          </a:p>
        </p:txBody>
      </p:sp>
      <p:sp>
        <p:nvSpPr>
          <p:cNvPr id="533" name="Google Shape;533;p74"/>
          <p:cNvSpPr/>
          <p:nvPr/>
        </p:nvSpPr>
        <p:spPr>
          <a:xfrm rot="16200000">
            <a:off x="4554899" y="-126571"/>
            <a:ext cx="34200" cy="9144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Source Sans Pro"/>
              <a:ea typeface="Source Sans Pro"/>
              <a:cs typeface="Source Sans Pro"/>
              <a:sym typeface="Source Sans Pro"/>
            </a:endParaRPr>
          </a:p>
        </p:txBody>
      </p:sp>
      <p:sp>
        <p:nvSpPr>
          <p:cNvPr id="534" name="Google Shape;534;p74"/>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b="1" i="0" u="none">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35" name="Google Shape;535;p74"/>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u="none" strike="noStrike" cap="none">
                <a:solidFill>
                  <a:schemeClr val="lt1"/>
                </a:solidFill>
                <a:latin typeface="Source Sans Pro SemiBold"/>
                <a:ea typeface="Source Sans Pro SemiBold"/>
                <a:cs typeface="Source Sans Pro SemiBold"/>
                <a:sym typeface="Source Sans Pro SemiBold"/>
              </a:rPr>
              <a:pPr marL="0" marR="0" lvl="0" indent="0" algn="l" rtl="0">
                <a:spcBef>
                  <a:spcPts val="0"/>
                </a:spcBef>
                <a:spcAft>
                  <a:spcPts val="0"/>
                </a:spcAft>
                <a:buNone/>
              </a:pPr>
              <a:t>‹#›</a:t>
            </a:fld>
            <a:endParaRPr sz="900" b="1" i="0" u="none" strike="noStrike" cap="none">
              <a:solidFill>
                <a:schemeClr val="lt1"/>
              </a:solidFill>
              <a:latin typeface="Source Sans Pro SemiBold"/>
              <a:ea typeface="Source Sans Pro SemiBold"/>
              <a:cs typeface="Source Sans Pro SemiBold"/>
              <a:sym typeface="Source Sans Pro SemiBo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36"/>
        <p:cNvGrpSpPr/>
        <p:nvPr/>
      </p:nvGrpSpPr>
      <p:grpSpPr>
        <a:xfrm>
          <a:off x="0" y="0"/>
          <a:ext cx="0" cy="0"/>
          <a:chOff x="0" y="0"/>
          <a:chExt cx="0" cy="0"/>
        </a:xfrm>
      </p:grpSpPr>
      <p:sp>
        <p:nvSpPr>
          <p:cNvPr id="537" name="Google Shape;537;p75"/>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228B9C"/>
              </a:buClr>
              <a:buSzPts val="2400"/>
              <a:buFont typeface="Source Sans Pro"/>
              <a:buNone/>
              <a:defRPr sz="2400">
                <a:solidFill>
                  <a:srgbClr val="228B9C"/>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38" name="Google Shape;538;p75"/>
          <p:cNvSpPr txBox="1">
            <a:spLocks noGrp="1"/>
          </p:cNvSpPr>
          <p:nvPr>
            <p:ph type="body" idx="1"/>
          </p:nvPr>
        </p:nvSpPr>
        <p:spPr>
          <a:xfrm>
            <a:off x="3887391" y="342901"/>
            <a:ext cx="4629300" cy="4053000"/>
          </a:xfrm>
          <a:prstGeom prst="rect">
            <a:avLst/>
          </a:prstGeom>
          <a:noFill/>
          <a:ln>
            <a:noFill/>
          </a:ln>
        </p:spPr>
        <p:txBody>
          <a:bodyPr spcFirstLastPara="1" wrap="square" lIns="68575" tIns="34275" rIns="68575" bIns="34275" anchor="t" anchorCtr="0">
            <a:noAutofit/>
          </a:bodyPr>
          <a:lstStyle>
            <a:lvl1pPr marL="457189" lvl="0" indent="-361941" algn="l" rtl="0">
              <a:lnSpc>
                <a:spcPct val="90000"/>
              </a:lnSpc>
              <a:spcBef>
                <a:spcPts val="800"/>
              </a:spcBef>
              <a:spcAft>
                <a:spcPts val="0"/>
              </a:spcAft>
              <a:buClr>
                <a:srgbClr val="4E4E50"/>
              </a:buClr>
              <a:buSzPts val="2100"/>
              <a:buChar char="•"/>
              <a:defRPr sz="2100">
                <a:solidFill>
                  <a:srgbClr val="4E4E50"/>
                </a:solidFill>
              </a:defRPr>
            </a:lvl1pPr>
            <a:lvl2pPr marL="914378" lvl="1" indent="-342892" algn="l" rtl="0">
              <a:lnSpc>
                <a:spcPct val="90000"/>
              </a:lnSpc>
              <a:spcBef>
                <a:spcPts val="400"/>
              </a:spcBef>
              <a:spcAft>
                <a:spcPts val="0"/>
              </a:spcAft>
              <a:buClr>
                <a:srgbClr val="4E4E50"/>
              </a:buClr>
              <a:buSzPts val="1800"/>
              <a:buChar char="•"/>
              <a:defRPr sz="1800">
                <a:solidFill>
                  <a:srgbClr val="4E4E50"/>
                </a:solidFill>
              </a:defRPr>
            </a:lvl2pPr>
            <a:lvl3pPr marL="1371566" lvl="2" indent="-323842" algn="l" rtl="0">
              <a:lnSpc>
                <a:spcPct val="90000"/>
              </a:lnSpc>
              <a:spcBef>
                <a:spcPts val="400"/>
              </a:spcBef>
              <a:spcAft>
                <a:spcPts val="0"/>
              </a:spcAft>
              <a:buClr>
                <a:srgbClr val="4E4E50"/>
              </a:buClr>
              <a:buSzPts val="1500"/>
              <a:buChar char="•"/>
              <a:defRPr sz="1500">
                <a:solidFill>
                  <a:srgbClr val="4E4E50"/>
                </a:solidFill>
              </a:defRPr>
            </a:lvl3pPr>
            <a:lvl4pPr marL="1828754" lvl="3" indent="-317492" algn="l" rtl="0">
              <a:lnSpc>
                <a:spcPct val="90000"/>
              </a:lnSpc>
              <a:spcBef>
                <a:spcPts val="400"/>
              </a:spcBef>
              <a:spcAft>
                <a:spcPts val="0"/>
              </a:spcAft>
              <a:buClr>
                <a:srgbClr val="4E4E50"/>
              </a:buClr>
              <a:buSzPts val="1400"/>
              <a:buChar char="•"/>
              <a:defRPr sz="1400">
                <a:solidFill>
                  <a:srgbClr val="4E4E50"/>
                </a:solidFill>
              </a:defRPr>
            </a:lvl4pPr>
            <a:lvl5pPr marL="2285943" lvl="4" indent="-304793" algn="l" rtl="0">
              <a:lnSpc>
                <a:spcPct val="90000"/>
              </a:lnSpc>
              <a:spcBef>
                <a:spcPts val="400"/>
              </a:spcBef>
              <a:spcAft>
                <a:spcPts val="0"/>
              </a:spcAft>
              <a:buClr>
                <a:srgbClr val="4E4E50"/>
              </a:buClr>
              <a:buSzPts val="1200"/>
              <a:buChar char="•"/>
              <a:defRPr sz="1200">
                <a:solidFill>
                  <a:srgbClr val="4E4E50"/>
                </a:solidFill>
              </a:defRPr>
            </a:lvl5pPr>
            <a:lvl6pPr marL="2743132" lvl="5" indent="-323842" algn="l" rtl="0">
              <a:lnSpc>
                <a:spcPct val="90000"/>
              </a:lnSpc>
              <a:spcBef>
                <a:spcPts val="400"/>
              </a:spcBef>
              <a:spcAft>
                <a:spcPts val="0"/>
              </a:spcAft>
              <a:buClr>
                <a:schemeClr val="dk1"/>
              </a:buClr>
              <a:buSzPts val="1500"/>
              <a:buChar char="•"/>
              <a:defRPr sz="1500"/>
            </a:lvl6pPr>
            <a:lvl7pPr marL="3200320" lvl="6" indent="-323842" algn="l" rtl="0">
              <a:lnSpc>
                <a:spcPct val="90000"/>
              </a:lnSpc>
              <a:spcBef>
                <a:spcPts val="400"/>
              </a:spcBef>
              <a:spcAft>
                <a:spcPts val="0"/>
              </a:spcAft>
              <a:buClr>
                <a:schemeClr val="dk1"/>
              </a:buClr>
              <a:buSzPts val="1500"/>
              <a:buChar char="•"/>
              <a:defRPr sz="1500"/>
            </a:lvl7pPr>
            <a:lvl8pPr marL="3657509" lvl="7" indent="-323842" algn="l" rtl="0">
              <a:lnSpc>
                <a:spcPct val="90000"/>
              </a:lnSpc>
              <a:spcBef>
                <a:spcPts val="400"/>
              </a:spcBef>
              <a:spcAft>
                <a:spcPts val="0"/>
              </a:spcAft>
              <a:buClr>
                <a:schemeClr val="dk1"/>
              </a:buClr>
              <a:buSzPts val="1500"/>
              <a:buChar char="•"/>
              <a:defRPr sz="1500"/>
            </a:lvl8pPr>
            <a:lvl9pPr marL="4114697" lvl="8" indent="-323842" algn="l" rtl="0">
              <a:lnSpc>
                <a:spcPct val="90000"/>
              </a:lnSpc>
              <a:spcBef>
                <a:spcPts val="400"/>
              </a:spcBef>
              <a:spcAft>
                <a:spcPts val="0"/>
              </a:spcAft>
              <a:buClr>
                <a:schemeClr val="dk1"/>
              </a:buClr>
              <a:buSzPts val="1500"/>
              <a:buChar char="•"/>
              <a:defRPr sz="1500"/>
            </a:lvl9pPr>
          </a:lstStyle>
          <a:p>
            <a:endParaRPr/>
          </a:p>
        </p:txBody>
      </p:sp>
      <p:sp>
        <p:nvSpPr>
          <p:cNvPr id="539" name="Google Shape;539;p75"/>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189" lvl="0" indent="-228594" algn="l" rtl="0">
              <a:lnSpc>
                <a:spcPct val="90000"/>
              </a:lnSpc>
              <a:spcBef>
                <a:spcPts val="800"/>
              </a:spcBef>
              <a:spcAft>
                <a:spcPts val="0"/>
              </a:spcAft>
              <a:buClr>
                <a:srgbClr val="4E4E50"/>
              </a:buClr>
              <a:buSzPts val="1200"/>
              <a:buNone/>
              <a:defRPr sz="1200">
                <a:solidFill>
                  <a:srgbClr val="4E4E50"/>
                </a:solidFill>
              </a:defRPr>
            </a:lvl1pPr>
            <a:lvl2pPr marL="914378" lvl="1" indent="-228594" algn="l" rtl="0">
              <a:lnSpc>
                <a:spcPct val="90000"/>
              </a:lnSpc>
              <a:spcBef>
                <a:spcPts val="400"/>
              </a:spcBef>
              <a:spcAft>
                <a:spcPts val="0"/>
              </a:spcAft>
              <a:buClr>
                <a:srgbClr val="4E4E50"/>
              </a:buClr>
              <a:buSzPts val="1100"/>
              <a:buNone/>
              <a:defRPr sz="1100"/>
            </a:lvl2pPr>
            <a:lvl3pPr marL="1371566" lvl="2" indent="-228594" algn="l" rtl="0">
              <a:lnSpc>
                <a:spcPct val="90000"/>
              </a:lnSpc>
              <a:spcBef>
                <a:spcPts val="400"/>
              </a:spcBef>
              <a:spcAft>
                <a:spcPts val="0"/>
              </a:spcAft>
              <a:buClr>
                <a:srgbClr val="4E4E50"/>
              </a:buClr>
              <a:buSzPts val="900"/>
              <a:buNone/>
              <a:defRPr sz="900"/>
            </a:lvl3pPr>
            <a:lvl4pPr marL="1828754" lvl="3" indent="-228594" algn="l" rtl="0">
              <a:lnSpc>
                <a:spcPct val="90000"/>
              </a:lnSpc>
              <a:spcBef>
                <a:spcPts val="400"/>
              </a:spcBef>
              <a:spcAft>
                <a:spcPts val="0"/>
              </a:spcAft>
              <a:buClr>
                <a:srgbClr val="4E4E50"/>
              </a:buClr>
              <a:buSzPts val="800"/>
              <a:buNone/>
              <a:defRPr sz="800"/>
            </a:lvl4pPr>
            <a:lvl5pPr marL="2285943" lvl="4" indent="-228594" algn="l" rtl="0">
              <a:lnSpc>
                <a:spcPct val="90000"/>
              </a:lnSpc>
              <a:spcBef>
                <a:spcPts val="400"/>
              </a:spcBef>
              <a:spcAft>
                <a:spcPts val="0"/>
              </a:spcAft>
              <a:buClr>
                <a:srgbClr val="4E4E50"/>
              </a:buClr>
              <a:buSzPts val="800"/>
              <a:buNone/>
              <a:defRPr sz="800"/>
            </a:lvl5pPr>
            <a:lvl6pPr marL="2743132" lvl="5" indent="-228594" algn="l" rtl="0">
              <a:lnSpc>
                <a:spcPct val="90000"/>
              </a:lnSpc>
              <a:spcBef>
                <a:spcPts val="400"/>
              </a:spcBef>
              <a:spcAft>
                <a:spcPts val="0"/>
              </a:spcAft>
              <a:buClr>
                <a:schemeClr val="dk1"/>
              </a:buClr>
              <a:buSzPts val="800"/>
              <a:buNone/>
              <a:defRPr sz="800"/>
            </a:lvl6pPr>
            <a:lvl7pPr marL="3200320" lvl="6" indent="-228594" algn="l" rtl="0">
              <a:lnSpc>
                <a:spcPct val="90000"/>
              </a:lnSpc>
              <a:spcBef>
                <a:spcPts val="400"/>
              </a:spcBef>
              <a:spcAft>
                <a:spcPts val="0"/>
              </a:spcAft>
              <a:buClr>
                <a:schemeClr val="dk1"/>
              </a:buClr>
              <a:buSzPts val="800"/>
              <a:buNone/>
              <a:defRPr sz="800"/>
            </a:lvl7pPr>
            <a:lvl8pPr marL="3657509" lvl="7" indent="-228594" algn="l" rtl="0">
              <a:lnSpc>
                <a:spcPct val="90000"/>
              </a:lnSpc>
              <a:spcBef>
                <a:spcPts val="400"/>
              </a:spcBef>
              <a:spcAft>
                <a:spcPts val="0"/>
              </a:spcAft>
              <a:buClr>
                <a:schemeClr val="dk1"/>
              </a:buClr>
              <a:buSzPts val="800"/>
              <a:buNone/>
              <a:defRPr sz="800"/>
            </a:lvl8pPr>
            <a:lvl9pPr marL="4114697" lvl="8" indent="-228594" algn="l" rtl="0">
              <a:lnSpc>
                <a:spcPct val="90000"/>
              </a:lnSpc>
              <a:spcBef>
                <a:spcPts val="400"/>
              </a:spcBef>
              <a:spcAft>
                <a:spcPts val="0"/>
              </a:spcAft>
              <a:buClr>
                <a:schemeClr val="dk1"/>
              </a:buClr>
              <a:buSzPts val="800"/>
              <a:buNone/>
              <a:defRPr sz="800"/>
            </a:lvl9pPr>
          </a:lstStyle>
          <a:p>
            <a:endParaRPr/>
          </a:p>
        </p:txBody>
      </p:sp>
      <p:sp>
        <p:nvSpPr>
          <p:cNvPr id="540" name="Google Shape;540;p75"/>
          <p:cNvSpPr/>
          <p:nvPr/>
        </p:nvSpPr>
        <p:spPr>
          <a:xfrm rot="16200000">
            <a:off x="4554900" y="-126571"/>
            <a:ext cx="34200" cy="9144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Source Sans Pro"/>
              <a:ea typeface="Source Sans Pro"/>
              <a:cs typeface="Source Sans Pro"/>
              <a:sym typeface="Source Sans Pro"/>
            </a:endParaRPr>
          </a:p>
        </p:txBody>
      </p:sp>
      <p:sp>
        <p:nvSpPr>
          <p:cNvPr id="541" name="Google Shape;541;p75"/>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42" name="Google Shape;542;p75"/>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 sz="900" b="1" i="0" u="none" strike="noStrike" cap="none">
                <a:solidFill>
                  <a:schemeClr val="lt1"/>
                </a:solidFill>
                <a:latin typeface="Source Sans Pro SemiBold"/>
                <a:ea typeface="Source Sans Pro SemiBold"/>
                <a:cs typeface="Source Sans Pro SemiBold"/>
                <a:sym typeface="Source Sans Pro SemiBold"/>
              </a:rPr>
              <a:pPr marL="0" marR="0" lvl="0" indent="0" algn="ctr" rtl="0">
                <a:spcBef>
                  <a:spcPts val="0"/>
                </a:spcBef>
                <a:spcAft>
                  <a:spcPts val="0"/>
                </a:spcAft>
                <a:buNone/>
              </a:pPr>
              <a:t>‹#›</a:t>
            </a:fld>
            <a:endParaRPr sz="900" b="1" i="0" u="none" strike="noStrike" cap="none">
              <a:solidFill>
                <a:schemeClr val="lt1"/>
              </a:solidFill>
              <a:latin typeface="Source Sans Pro SemiBold"/>
              <a:ea typeface="Source Sans Pro SemiBold"/>
              <a:cs typeface="Source Sans Pro SemiBold"/>
              <a:sym typeface="Source Sans Pro SemiBo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543"/>
        <p:cNvGrpSpPr/>
        <p:nvPr/>
      </p:nvGrpSpPr>
      <p:grpSpPr>
        <a:xfrm>
          <a:off x="0" y="0"/>
          <a:ext cx="0" cy="0"/>
          <a:chOff x="0" y="0"/>
          <a:chExt cx="0" cy="0"/>
        </a:xfrm>
      </p:grpSpPr>
      <p:sp>
        <p:nvSpPr>
          <p:cNvPr id="544" name="Google Shape;544;p76"/>
          <p:cNvSpPr/>
          <p:nvPr/>
        </p:nvSpPr>
        <p:spPr>
          <a:xfrm>
            <a:off x="0" y="0"/>
            <a:ext cx="9144000" cy="4462500"/>
          </a:xfrm>
          <a:prstGeom prst="rect">
            <a:avLst/>
          </a:prstGeom>
          <a:solidFill>
            <a:srgbClr val="E0933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0000"/>
              </a:solidFill>
              <a:latin typeface="Calibri"/>
              <a:ea typeface="Calibri"/>
              <a:cs typeface="Calibri"/>
              <a:sym typeface="Calibri"/>
            </a:endParaRPr>
          </a:p>
        </p:txBody>
      </p:sp>
      <p:pic>
        <p:nvPicPr>
          <p:cNvPr id="545" name="Google Shape;545;p76"/>
          <p:cNvPicPr preferRelativeResize="0"/>
          <p:nvPr/>
        </p:nvPicPr>
        <p:blipFill rotWithShape="1">
          <a:blip r:embed="rId2">
            <a:alphaModFix/>
          </a:blip>
          <a:srcRect/>
          <a:stretch/>
        </p:blipFill>
        <p:spPr>
          <a:xfrm>
            <a:off x="0" y="1033530"/>
            <a:ext cx="9143998" cy="3428999"/>
          </a:xfrm>
          <a:prstGeom prst="rect">
            <a:avLst/>
          </a:prstGeom>
          <a:noFill/>
          <a:ln>
            <a:noFill/>
          </a:ln>
        </p:spPr>
      </p:pic>
      <p:pic>
        <p:nvPicPr>
          <p:cNvPr id="546" name="Google Shape;546;p76"/>
          <p:cNvPicPr preferRelativeResize="0"/>
          <p:nvPr/>
        </p:nvPicPr>
        <p:blipFill rotWithShape="1">
          <a:blip r:embed="rId3">
            <a:alphaModFix/>
          </a:blip>
          <a:srcRect/>
          <a:stretch/>
        </p:blipFill>
        <p:spPr>
          <a:xfrm>
            <a:off x="532638" y="2532888"/>
            <a:ext cx="1467600" cy="1467600"/>
          </a:xfrm>
          <a:prstGeom prst="ellipse">
            <a:avLst/>
          </a:prstGeom>
          <a:noFill/>
          <a:ln>
            <a:noFill/>
          </a:ln>
        </p:spPr>
      </p:pic>
      <p:sp>
        <p:nvSpPr>
          <p:cNvPr id="547" name="Google Shape;547;p76"/>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b="1" i="0" u="none">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48" name="Google Shape;548;p76"/>
          <p:cNvSpPr txBox="1">
            <a:spLocks noGrp="1"/>
          </p:cNvSpPr>
          <p:nvPr>
            <p:ph type="ctrTitle"/>
          </p:nvPr>
        </p:nvSpPr>
        <p:spPr>
          <a:xfrm>
            <a:off x="2000250" y="930440"/>
            <a:ext cx="5943600" cy="537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700"/>
              <a:buFont typeface="Source Serif Pro"/>
              <a:buNone/>
              <a:defRPr sz="27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49" name="Google Shape;549;p76"/>
          <p:cNvSpPr txBox="1">
            <a:spLocks noGrp="1"/>
          </p:cNvSpPr>
          <p:nvPr>
            <p:ph type="subTitle" idx="1"/>
          </p:nvPr>
        </p:nvSpPr>
        <p:spPr>
          <a:xfrm>
            <a:off x="2000250" y="1588549"/>
            <a:ext cx="5943600" cy="519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chemeClr val="lt1"/>
              </a:buClr>
              <a:buSzPts val="1800"/>
              <a:buNone/>
              <a:defRPr sz="1800" b="1" i="0">
                <a:solidFill>
                  <a:schemeClr val="lt1"/>
                </a:solidFill>
                <a:latin typeface="Source Sans Pro SemiBold"/>
                <a:ea typeface="Source Sans Pro SemiBold"/>
                <a:cs typeface="Source Sans Pro SemiBold"/>
                <a:sym typeface="Source Sans Pro SemiBold"/>
              </a:defRPr>
            </a:lvl1pPr>
            <a:lvl2pPr lvl="1" algn="ctr" rtl="0">
              <a:lnSpc>
                <a:spcPct val="90000"/>
              </a:lnSpc>
              <a:spcBef>
                <a:spcPts val="400"/>
              </a:spcBef>
              <a:spcAft>
                <a:spcPts val="0"/>
              </a:spcAft>
              <a:buClr>
                <a:srgbClr val="4E4E50"/>
              </a:buClr>
              <a:buSzPts val="1500"/>
              <a:buNone/>
              <a:defRPr sz="1500"/>
            </a:lvl2pPr>
            <a:lvl3pPr lvl="2" algn="ctr" rtl="0">
              <a:lnSpc>
                <a:spcPct val="90000"/>
              </a:lnSpc>
              <a:spcBef>
                <a:spcPts val="400"/>
              </a:spcBef>
              <a:spcAft>
                <a:spcPts val="0"/>
              </a:spcAft>
              <a:buClr>
                <a:srgbClr val="4E4E50"/>
              </a:buClr>
              <a:buSzPts val="1400"/>
              <a:buNone/>
              <a:defRPr sz="1400"/>
            </a:lvl3pPr>
            <a:lvl4pPr lvl="3" algn="ctr" rtl="0">
              <a:lnSpc>
                <a:spcPct val="90000"/>
              </a:lnSpc>
              <a:spcBef>
                <a:spcPts val="400"/>
              </a:spcBef>
              <a:spcAft>
                <a:spcPts val="0"/>
              </a:spcAft>
              <a:buClr>
                <a:srgbClr val="4E4E50"/>
              </a:buClr>
              <a:buSzPts val="1200"/>
              <a:buNone/>
              <a:defRPr sz="1200"/>
            </a:lvl4pPr>
            <a:lvl5pPr lvl="4" algn="ctr" rtl="0">
              <a:lnSpc>
                <a:spcPct val="90000"/>
              </a:lnSpc>
              <a:spcBef>
                <a:spcPts val="400"/>
              </a:spcBef>
              <a:spcAft>
                <a:spcPts val="0"/>
              </a:spcAft>
              <a:buClr>
                <a:srgbClr val="4E4E50"/>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550" name="Google Shape;550;p76"/>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u="none" strike="noStrike" cap="none">
                <a:solidFill>
                  <a:schemeClr val="lt1"/>
                </a:solidFill>
                <a:latin typeface="Source Sans Pro SemiBold"/>
                <a:ea typeface="Source Sans Pro SemiBold"/>
                <a:cs typeface="Source Sans Pro SemiBold"/>
                <a:sym typeface="Source Sans Pro SemiBold"/>
              </a:rPr>
              <a:pPr marL="0" marR="0" lvl="0" indent="0" algn="l" rtl="0">
                <a:spcBef>
                  <a:spcPts val="0"/>
                </a:spcBef>
                <a:spcAft>
                  <a:spcPts val="0"/>
                </a:spcAft>
                <a:buNone/>
              </a:pPr>
              <a:t>‹#›</a:t>
            </a:fld>
            <a:endParaRPr sz="900" b="1" i="0" u="none" strike="noStrike" cap="none">
              <a:solidFill>
                <a:schemeClr val="lt1"/>
              </a:solidFill>
              <a:latin typeface="Source Sans Pro SemiBold"/>
              <a:ea typeface="Source Sans Pro SemiBold"/>
              <a:cs typeface="Source Sans Pro SemiBold"/>
              <a:sym typeface="Source Sans Pro SemiBo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51"/>
        <p:cNvGrpSpPr/>
        <p:nvPr/>
      </p:nvGrpSpPr>
      <p:grpSpPr>
        <a:xfrm>
          <a:off x="0" y="0"/>
          <a:ext cx="0" cy="0"/>
          <a:chOff x="0" y="0"/>
          <a:chExt cx="0" cy="0"/>
        </a:xfrm>
      </p:grpSpPr>
      <p:sp>
        <p:nvSpPr>
          <p:cNvPr id="552" name="Google Shape;552;p77"/>
          <p:cNvSpPr txBox="1">
            <a:spLocks noGrp="1"/>
          </p:cNvSpPr>
          <p:nvPr>
            <p:ph type="title"/>
          </p:nvPr>
        </p:nvSpPr>
        <p:spPr>
          <a:xfrm>
            <a:off x="628650" y="273844"/>
            <a:ext cx="7886700" cy="9942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rgbClr val="228B9C"/>
              </a:buClr>
              <a:buSzPts val="2700"/>
              <a:buFont typeface="Source Sans Pro"/>
              <a:buNone/>
              <a:defRPr>
                <a:solidFill>
                  <a:srgbClr val="228B9C"/>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53" name="Google Shape;553;p77"/>
          <p:cNvSpPr txBox="1">
            <a:spLocks noGrp="1"/>
          </p:cNvSpPr>
          <p:nvPr>
            <p:ph type="body" idx="1"/>
          </p:nvPr>
        </p:nvSpPr>
        <p:spPr>
          <a:xfrm>
            <a:off x="628650" y="1369219"/>
            <a:ext cx="7886700" cy="2917200"/>
          </a:xfrm>
          <a:prstGeom prst="rect">
            <a:avLst/>
          </a:prstGeom>
          <a:noFill/>
          <a:ln>
            <a:noFill/>
          </a:ln>
        </p:spPr>
        <p:txBody>
          <a:bodyPr spcFirstLastPara="1" wrap="square" lIns="68575" tIns="34275" rIns="68575" bIns="34275" anchor="t" anchorCtr="0">
            <a:noAutofit/>
          </a:bodyPr>
          <a:lstStyle>
            <a:lvl1pPr marL="457189" lvl="0" indent="-361941" algn="l" rtl="0">
              <a:lnSpc>
                <a:spcPct val="90000"/>
              </a:lnSpc>
              <a:spcBef>
                <a:spcPts val="800"/>
              </a:spcBef>
              <a:spcAft>
                <a:spcPts val="0"/>
              </a:spcAft>
              <a:buClr>
                <a:srgbClr val="4E4E50"/>
              </a:buClr>
              <a:buSzPts val="2100"/>
              <a:buChar char="•"/>
              <a:defRPr>
                <a:solidFill>
                  <a:srgbClr val="4E4E50"/>
                </a:solidFill>
              </a:defRPr>
            </a:lvl1pPr>
            <a:lvl2pPr marL="914378" lvl="1" indent="-342892" algn="l" rtl="0">
              <a:lnSpc>
                <a:spcPct val="90000"/>
              </a:lnSpc>
              <a:spcBef>
                <a:spcPts val="400"/>
              </a:spcBef>
              <a:spcAft>
                <a:spcPts val="0"/>
              </a:spcAft>
              <a:buClr>
                <a:srgbClr val="4E4E50"/>
              </a:buClr>
              <a:buSzPts val="1800"/>
              <a:buChar char="•"/>
              <a:defRPr>
                <a:solidFill>
                  <a:srgbClr val="4E4E50"/>
                </a:solidFill>
              </a:defRPr>
            </a:lvl2pPr>
            <a:lvl3pPr marL="1371566" lvl="2" indent="-323842" algn="l" rtl="0">
              <a:lnSpc>
                <a:spcPct val="90000"/>
              </a:lnSpc>
              <a:spcBef>
                <a:spcPts val="400"/>
              </a:spcBef>
              <a:spcAft>
                <a:spcPts val="0"/>
              </a:spcAft>
              <a:buClr>
                <a:srgbClr val="4E4E50"/>
              </a:buClr>
              <a:buSzPts val="1500"/>
              <a:buChar char="•"/>
              <a:defRPr>
                <a:solidFill>
                  <a:srgbClr val="4E4E50"/>
                </a:solidFill>
              </a:defRPr>
            </a:lvl3pPr>
            <a:lvl4pPr marL="1828754" lvl="3" indent="-317492" algn="l" rtl="0">
              <a:lnSpc>
                <a:spcPct val="90000"/>
              </a:lnSpc>
              <a:spcBef>
                <a:spcPts val="400"/>
              </a:spcBef>
              <a:spcAft>
                <a:spcPts val="0"/>
              </a:spcAft>
              <a:buClr>
                <a:srgbClr val="4E4E50"/>
              </a:buClr>
              <a:buSzPts val="1400"/>
              <a:buChar char="•"/>
              <a:defRPr>
                <a:solidFill>
                  <a:srgbClr val="4E4E50"/>
                </a:solidFill>
              </a:defRPr>
            </a:lvl4pPr>
            <a:lvl5pPr marL="2285943" lvl="4" indent="-317492" algn="l" rtl="0">
              <a:lnSpc>
                <a:spcPct val="90000"/>
              </a:lnSpc>
              <a:spcBef>
                <a:spcPts val="400"/>
              </a:spcBef>
              <a:spcAft>
                <a:spcPts val="0"/>
              </a:spcAft>
              <a:buClr>
                <a:srgbClr val="4E4E50"/>
              </a:buClr>
              <a:buSzPts val="1400"/>
              <a:buChar char="•"/>
              <a:defRPr>
                <a:solidFill>
                  <a:srgbClr val="4E4E50"/>
                </a:solidFill>
              </a:defRPr>
            </a:lvl5pPr>
            <a:lvl6pPr marL="2743132" lvl="5" indent="-317492" algn="l" rtl="0">
              <a:lnSpc>
                <a:spcPct val="90000"/>
              </a:lnSpc>
              <a:spcBef>
                <a:spcPts val="400"/>
              </a:spcBef>
              <a:spcAft>
                <a:spcPts val="0"/>
              </a:spcAft>
              <a:buClr>
                <a:schemeClr val="dk1"/>
              </a:buClr>
              <a:buSzPts val="1400"/>
              <a:buChar char="•"/>
              <a:defRPr/>
            </a:lvl6pPr>
            <a:lvl7pPr marL="3200320" lvl="6" indent="-317492" algn="l" rtl="0">
              <a:lnSpc>
                <a:spcPct val="90000"/>
              </a:lnSpc>
              <a:spcBef>
                <a:spcPts val="400"/>
              </a:spcBef>
              <a:spcAft>
                <a:spcPts val="0"/>
              </a:spcAft>
              <a:buClr>
                <a:schemeClr val="dk1"/>
              </a:buClr>
              <a:buSzPts val="1400"/>
              <a:buChar char="•"/>
              <a:defRPr/>
            </a:lvl7pPr>
            <a:lvl8pPr marL="3657509" lvl="7" indent="-317492" algn="l" rtl="0">
              <a:lnSpc>
                <a:spcPct val="90000"/>
              </a:lnSpc>
              <a:spcBef>
                <a:spcPts val="400"/>
              </a:spcBef>
              <a:spcAft>
                <a:spcPts val="0"/>
              </a:spcAft>
              <a:buClr>
                <a:schemeClr val="dk1"/>
              </a:buClr>
              <a:buSzPts val="1400"/>
              <a:buChar char="•"/>
              <a:defRPr/>
            </a:lvl8pPr>
            <a:lvl9pPr marL="4114697" lvl="8" indent="-317492" algn="l" rtl="0">
              <a:lnSpc>
                <a:spcPct val="90000"/>
              </a:lnSpc>
              <a:spcBef>
                <a:spcPts val="400"/>
              </a:spcBef>
              <a:spcAft>
                <a:spcPts val="0"/>
              </a:spcAft>
              <a:buClr>
                <a:schemeClr val="dk1"/>
              </a:buClr>
              <a:buSzPts val="1400"/>
              <a:buChar char="•"/>
              <a:defRPr/>
            </a:lvl9pPr>
          </a:lstStyle>
          <a:p>
            <a:endParaRPr/>
          </a:p>
        </p:txBody>
      </p:sp>
      <p:sp>
        <p:nvSpPr>
          <p:cNvPr id="554" name="Google Shape;554;p77"/>
          <p:cNvSpPr/>
          <p:nvPr/>
        </p:nvSpPr>
        <p:spPr>
          <a:xfrm rot="16200000">
            <a:off x="4554900" y="-126571"/>
            <a:ext cx="34200" cy="9144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Source Sans Pro"/>
              <a:ea typeface="Source Sans Pro"/>
              <a:cs typeface="Source Sans Pro"/>
              <a:sym typeface="Source Sans Pro"/>
            </a:endParaRPr>
          </a:p>
        </p:txBody>
      </p:sp>
      <p:sp>
        <p:nvSpPr>
          <p:cNvPr id="555" name="Google Shape;555;p77"/>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b="1" i="0" u="none">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56" name="Google Shape;556;p77"/>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u="none" strike="noStrike" cap="none">
                <a:solidFill>
                  <a:schemeClr val="lt1"/>
                </a:solidFill>
                <a:latin typeface="Source Sans Pro SemiBold"/>
                <a:ea typeface="Source Sans Pro SemiBold"/>
                <a:cs typeface="Source Sans Pro SemiBold"/>
                <a:sym typeface="Source Sans Pro SemiBold"/>
              </a:rPr>
              <a:pPr marL="0" marR="0" lvl="0" indent="0" algn="l" rtl="0">
                <a:spcBef>
                  <a:spcPts val="0"/>
                </a:spcBef>
                <a:spcAft>
                  <a:spcPts val="0"/>
                </a:spcAft>
                <a:buNone/>
              </a:pPr>
              <a:t>‹#›</a:t>
            </a:fld>
            <a:endParaRPr sz="900" b="1" i="0" u="none" strike="noStrike" cap="none">
              <a:solidFill>
                <a:schemeClr val="lt1"/>
              </a:solidFill>
              <a:latin typeface="Source Sans Pro SemiBold"/>
              <a:ea typeface="Source Sans Pro SemiBold"/>
              <a:cs typeface="Source Sans Pro SemiBold"/>
              <a:sym typeface="Source Sans Pro SemiBo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57"/>
        <p:cNvGrpSpPr/>
        <p:nvPr/>
      </p:nvGrpSpPr>
      <p:grpSpPr>
        <a:xfrm>
          <a:off x="0" y="0"/>
          <a:ext cx="0" cy="0"/>
          <a:chOff x="0" y="0"/>
          <a:chExt cx="0" cy="0"/>
        </a:xfrm>
      </p:grpSpPr>
      <p:sp>
        <p:nvSpPr>
          <p:cNvPr id="558" name="Google Shape;558;p78"/>
          <p:cNvSpPr txBox="1">
            <a:spLocks noGrp="1"/>
          </p:cNvSpPr>
          <p:nvPr>
            <p:ph type="title"/>
          </p:nvPr>
        </p:nvSpPr>
        <p:spPr>
          <a:xfrm>
            <a:off x="628650" y="273844"/>
            <a:ext cx="7886700" cy="9942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rgbClr val="228B9C"/>
              </a:buClr>
              <a:buSzPts val="2700"/>
              <a:buFont typeface="Source Sans Pro"/>
              <a:buNone/>
              <a:defRPr>
                <a:solidFill>
                  <a:srgbClr val="228B9C"/>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59" name="Google Shape;559;p78"/>
          <p:cNvSpPr txBox="1">
            <a:spLocks noGrp="1"/>
          </p:cNvSpPr>
          <p:nvPr>
            <p:ph type="body" idx="1"/>
          </p:nvPr>
        </p:nvSpPr>
        <p:spPr>
          <a:xfrm>
            <a:off x="628650" y="1369219"/>
            <a:ext cx="3886200" cy="3078900"/>
          </a:xfrm>
          <a:prstGeom prst="rect">
            <a:avLst/>
          </a:prstGeom>
          <a:noFill/>
          <a:ln>
            <a:noFill/>
          </a:ln>
        </p:spPr>
        <p:txBody>
          <a:bodyPr spcFirstLastPara="1" wrap="square" lIns="68575" tIns="34275" rIns="68575" bIns="34275" anchor="t" anchorCtr="0">
            <a:noAutofit/>
          </a:bodyPr>
          <a:lstStyle>
            <a:lvl1pPr marL="457189" lvl="0" indent="-361941" algn="l" rtl="0">
              <a:lnSpc>
                <a:spcPct val="90000"/>
              </a:lnSpc>
              <a:spcBef>
                <a:spcPts val="800"/>
              </a:spcBef>
              <a:spcAft>
                <a:spcPts val="0"/>
              </a:spcAft>
              <a:buClr>
                <a:srgbClr val="4E4E50"/>
              </a:buClr>
              <a:buSzPts val="2100"/>
              <a:buChar char="•"/>
              <a:defRPr>
                <a:solidFill>
                  <a:srgbClr val="4E4E50"/>
                </a:solidFill>
              </a:defRPr>
            </a:lvl1pPr>
            <a:lvl2pPr marL="914378" lvl="1" indent="-342892" algn="l" rtl="0">
              <a:lnSpc>
                <a:spcPct val="90000"/>
              </a:lnSpc>
              <a:spcBef>
                <a:spcPts val="400"/>
              </a:spcBef>
              <a:spcAft>
                <a:spcPts val="0"/>
              </a:spcAft>
              <a:buClr>
                <a:srgbClr val="4E4E50"/>
              </a:buClr>
              <a:buSzPts val="1800"/>
              <a:buChar char="•"/>
              <a:defRPr>
                <a:solidFill>
                  <a:srgbClr val="4E4E50"/>
                </a:solidFill>
              </a:defRPr>
            </a:lvl2pPr>
            <a:lvl3pPr marL="1371566" lvl="2" indent="-323842" algn="l" rtl="0">
              <a:lnSpc>
                <a:spcPct val="90000"/>
              </a:lnSpc>
              <a:spcBef>
                <a:spcPts val="400"/>
              </a:spcBef>
              <a:spcAft>
                <a:spcPts val="0"/>
              </a:spcAft>
              <a:buClr>
                <a:srgbClr val="4E4E50"/>
              </a:buClr>
              <a:buSzPts val="1500"/>
              <a:buChar char="•"/>
              <a:defRPr>
                <a:solidFill>
                  <a:srgbClr val="4E4E50"/>
                </a:solidFill>
              </a:defRPr>
            </a:lvl3pPr>
            <a:lvl4pPr marL="1828754" lvl="3" indent="-317492" algn="l" rtl="0">
              <a:lnSpc>
                <a:spcPct val="90000"/>
              </a:lnSpc>
              <a:spcBef>
                <a:spcPts val="400"/>
              </a:spcBef>
              <a:spcAft>
                <a:spcPts val="0"/>
              </a:spcAft>
              <a:buClr>
                <a:srgbClr val="4E4E50"/>
              </a:buClr>
              <a:buSzPts val="1400"/>
              <a:buChar char="•"/>
              <a:defRPr>
                <a:solidFill>
                  <a:srgbClr val="4E4E50"/>
                </a:solidFill>
              </a:defRPr>
            </a:lvl4pPr>
            <a:lvl5pPr marL="2285943" lvl="4" indent="-317492" algn="l" rtl="0">
              <a:lnSpc>
                <a:spcPct val="90000"/>
              </a:lnSpc>
              <a:spcBef>
                <a:spcPts val="400"/>
              </a:spcBef>
              <a:spcAft>
                <a:spcPts val="0"/>
              </a:spcAft>
              <a:buClr>
                <a:srgbClr val="4E4E50"/>
              </a:buClr>
              <a:buSzPts val="1400"/>
              <a:buChar char="•"/>
              <a:defRPr>
                <a:solidFill>
                  <a:srgbClr val="4E4E50"/>
                </a:solidFill>
              </a:defRPr>
            </a:lvl5pPr>
            <a:lvl6pPr marL="2743132" lvl="5" indent="-317492" algn="l" rtl="0">
              <a:lnSpc>
                <a:spcPct val="90000"/>
              </a:lnSpc>
              <a:spcBef>
                <a:spcPts val="400"/>
              </a:spcBef>
              <a:spcAft>
                <a:spcPts val="0"/>
              </a:spcAft>
              <a:buClr>
                <a:schemeClr val="dk1"/>
              </a:buClr>
              <a:buSzPts val="1400"/>
              <a:buChar char="•"/>
              <a:defRPr/>
            </a:lvl6pPr>
            <a:lvl7pPr marL="3200320" lvl="6" indent="-317492" algn="l" rtl="0">
              <a:lnSpc>
                <a:spcPct val="90000"/>
              </a:lnSpc>
              <a:spcBef>
                <a:spcPts val="400"/>
              </a:spcBef>
              <a:spcAft>
                <a:spcPts val="0"/>
              </a:spcAft>
              <a:buClr>
                <a:schemeClr val="dk1"/>
              </a:buClr>
              <a:buSzPts val="1400"/>
              <a:buChar char="•"/>
              <a:defRPr/>
            </a:lvl7pPr>
            <a:lvl8pPr marL="3657509" lvl="7" indent="-317492" algn="l" rtl="0">
              <a:lnSpc>
                <a:spcPct val="90000"/>
              </a:lnSpc>
              <a:spcBef>
                <a:spcPts val="400"/>
              </a:spcBef>
              <a:spcAft>
                <a:spcPts val="0"/>
              </a:spcAft>
              <a:buClr>
                <a:schemeClr val="dk1"/>
              </a:buClr>
              <a:buSzPts val="1400"/>
              <a:buChar char="•"/>
              <a:defRPr/>
            </a:lvl8pPr>
            <a:lvl9pPr marL="4114697" lvl="8" indent="-317492" algn="l" rtl="0">
              <a:lnSpc>
                <a:spcPct val="90000"/>
              </a:lnSpc>
              <a:spcBef>
                <a:spcPts val="400"/>
              </a:spcBef>
              <a:spcAft>
                <a:spcPts val="0"/>
              </a:spcAft>
              <a:buClr>
                <a:schemeClr val="dk1"/>
              </a:buClr>
              <a:buSzPts val="1400"/>
              <a:buChar char="•"/>
              <a:defRPr/>
            </a:lvl9pPr>
          </a:lstStyle>
          <a:p>
            <a:endParaRPr/>
          </a:p>
        </p:txBody>
      </p:sp>
      <p:sp>
        <p:nvSpPr>
          <p:cNvPr id="560" name="Google Shape;560;p78"/>
          <p:cNvSpPr txBox="1">
            <a:spLocks noGrp="1"/>
          </p:cNvSpPr>
          <p:nvPr>
            <p:ph type="body" idx="2"/>
          </p:nvPr>
        </p:nvSpPr>
        <p:spPr>
          <a:xfrm>
            <a:off x="4629150" y="1369219"/>
            <a:ext cx="3886200" cy="3078900"/>
          </a:xfrm>
          <a:prstGeom prst="rect">
            <a:avLst/>
          </a:prstGeom>
          <a:noFill/>
          <a:ln>
            <a:noFill/>
          </a:ln>
        </p:spPr>
        <p:txBody>
          <a:bodyPr spcFirstLastPara="1" wrap="square" lIns="68575" tIns="34275" rIns="68575" bIns="34275" anchor="t" anchorCtr="0">
            <a:noAutofit/>
          </a:bodyPr>
          <a:lstStyle>
            <a:lvl1pPr marL="457189" lvl="0" indent="-361941" algn="l" rtl="0">
              <a:lnSpc>
                <a:spcPct val="90000"/>
              </a:lnSpc>
              <a:spcBef>
                <a:spcPts val="800"/>
              </a:spcBef>
              <a:spcAft>
                <a:spcPts val="0"/>
              </a:spcAft>
              <a:buClr>
                <a:srgbClr val="4E4E50"/>
              </a:buClr>
              <a:buSzPts val="2100"/>
              <a:buChar char="•"/>
              <a:defRPr>
                <a:solidFill>
                  <a:srgbClr val="4E4E50"/>
                </a:solidFill>
              </a:defRPr>
            </a:lvl1pPr>
            <a:lvl2pPr marL="914378" lvl="1" indent="-342892" algn="l" rtl="0">
              <a:lnSpc>
                <a:spcPct val="90000"/>
              </a:lnSpc>
              <a:spcBef>
                <a:spcPts val="400"/>
              </a:spcBef>
              <a:spcAft>
                <a:spcPts val="0"/>
              </a:spcAft>
              <a:buClr>
                <a:srgbClr val="4E4E50"/>
              </a:buClr>
              <a:buSzPts val="1800"/>
              <a:buChar char="•"/>
              <a:defRPr>
                <a:solidFill>
                  <a:srgbClr val="4E4E50"/>
                </a:solidFill>
              </a:defRPr>
            </a:lvl2pPr>
            <a:lvl3pPr marL="1371566" lvl="2" indent="-323842" algn="l" rtl="0">
              <a:lnSpc>
                <a:spcPct val="90000"/>
              </a:lnSpc>
              <a:spcBef>
                <a:spcPts val="400"/>
              </a:spcBef>
              <a:spcAft>
                <a:spcPts val="0"/>
              </a:spcAft>
              <a:buClr>
                <a:srgbClr val="4E4E50"/>
              </a:buClr>
              <a:buSzPts val="1500"/>
              <a:buChar char="•"/>
              <a:defRPr>
                <a:solidFill>
                  <a:srgbClr val="4E4E50"/>
                </a:solidFill>
              </a:defRPr>
            </a:lvl3pPr>
            <a:lvl4pPr marL="1828754" lvl="3" indent="-317492" algn="l" rtl="0">
              <a:lnSpc>
                <a:spcPct val="90000"/>
              </a:lnSpc>
              <a:spcBef>
                <a:spcPts val="400"/>
              </a:spcBef>
              <a:spcAft>
                <a:spcPts val="0"/>
              </a:spcAft>
              <a:buClr>
                <a:srgbClr val="4E4E50"/>
              </a:buClr>
              <a:buSzPts val="1400"/>
              <a:buChar char="•"/>
              <a:defRPr>
                <a:solidFill>
                  <a:srgbClr val="4E4E50"/>
                </a:solidFill>
              </a:defRPr>
            </a:lvl4pPr>
            <a:lvl5pPr marL="2285943" lvl="4" indent="-317492" algn="l" rtl="0">
              <a:lnSpc>
                <a:spcPct val="90000"/>
              </a:lnSpc>
              <a:spcBef>
                <a:spcPts val="400"/>
              </a:spcBef>
              <a:spcAft>
                <a:spcPts val="0"/>
              </a:spcAft>
              <a:buClr>
                <a:srgbClr val="4E4E50"/>
              </a:buClr>
              <a:buSzPts val="1400"/>
              <a:buChar char="•"/>
              <a:defRPr>
                <a:solidFill>
                  <a:srgbClr val="4E4E50"/>
                </a:solidFill>
              </a:defRPr>
            </a:lvl5pPr>
            <a:lvl6pPr marL="2743132" lvl="5" indent="-317492" algn="l" rtl="0">
              <a:lnSpc>
                <a:spcPct val="90000"/>
              </a:lnSpc>
              <a:spcBef>
                <a:spcPts val="400"/>
              </a:spcBef>
              <a:spcAft>
                <a:spcPts val="0"/>
              </a:spcAft>
              <a:buClr>
                <a:schemeClr val="dk1"/>
              </a:buClr>
              <a:buSzPts val="1400"/>
              <a:buChar char="•"/>
              <a:defRPr/>
            </a:lvl6pPr>
            <a:lvl7pPr marL="3200320" lvl="6" indent="-317492" algn="l" rtl="0">
              <a:lnSpc>
                <a:spcPct val="90000"/>
              </a:lnSpc>
              <a:spcBef>
                <a:spcPts val="400"/>
              </a:spcBef>
              <a:spcAft>
                <a:spcPts val="0"/>
              </a:spcAft>
              <a:buClr>
                <a:schemeClr val="dk1"/>
              </a:buClr>
              <a:buSzPts val="1400"/>
              <a:buChar char="•"/>
              <a:defRPr/>
            </a:lvl7pPr>
            <a:lvl8pPr marL="3657509" lvl="7" indent="-317492" algn="l" rtl="0">
              <a:lnSpc>
                <a:spcPct val="90000"/>
              </a:lnSpc>
              <a:spcBef>
                <a:spcPts val="400"/>
              </a:spcBef>
              <a:spcAft>
                <a:spcPts val="0"/>
              </a:spcAft>
              <a:buClr>
                <a:schemeClr val="dk1"/>
              </a:buClr>
              <a:buSzPts val="1400"/>
              <a:buChar char="•"/>
              <a:defRPr/>
            </a:lvl8pPr>
            <a:lvl9pPr marL="4114697" lvl="8" indent="-317492" algn="l" rtl="0">
              <a:lnSpc>
                <a:spcPct val="90000"/>
              </a:lnSpc>
              <a:spcBef>
                <a:spcPts val="400"/>
              </a:spcBef>
              <a:spcAft>
                <a:spcPts val="0"/>
              </a:spcAft>
              <a:buClr>
                <a:schemeClr val="dk1"/>
              </a:buClr>
              <a:buSzPts val="1400"/>
              <a:buChar char="•"/>
              <a:defRPr/>
            </a:lvl9pPr>
          </a:lstStyle>
          <a:p>
            <a:endParaRPr/>
          </a:p>
        </p:txBody>
      </p:sp>
      <p:sp>
        <p:nvSpPr>
          <p:cNvPr id="561" name="Google Shape;561;p78"/>
          <p:cNvSpPr/>
          <p:nvPr/>
        </p:nvSpPr>
        <p:spPr>
          <a:xfrm rot="16200000">
            <a:off x="4554900" y="-126571"/>
            <a:ext cx="34200" cy="9144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Source Sans Pro"/>
              <a:ea typeface="Source Sans Pro"/>
              <a:cs typeface="Source Sans Pro"/>
              <a:sym typeface="Source Sans Pro"/>
            </a:endParaRPr>
          </a:p>
        </p:txBody>
      </p:sp>
      <p:sp>
        <p:nvSpPr>
          <p:cNvPr id="562" name="Google Shape;562;p78"/>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63" name="Google Shape;563;p78"/>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u="none" strike="noStrike" cap="none">
                <a:solidFill>
                  <a:schemeClr val="lt1"/>
                </a:solidFill>
                <a:latin typeface="Source Sans Pro SemiBold"/>
                <a:ea typeface="Source Sans Pro SemiBold"/>
                <a:cs typeface="Source Sans Pro SemiBold"/>
                <a:sym typeface="Source Sans Pro SemiBold"/>
              </a:rPr>
              <a:pPr marL="0" marR="0" lvl="0" indent="0" algn="l" rtl="0">
                <a:spcBef>
                  <a:spcPts val="0"/>
                </a:spcBef>
                <a:spcAft>
                  <a:spcPts val="0"/>
                </a:spcAft>
                <a:buNone/>
              </a:pPr>
              <a:t>‹#›</a:t>
            </a:fld>
            <a:endParaRPr sz="900" b="1" i="0" u="none" strike="noStrike" cap="none">
              <a:solidFill>
                <a:schemeClr val="lt1"/>
              </a:solidFill>
              <a:latin typeface="Source Sans Pro SemiBold"/>
              <a:ea typeface="Source Sans Pro SemiBold"/>
              <a:cs typeface="Source Sans Pro SemiBold"/>
              <a:sym typeface="Source Sans Pro SemiBo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64"/>
        <p:cNvGrpSpPr/>
        <p:nvPr/>
      </p:nvGrpSpPr>
      <p:grpSpPr>
        <a:xfrm>
          <a:off x="0" y="0"/>
          <a:ext cx="0" cy="0"/>
          <a:chOff x="0" y="0"/>
          <a:chExt cx="0" cy="0"/>
        </a:xfrm>
      </p:grpSpPr>
      <p:sp>
        <p:nvSpPr>
          <p:cNvPr id="565" name="Google Shape;565;p79"/>
          <p:cNvSpPr txBox="1">
            <a:spLocks noGrp="1"/>
          </p:cNvSpPr>
          <p:nvPr>
            <p:ph type="body" idx="1"/>
          </p:nvPr>
        </p:nvSpPr>
        <p:spPr>
          <a:xfrm>
            <a:off x="629841" y="1377814"/>
            <a:ext cx="3868500" cy="385200"/>
          </a:xfrm>
          <a:prstGeom prst="rect">
            <a:avLst/>
          </a:prstGeom>
          <a:noFill/>
          <a:ln>
            <a:noFill/>
          </a:ln>
        </p:spPr>
        <p:txBody>
          <a:bodyPr spcFirstLastPara="1" wrap="square" lIns="0" tIns="0" rIns="0" bIns="34275" anchor="t" anchorCtr="0">
            <a:noAutofit/>
          </a:bodyPr>
          <a:lstStyle>
            <a:lvl1pPr marL="457189" lvl="0" indent="-228594" algn="l" rtl="0">
              <a:lnSpc>
                <a:spcPct val="90000"/>
              </a:lnSpc>
              <a:spcBef>
                <a:spcPts val="800"/>
              </a:spcBef>
              <a:spcAft>
                <a:spcPts val="0"/>
              </a:spcAft>
              <a:buClr>
                <a:srgbClr val="4E4E50"/>
              </a:buClr>
              <a:buSzPts val="1800"/>
              <a:buNone/>
              <a:defRPr sz="1800" b="1" i="0">
                <a:latin typeface="Source Serif Pro SemiBold"/>
                <a:ea typeface="Source Serif Pro SemiBold"/>
                <a:cs typeface="Source Serif Pro SemiBold"/>
                <a:sym typeface="Source Serif Pro SemiBold"/>
              </a:defRPr>
            </a:lvl1pPr>
            <a:lvl2pPr marL="914378" lvl="1" indent="-228594" algn="l" rtl="0">
              <a:lnSpc>
                <a:spcPct val="90000"/>
              </a:lnSpc>
              <a:spcBef>
                <a:spcPts val="400"/>
              </a:spcBef>
              <a:spcAft>
                <a:spcPts val="0"/>
              </a:spcAft>
              <a:buClr>
                <a:srgbClr val="4E4E50"/>
              </a:buClr>
              <a:buSzPts val="1500"/>
              <a:buNone/>
              <a:defRPr sz="1500" b="1"/>
            </a:lvl2pPr>
            <a:lvl3pPr marL="1371566" lvl="2" indent="-228594" algn="l" rtl="0">
              <a:lnSpc>
                <a:spcPct val="90000"/>
              </a:lnSpc>
              <a:spcBef>
                <a:spcPts val="400"/>
              </a:spcBef>
              <a:spcAft>
                <a:spcPts val="0"/>
              </a:spcAft>
              <a:buClr>
                <a:srgbClr val="4E4E50"/>
              </a:buClr>
              <a:buSzPts val="1400"/>
              <a:buNone/>
              <a:defRPr sz="1400" b="1"/>
            </a:lvl3pPr>
            <a:lvl4pPr marL="1828754" lvl="3" indent="-228594" algn="l" rtl="0">
              <a:lnSpc>
                <a:spcPct val="90000"/>
              </a:lnSpc>
              <a:spcBef>
                <a:spcPts val="400"/>
              </a:spcBef>
              <a:spcAft>
                <a:spcPts val="0"/>
              </a:spcAft>
              <a:buClr>
                <a:srgbClr val="4E4E50"/>
              </a:buClr>
              <a:buSzPts val="1200"/>
              <a:buNone/>
              <a:defRPr sz="1200" b="1"/>
            </a:lvl4pPr>
            <a:lvl5pPr marL="2285943" lvl="4" indent="-228594" algn="l" rtl="0">
              <a:lnSpc>
                <a:spcPct val="90000"/>
              </a:lnSpc>
              <a:spcBef>
                <a:spcPts val="400"/>
              </a:spcBef>
              <a:spcAft>
                <a:spcPts val="0"/>
              </a:spcAft>
              <a:buClr>
                <a:srgbClr val="4E4E50"/>
              </a:buClr>
              <a:buSzPts val="1200"/>
              <a:buNone/>
              <a:defRPr sz="1200" b="1"/>
            </a:lvl5pPr>
            <a:lvl6pPr marL="2743132" lvl="5" indent="-228594" algn="l" rtl="0">
              <a:lnSpc>
                <a:spcPct val="90000"/>
              </a:lnSpc>
              <a:spcBef>
                <a:spcPts val="400"/>
              </a:spcBef>
              <a:spcAft>
                <a:spcPts val="0"/>
              </a:spcAft>
              <a:buClr>
                <a:schemeClr val="dk1"/>
              </a:buClr>
              <a:buSzPts val="1200"/>
              <a:buNone/>
              <a:defRPr sz="1200" b="1"/>
            </a:lvl6pPr>
            <a:lvl7pPr marL="3200320" lvl="6" indent="-228594" algn="l" rtl="0">
              <a:lnSpc>
                <a:spcPct val="90000"/>
              </a:lnSpc>
              <a:spcBef>
                <a:spcPts val="400"/>
              </a:spcBef>
              <a:spcAft>
                <a:spcPts val="0"/>
              </a:spcAft>
              <a:buClr>
                <a:schemeClr val="dk1"/>
              </a:buClr>
              <a:buSzPts val="1200"/>
              <a:buNone/>
              <a:defRPr sz="1200" b="1"/>
            </a:lvl7pPr>
            <a:lvl8pPr marL="3657509" lvl="7" indent="-228594" algn="l" rtl="0">
              <a:lnSpc>
                <a:spcPct val="90000"/>
              </a:lnSpc>
              <a:spcBef>
                <a:spcPts val="400"/>
              </a:spcBef>
              <a:spcAft>
                <a:spcPts val="0"/>
              </a:spcAft>
              <a:buClr>
                <a:schemeClr val="dk1"/>
              </a:buClr>
              <a:buSzPts val="1200"/>
              <a:buNone/>
              <a:defRPr sz="1200" b="1"/>
            </a:lvl8pPr>
            <a:lvl9pPr marL="4114697" lvl="8" indent="-228594" algn="l" rtl="0">
              <a:lnSpc>
                <a:spcPct val="90000"/>
              </a:lnSpc>
              <a:spcBef>
                <a:spcPts val="400"/>
              </a:spcBef>
              <a:spcAft>
                <a:spcPts val="0"/>
              </a:spcAft>
              <a:buClr>
                <a:schemeClr val="dk1"/>
              </a:buClr>
              <a:buSzPts val="1200"/>
              <a:buNone/>
              <a:defRPr sz="1200" b="1"/>
            </a:lvl9pPr>
          </a:lstStyle>
          <a:p>
            <a:endParaRPr/>
          </a:p>
        </p:txBody>
      </p:sp>
      <p:sp>
        <p:nvSpPr>
          <p:cNvPr id="566" name="Google Shape;566;p79"/>
          <p:cNvSpPr txBox="1">
            <a:spLocks noGrp="1"/>
          </p:cNvSpPr>
          <p:nvPr>
            <p:ph type="body" idx="2"/>
          </p:nvPr>
        </p:nvSpPr>
        <p:spPr>
          <a:xfrm>
            <a:off x="629841" y="1809750"/>
            <a:ext cx="3868500" cy="2502600"/>
          </a:xfrm>
          <a:prstGeom prst="rect">
            <a:avLst/>
          </a:prstGeom>
          <a:noFill/>
          <a:ln>
            <a:noFill/>
          </a:ln>
        </p:spPr>
        <p:txBody>
          <a:bodyPr spcFirstLastPara="1" wrap="square" lIns="68575" tIns="34275" rIns="68575" bIns="34275" anchor="t" anchorCtr="0">
            <a:noAutofit/>
          </a:bodyPr>
          <a:lstStyle>
            <a:lvl1pPr marL="457189" lvl="0" indent="-342892" algn="l" rtl="0">
              <a:lnSpc>
                <a:spcPct val="90000"/>
              </a:lnSpc>
              <a:spcBef>
                <a:spcPts val="800"/>
              </a:spcBef>
              <a:spcAft>
                <a:spcPts val="0"/>
              </a:spcAft>
              <a:buClr>
                <a:srgbClr val="4E4E50"/>
              </a:buClr>
              <a:buSzPts val="1800"/>
              <a:buChar char="•"/>
              <a:defRPr sz="1800">
                <a:solidFill>
                  <a:srgbClr val="4E4E50"/>
                </a:solidFill>
              </a:defRPr>
            </a:lvl1pPr>
            <a:lvl2pPr marL="914378" lvl="1" indent="-323842" algn="l" rtl="0">
              <a:lnSpc>
                <a:spcPct val="90000"/>
              </a:lnSpc>
              <a:spcBef>
                <a:spcPts val="400"/>
              </a:spcBef>
              <a:spcAft>
                <a:spcPts val="0"/>
              </a:spcAft>
              <a:buClr>
                <a:srgbClr val="4E4E50"/>
              </a:buClr>
              <a:buSzPts val="1500"/>
              <a:buChar char="•"/>
              <a:defRPr sz="1500">
                <a:solidFill>
                  <a:srgbClr val="4E4E50"/>
                </a:solidFill>
              </a:defRPr>
            </a:lvl2pPr>
            <a:lvl3pPr marL="1371566" lvl="2" indent="-317492" algn="l" rtl="0">
              <a:lnSpc>
                <a:spcPct val="90000"/>
              </a:lnSpc>
              <a:spcBef>
                <a:spcPts val="400"/>
              </a:spcBef>
              <a:spcAft>
                <a:spcPts val="0"/>
              </a:spcAft>
              <a:buClr>
                <a:srgbClr val="4E4E50"/>
              </a:buClr>
              <a:buSzPts val="1400"/>
              <a:buChar char="•"/>
              <a:defRPr sz="1400">
                <a:solidFill>
                  <a:srgbClr val="4E4E50"/>
                </a:solidFill>
              </a:defRPr>
            </a:lvl3pPr>
            <a:lvl4pPr marL="1828754" lvl="3" indent="-304793" algn="l" rtl="0">
              <a:lnSpc>
                <a:spcPct val="90000"/>
              </a:lnSpc>
              <a:spcBef>
                <a:spcPts val="400"/>
              </a:spcBef>
              <a:spcAft>
                <a:spcPts val="0"/>
              </a:spcAft>
              <a:buClr>
                <a:srgbClr val="4E4E50"/>
              </a:buClr>
              <a:buSzPts val="1200"/>
              <a:buChar char="•"/>
              <a:defRPr sz="1200">
                <a:solidFill>
                  <a:srgbClr val="4E4E50"/>
                </a:solidFill>
              </a:defRPr>
            </a:lvl4pPr>
            <a:lvl5pPr marL="2285943" lvl="4" indent="-317492" algn="l" rtl="0">
              <a:lnSpc>
                <a:spcPct val="90000"/>
              </a:lnSpc>
              <a:spcBef>
                <a:spcPts val="400"/>
              </a:spcBef>
              <a:spcAft>
                <a:spcPts val="0"/>
              </a:spcAft>
              <a:buClr>
                <a:srgbClr val="4E4E50"/>
              </a:buClr>
              <a:buSzPts val="1400"/>
              <a:buChar char="•"/>
              <a:defRPr>
                <a:solidFill>
                  <a:srgbClr val="4E4E50"/>
                </a:solidFill>
              </a:defRPr>
            </a:lvl5pPr>
            <a:lvl6pPr marL="2743132" lvl="5" indent="-317492" algn="l" rtl="0">
              <a:lnSpc>
                <a:spcPct val="90000"/>
              </a:lnSpc>
              <a:spcBef>
                <a:spcPts val="400"/>
              </a:spcBef>
              <a:spcAft>
                <a:spcPts val="0"/>
              </a:spcAft>
              <a:buClr>
                <a:schemeClr val="dk1"/>
              </a:buClr>
              <a:buSzPts val="1400"/>
              <a:buChar char="•"/>
              <a:defRPr/>
            </a:lvl6pPr>
            <a:lvl7pPr marL="3200320" lvl="6" indent="-317492" algn="l" rtl="0">
              <a:lnSpc>
                <a:spcPct val="90000"/>
              </a:lnSpc>
              <a:spcBef>
                <a:spcPts val="400"/>
              </a:spcBef>
              <a:spcAft>
                <a:spcPts val="0"/>
              </a:spcAft>
              <a:buClr>
                <a:schemeClr val="dk1"/>
              </a:buClr>
              <a:buSzPts val="1400"/>
              <a:buChar char="•"/>
              <a:defRPr/>
            </a:lvl7pPr>
            <a:lvl8pPr marL="3657509" lvl="7" indent="-317492" algn="l" rtl="0">
              <a:lnSpc>
                <a:spcPct val="90000"/>
              </a:lnSpc>
              <a:spcBef>
                <a:spcPts val="400"/>
              </a:spcBef>
              <a:spcAft>
                <a:spcPts val="0"/>
              </a:spcAft>
              <a:buClr>
                <a:schemeClr val="dk1"/>
              </a:buClr>
              <a:buSzPts val="1400"/>
              <a:buChar char="•"/>
              <a:defRPr/>
            </a:lvl8pPr>
            <a:lvl9pPr marL="4114697" lvl="8" indent="-317492" algn="l" rtl="0">
              <a:lnSpc>
                <a:spcPct val="90000"/>
              </a:lnSpc>
              <a:spcBef>
                <a:spcPts val="400"/>
              </a:spcBef>
              <a:spcAft>
                <a:spcPts val="0"/>
              </a:spcAft>
              <a:buClr>
                <a:schemeClr val="dk1"/>
              </a:buClr>
              <a:buSzPts val="1400"/>
              <a:buChar char="•"/>
              <a:defRPr/>
            </a:lvl9pPr>
          </a:lstStyle>
          <a:p>
            <a:endParaRPr/>
          </a:p>
        </p:txBody>
      </p:sp>
      <p:sp>
        <p:nvSpPr>
          <p:cNvPr id="567" name="Google Shape;567;p79"/>
          <p:cNvSpPr txBox="1">
            <a:spLocks noGrp="1"/>
          </p:cNvSpPr>
          <p:nvPr>
            <p:ph type="body" idx="3"/>
          </p:nvPr>
        </p:nvSpPr>
        <p:spPr>
          <a:xfrm>
            <a:off x="4629150" y="1377814"/>
            <a:ext cx="3887400" cy="385200"/>
          </a:xfrm>
          <a:prstGeom prst="rect">
            <a:avLst/>
          </a:prstGeom>
          <a:noFill/>
          <a:ln>
            <a:noFill/>
          </a:ln>
        </p:spPr>
        <p:txBody>
          <a:bodyPr spcFirstLastPara="1" wrap="square" lIns="0" tIns="0" rIns="0" bIns="34275" anchor="t" anchorCtr="0">
            <a:noAutofit/>
          </a:bodyPr>
          <a:lstStyle>
            <a:lvl1pPr marL="457189" lvl="0" indent="-228594" algn="l" rtl="0">
              <a:lnSpc>
                <a:spcPct val="90000"/>
              </a:lnSpc>
              <a:spcBef>
                <a:spcPts val="800"/>
              </a:spcBef>
              <a:spcAft>
                <a:spcPts val="0"/>
              </a:spcAft>
              <a:buClr>
                <a:srgbClr val="4E4E50"/>
              </a:buClr>
              <a:buSzPts val="1800"/>
              <a:buNone/>
              <a:defRPr sz="1800" b="1" i="0">
                <a:solidFill>
                  <a:srgbClr val="4E4E50"/>
                </a:solidFill>
                <a:latin typeface="Source Serif Pro SemiBold"/>
                <a:ea typeface="Source Serif Pro SemiBold"/>
                <a:cs typeface="Source Serif Pro SemiBold"/>
                <a:sym typeface="Source Serif Pro SemiBold"/>
              </a:defRPr>
            </a:lvl1pPr>
            <a:lvl2pPr marL="914378" lvl="1" indent="-228594" algn="l" rtl="0">
              <a:lnSpc>
                <a:spcPct val="90000"/>
              </a:lnSpc>
              <a:spcBef>
                <a:spcPts val="400"/>
              </a:spcBef>
              <a:spcAft>
                <a:spcPts val="0"/>
              </a:spcAft>
              <a:buClr>
                <a:srgbClr val="4E4E50"/>
              </a:buClr>
              <a:buSzPts val="1500"/>
              <a:buNone/>
              <a:defRPr sz="1500" b="1"/>
            </a:lvl2pPr>
            <a:lvl3pPr marL="1371566" lvl="2" indent="-228594" algn="l" rtl="0">
              <a:lnSpc>
                <a:spcPct val="90000"/>
              </a:lnSpc>
              <a:spcBef>
                <a:spcPts val="400"/>
              </a:spcBef>
              <a:spcAft>
                <a:spcPts val="0"/>
              </a:spcAft>
              <a:buClr>
                <a:srgbClr val="4E4E50"/>
              </a:buClr>
              <a:buSzPts val="1400"/>
              <a:buNone/>
              <a:defRPr sz="1400" b="1"/>
            </a:lvl3pPr>
            <a:lvl4pPr marL="1828754" lvl="3" indent="-228594" algn="l" rtl="0">
              <a:lnSpc>
                <a:spcPct val="90000"/>
              </a:lnSpc>
              <a:spcBef>
                <a:spcPts val="400"/>
              </a:spcBef>
              <a:spcAft>
                <a:spcPts val="0"/>
              </a:spcAft>
              <a:buClr>
                <a:srgbClr val="4E4E50"/>
              </a:buClr>
              <a:buSzPts val="1200"/>
              <a:buNone/>
              <a:defRPr sz="1200" b="1"/>
            </a:lvl4pPr>
            <a:lvl5pPr marL="2285943" lvl="4" indent="-228594" algn="l" rtl="0">
              <a:lnSpc>
                <a:spcPct val="90000"/>
              </a:lnSpc>
              <a:spcBef>
                <a:spcPts val="400"/>
              </a:spcBef>
              <a:spcAft>
                <a:spcPts val="0"/>
              </a:spcAft>
              <a:buClr>
                <a:srgbClr val="4E4E50"/>
              </a:buClr>
              <a:buSzPts val="1200"/>
              <a:buNone/>
              <a:defRPr sz="1200" b="1"/>
            </a:lvl5pPr>
            <a:lvl6pPr marL="2743132" lvl="5" indent="-228594" algn="l" rtl="0">
              <a:lnSpc>
                <a:spcPct val="90000"/>
              </a:lnSpc>
              <a:spcBef>
                <a:spcPts val="400"/>
              </a:spcBef>
              <a:spcAft>
                <a:spcPts val="0"/>
              </a:spcAft>
              <a:buClr>
                <a:schemeClr val="dk1"/>
              </a:buClr>
              <a:buSzPts val="1200"/>
              <a:buNone/>
              <a:defRPr sz="1200" b="1"/>
            </a:lvl6pPr>
            <a:lvl7pPr marL="3200320" lvl="6" indent="-228594" algn="l" rtl="0">
              <a:lnSpc>
                <a:spcPct val="90000"/>
              </a:lnSpc>
              <a:spcBef>
                <a:spcPts val="400"/>
              </a:spcBef>
              <a:spcAft>
                <a:spcPts val="0"/>
              </a:spcAft>
              <a:buClr>
                <a:schemeClr val="dk1"/>
              </a:buClr>
              <a:buSzPts val="1200"/>
              <a:buNone/>
              <a:defRPr sz="1200" b="1"/>
            </a:lvl7pPr>
            <a:lvl8pPr marL="3657509" lvl="7" indent="-228594" algn="l" rtl="0">
              <a:lnSpc>
                <a:spcPct val="90000"/>
              </a:lnSpc>
              <a:spcBef>
                <a:spcPts val="400"/>
              </a:spcBef>
              <a:spcAft>
                <a:spcPts val="0"/>
              </a:spcAft>
              <a:buClr>
                <a:schemeClr val="dk1"/>
              </a:buClr>
              <a:buSzPts val="1200"/>
              <a:buNone/>
              <a:defRPr sz="1200" b="1"/>
            </a:lvl8pPr>
            <a:lvl9pPr marL="4114697" lvl="8" indent="-228594" algn="l" rtl="0">
              <a:lnSpc>
                <a:spcPct val="90000"/>
              </a:lnSpc>
              <a:spcBef>
                <a:spcPts val="400"/>
              </a:spcBef>
              <a:spcAft>
                <a:spcPts val="0"/>
              </a:spcAft>
              <a:buClr>
                <a:schemeClr val="dk1"/>
              </a:buClr>
              <a:buSzPts val="1200"/>
              <a:buNone/>
              <a:defRPr sz="1200" b="1"/>
            </a:lvl9pPr>
          </a:lstStyle>
          <a:p>
            <a:endParaRPr/>
          </a:p>
        </p:txBody>
      </p:sp>
      <p:sp>
        <p:nvSpPr>
          <p:cNvPr id="568" name="Google Shape;568;p79"/>
          <p:cNvSpPr txBox="1">
            <a:spLocks noGrp="1"/>
          </p:cNvSpPr>
          <p:nvPr>
            <p:ph type="body" idx="4"/>
          </p:nvPr>
        </p:nvSpPr>
        <p:spPr>
          <a:xfrm>
            <a:off x="4629150" y="1809750"/>
            <a:ext cx="3887400" cy="2502600"/>
          </a:xfrm>
          <a:prstGeom prst="rect">
            <a:avLst/>
          </a:prstGeom>
          <a:noFill/>
          <a:ln>
            <a:noFill/>
          </a:ln>
        </p:spPr>
        <p:txBody>
          <a:bodyPr spcFirstLastPara="1" wrap="square" lIns="68575" tIns="34275" rIns="68575" bIns="34275" anchor="t" anchorCtr="0">
            <a:noAutofit/>
          </a:bodyPr>
          <a:lstStyle>
            <a:lvl1pPr marL="457189" lvl="0" indent="-342892" algn="l" rtl="0">
              <a:lnSpc>
                <a:spcPct val="90000"/>
              </a:lnSpc>
              <a:spcBef>
                <a:spcPts val="800"/>
              </a:spcBef>
              <a:spcAft>
                <a:spcPts val="0"/>
              </a:spcAft>
              <a:buClr>
                <a:srgbClr val="4E4E50"/>
              </a:buClr>
              <a:buSzPts val="1800"/>
              <a:buChar char="•"/>
              <a:defRPr sz="1800"/>
            </a:lvl1pPr>
            <a:lvl2pPr marL="914378" lvl="1" indent="-323842" algn="l" rtl="0">
              <a:lnSpc>
                <a:spcPct val="90000"/>
              </a:lnSpc>
              <a:spcBef>
                <a:spcPts val="400"/>
              </a:spcBef>
              <a:spcAft>
                <a:spcPts val="0"/>
              </a:spcAft>
              <a:buClr>
                <a:srgbClr val="4E4E50"/>
              </a:buClr>
              <a:buSzPts val="1500"/>
              <a:buChar char="•"/>
              <a:defRPr sz="1500">
                <a:solidFill>
                  <a:srgbClr val="4E4E50"/>
                </a:solidFill>
              </a:defRPr>
            </a:lvl2pPr>
            <a:lvl3pPr marL="1371566" lvl="2" indent="-317492" algn="l" rtl="0">
              <a:lnSpc>
                <a:spcPct val="90000"/>
              </a:lnSpc>
              <a:spcBef>
                <a:spcPts val="400"/>
              </a:spcBef>
              <a:spcAft>
                <a:spcPts val="0"/>
              </a:spcAft>
              <a:buClr>
                <a:srgbClr val="4E4E50"/>
              </a:buClr>
              <a:buSzPts val="1400"/>
              <a:buChar char="•"/>
              <a:defRPr sz="1400">
                <a:solidFill>
                  <a:srgbClr val="4E4E50"/>
                </a:solidFill>
              </a:defRPr>
            </a:lvl3pPr>
            <a:lvl4pPr marL="1828754" lvl="3" indent="-304793" algn="l" rtl="0">
              <a:lnSpc>
                <a:spcPct val="90000"/>
              </a:lnSpc>
              <a:spcBef>
                <a:spcPts val="400"/>
              </a:spcBef>
              <a:spcAft>
                <a:spcPts val="0"/>
              </a:spcAft>
              <a:buClr>
                <a:srgbClr val="4E4E50"/>
              </a:buClr>
              <a:buSzPts val="1200"/>
              <a:buChar char="•"/>
              <a:defRPr sz="1200">
                <a:solidFill>
                  <a:srgbClr val="4E4E50"/>
                </a:solidFill>
              </a:defRPr>
            </a:lvl4pPr>
            <a:lvl5pPr marL="2285943" lvl="4" indent="-317492" algn="l" rtl="0">
              <a:lnSpc>
                <a:spcPct val="90000"/>
              </a:lnSpc>
              <a:spcBef>
                <a:spcPts val="400"/>
              </a:spcBef>
              <a:spcAft>
                <a:spcPts val="0"/>
              </a:spcAft>
              <a:buClr>
                <a:srgbClr val="4E4E50"/>
              </a:buClr>
              <a:buSzPts val="1400"/>
              <a:buChar char="•"/>
              <a:defRPr>
                <a:solidFill>
                  <a:srgbClr val="4E4E50"/>
                </a:solidFill>
              </a:defRPr>
            </a:lvl5pPr>
            <a:lvl6pPr marL="2743132" lvl="5" indent="-317492" algn="l" rtl="0">
              <a:lnSpc>
                <a:spcPct val="90000"/>
              </a:lnSpc>
              <a:spcBef>
                <a:spcPts val="400"/>
              </a:spcBef>
              <a:spcAft>
                <a:spcPts val="0"/>
              </a:spcAft>
              <a:buClr>
                <a:schemeClr val="dk1"/>
              </a:buClr>
              <a:buSzPts val="1400"/>
              <a:buChar char="•"/>
              <a:defRPr/>
            </a:lvl6pPr>
            <a:lvl7pPr marL="3200320" lvl="6" indent="-317492" algn="l" rtl="0">
              <a:lnSpc>
                <a:spcPct val="90000"/>
              </a:lnSpc>
              <a:spcBef>
                <a:spcPts val="400"/>
              </a:spcBef>
              <a:spcAft>
                <a:spcPts val="0"/>
              </a:spcAft>
              <a:buClr>
                <a:schemeClr val="dk1"/>
              </a:buClr>
              <a:buSzPts val="1400"/>
              <a:buChar char="•"/>
              <a:defRPr/>
            </a:lvl7pPr>
            <a:lvl8pPr marL="3657509" lvl="7" indent="-317492" algn="l" rtl="0">
              <a:lnSpc>
                <a:spcPct val="90000"/>
              </a:lnSpc>
              <a:spcBef>
                <a:spcPts val="400"/>
              </a:spcBef>
              <a:spcAft>
                <a:spcPts val="0"/>
              </a:spcAft>
              <a:buClr>
                <a:schemeClr val="dk1"/>
              </a:buClr>
              <a:buSzPts val="1400"/>
              <a:buChar char="•"/>
              <a:defRPr/>
            </a:lvl8pPr>
            <a:lvl9pPr marL="4114697" lvl="8" indent="-317492" algn="l" rtl="0">
              <a:lnSpc>
                <a:spcPct val="90000"/>
              </a:lnSpc>
              <a:spcBef>
                <a:spcPts val="400"/>
              </a:spcBef>
              <a:spcAft>
                <a:spcPts val="0"/>
              </a:spcAft>
              <a:buClr>
                <a:schemeClr val="dk1"/>
              </a:buClr>
              <a:buSzPts val="1400"/>
              <a:buChar char="•"/>
              <a:defRPr/>
            </a:lvl9pPr>
          </a:lstStyle>
          <a:p>
            <a:endParaRPr/>
          </a:p>
        </p:txBody>
      </p:sp>
      <p:sp>
        <p:nvSpPr>
          <p:cNvPr id="569" name="Google Shape;569;p79"/>
          <p:cNvSpPr/>
          <p:nvPr/>
        </p:nvSpPr>
        <p:spPr>
          <a:xfrm rot="16200000">
            <a:off x="4554900" y="-126571"/>
            <a:ext cx="34200" cy="9144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Source Sans Pro"/>
              <a:ea typeface="Source Sans Pro"/>
              <a:cs typeface="Source Sans Pro"/>
              <a:sym typeface="Source Sans Pro"/>
            </a:endParaRPr>
          </a:p>
        </p:txBody>
      </p:sp>
      <p:sp>
        <p:nvSpPr>
          <p:cNvPr id="570" name="Google Shape;570;p79"/>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71" name="Google Shape;571;p79"/>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u="none" strike="noStrike" cap="none">
                <a:solidFill>
                  <a:schemeClr val="lt1"/>
                </a:solidFill>
                <a:latin typeface="Source Sans Pro SemiBold"/>
                <a:ea typeface="Source Sans Pro SemiBold"/>
                <a:cs typeface="Source Sans Pro SemiBold"/>
                <a:sym typeface="Source Sans Pro SemiBold"/>
              </a:rPr>
              <a:pPr marL="0" marR="0" lvl="0" indent="0" algn="l" rtl="0">
                <a:spcBef>
                  <a:spcPts val="0"/>
                </a:spcBef>
                <a:spcAft>
                  <a:spcPts val="0"/>
                </a:spcAft>
                <a:buNone/>
              </a:pPr>
              <a:t>‹#›</a:t>
            </a:fld>
            <a:endParaRPr sz="900" b="1" i="0" u="none" strike="noStrike" cap="none">
              <a:solidFill>
                <a:schemeClr val="lt1"/>
              </a:solidFill>
              <a:latin typeface="Source Sans Pro SemiBold"/>
              <a:ea typeface="Source Sans Pro SemiBold"/>
              <a:cs typeface="Source Sans Pro SemiBold"/>
              <a:sym typeface="Source Sans Pro SemiBold"/>
            </a:endParaRPr>
          </a:p>
        </p:txBody>
      </p:sp>
      <p:sp>
        <p:nvSpPr>
          <p:cNvPr id="572" name="Google Shape;572;p79"/>
          <p:cNvSpPr txBox="1">
            <a:spLocks noGrp="1"/>
          </p:cNvSpPr>
          <p:nvPr>
            <p:ph type="title"/>
          </p:nvPr>
        </p:nvSpPr>
        <p:spPr>
          <a:xfrm>
            <a:off x="628650" y="273844"/>
            <a:ext cx="7886700" cy="9942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rgbClr val="228B9C"/>
              </a:buClr>
              <a:buSzPts val="2700"/>
              <a:buFont typeface="Source Sans Pro"/>
              <a:buNone/>
              <a:defRPr>
                <a:solidFill>
                  <a:srgbClr val="228B9C"/>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51"/>
        <p:cNvGrpSpPr/>
        <p:nvPr/>
      </p:nvGrpSpPr>
      <p:grpSpPr>
        <a:xfrm>
          <a:off x="0" y="0"/>
          <a:ext cx="0" cy="0"/>
          <a:chOff x="0" y="0"/>
          <a:chExt cx="0" cy="0"/>
        </a:xfrm>
      </p:grpSpPr>
      <p:sp>
        <p:nvSpPr>
          <p:cNvPr id="552" name="Google Shape;552;p77"/>
          <p:cNvSpPr txBox="1">
            <a:spLocks noGrp="1"/>
          </p:cNvSpPr>
          <p:nvPr>
            <p:ph type="title"/>
          </p:nvPr>
        </p:nvSpPr>
        <p:spPr>
          <a:xfrm>
            <a:off x="628650" y="273844"/>
            <a:ext cx="7886700" cy="9942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rgbClr val="228B9C"/>
              </a:buClr>
              <a:buSzPts val="2700"/>
              <a:buFont typeface="Source Sans Pro"/>
              <a:buNone/>
              <a:defRPr>
                <a:solidFill>
                  <a:srgbClr val="228B9C"/>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53" name="Google Shape;553;p77"/>
          <p:cNvSpPr txBox="1">
            <a:spLocks noGrp="1"/>
          </p:cNvSpPr>
          <p:nvPr>
            <p:ph type="body" idx="1"/>
          </p:nvPr>
        </p:nvSpPr>
        <p:spPr>
          <a:xfrm>
            <a:off x="628650" y="1369219"/>
            <a:ext cx="7886700" cy="2917200"/>
          </a:xfrm>
          <a:prstGeom prst="rect">
            <a:avLst/>
          </a:prstGeom>
          <a:noFill/>
          <a:ln>
            <a:noFill/>
          </a:ln>
        </p:spPr>
        <p:txBody>
          <a:bodyPr spcFirstLastPara="1" wrap="square" lIns="68575" tIns="34275" rIns="68575" bIns="34275" anchor="t" anchorCtr="0">
            <a:noAutofit/>
          </a:bodyPr>
          <a:lstStyle>
            <a:lvl1pPr marL="457200" lvl="0" indent="-361950" algn="l" rtl="0">
              <a:lnSpc>
                <a:spcPct val="90000"/>
              </a:lnSpc>
              <a:spcBef>
                <a:spcPts val="800"/>
              </a:spcBef>
              <a:spcAft>
                <a:spcPts val="0"/>
              </a:spcAft>
              <a:buClr>
                <a:srgbClr val="4E4E50"/>
              </a:buClr>
              <a:buSzPts val="2100"/>
              <a:buChar char="•"/>
              <a:defRPr>
                <a:solidFill>
                  <a:srgbClr val="4E4E50"/>
                </a:solidFill>
              </a:defRPr>
            </a:lvl1pPr>
            <a:lvl2pPr marL="914400" lvl="1" indent="-342900" algn="l" rtl="0">
              <a:lnSpc>
                <a:spcPct val="90000"/>
              </a:lnSpc>
              <a:spcBef>
                <a:spcPts val="400"/>
              </a:spcBef>
              <a:spcAft>
                <a:spcPts val="0"/>
              </a:spcAft>
              <a:buClr>
                <a:srgbClr val="4E4E50"/>
              </a:buClr>
              <a:buSzPts val="1800"/>
              <a:buChar char="•"/>
              <a:defRPr>
                <a:solidFill>
                  <a:srgbClr val="4E4E50"/>
                </a:solidFill>
              </a:defRPr>
            </a:lvl2pPr>
            <a:lvl3pPr marL="1371600" lvl="2" indent="-323850" algn="l" rtl="0">
              <a:lnSpc>
                <a:spcPct val="90000"/>
              </a:lnSpc>
              <a:spcBef>
                <a:spcPts val="400"/>
              </a:spcBef>
              <a:spcAft>
                <a:spcPts val="0"/>
              </a:spcAft>
              <a:buClr>
                <a:srgbClr val="4E4E50"/>
              </a:buClr>
              <a:buSzPts val="1500"/>
              <a:buChar char="•"/>
              <a:defRPr>
                <a:solidFill>
                  <a:srgbClr val="4E4E50"/>
                </a:solidFill>
              </a:defRPr>
            </a:lvl3pPr>
            <a:lvl4pPr marL="1828800" lvl="3" indent="-317500" algn="l" rtl="0">
              <a:lnSpc>
                <a:spcPct val="90000"/>
              </a:lnSpc>
              <a:spcBef>
                <a:spcPts val="400"/>
              </a:spcBef>
              <a:spcAft>
                <a:spcPts val="0"/>
              </a:spcAft>
              <a:buClr>
                <a:srgbClr val="4E4E50"/>
              </a:buClr>
              <a:buSzPts val="1400"/>
              <a:buChar char="•"/>
              <a:defRPr>
                <a:solidFill>
                  <a:srgbClr val="4E4E50"/>
                </a:solidFill>
              </a:defRPr>
            </a:lvl4pPr>
            <a:lvl5pPr marL="2286000" lvl="4" indent="-317500" algn="l" rtl="0">
              <a:lnSpc>
                <a:spcPct val="90000"/>
              </a:lnSpc>
              <a:spcBef>
                <a:spcPts val="400"/>
              </a:spcBef>
              <a:spcAft>
                <a:spcPts val="0"/>
              </a:spcAft>
              <a:buClr>
                <a:srgbClr val="4E4E50"/>
              </a:buClr>
              <a:buSzPts val="1400"/>
              <a:buChar char="•"/>
              <a:defRPr>
                <a:solidFill>
                  <a:srgbClr val="4E4E50"/>
                </a:solidFil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54" name="Google Shape;554;p77"/>
          <p:cNvSpPr/>
          <p:nvPr/>
        </p:nvSpPr>
        <p:spPr>
          <a:xfrm rot="-5400000">
            <a:off x="4554900" y="-126571"/>
            <a:ext cx="34200" cy="9144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Source Sans Pro"/>
              <a:ea typeface="Source Sans Pro"/>
              <a:cs typeface="Source Sans Pro"/>
              <a:sym typeface="Source Sans Pro"/>
            </a:endParaRPr>
          </a:p>
        </p:txBody>
      </p:sp>
      <p:sp>
        <p:nvSpPr>
          <p:cNvPr id="555" name="Google Shape;555;p77"/>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b="1" i="0" u="none">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56" name="Google Shape;556;p77"/>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u="none" strike="noStrike" cap="none">
                <a:solidFill>
                  <a:schemeClr val="lt1"/>
                </a:solidFill>
                <a:latin typeface="Source Sans Pro SemiBold"/>
                <a:ea typeface="Source Sans Pro SemiBold"/>
                <a:cs typeface="Source Sans Pro SemiBold"/>
                <a:sym typeface="Source Sans Pro SemiBold"/>
              </a:rPr>
              <a:t>‹#›</a:t>
            </a:fld>
            <a:endParaRPr sz="900" b="1" i="0" u="none" strike="noStrike" cap="none">
              <a:solidFill>
                <a:schemeClr val="lt1"/>
              </a:solidFill>
              <a:latin typeface="Source Sans Pro SemiBold"/>
              <a:ea typeface="Source Sans Pro SemiBold"/>
              <a:cs typeface="Source Sans Pro SemiBold"/>
              <a:sym typeface="Source Sans Pro SemiBo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573"/>
        <p:cNvGrpSpPr/>
        <p:nvPr/>
      </p:nvGrpSpPr>
      <p:grpSpPr>
        <a:xfrm>
          <a:off x="0" y="0"/>
          <a:ext cx="0" cy="0"/>
          <a:chOff x="0" y="0"/>
          <a:chExt cx="0" cy="0"/>
        </a:xfrm>
      </p:grpSpPr>
      <p:sp>
        <p:nvSpPr>
          <p:cNvPr id="574" name="Google Shape;574;p80"/>
          <p:cNvSpPr/>
          <p:nvPr/>
        </p:nvSpPr>
        <p:spPr>
          <a:xfrm>
            <a:off x="0" y="0"/>
            <a:ext cx="9144000" cy="4462500"/>
          </a:xfrm>
          <a:prstGeom prst="rect">
            <a:avLst/>
          </a:prstGeom>
          <a:solidFill>
            <a:srgbClr val="664D2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0000"/>
              </a:solidFill>
              <a:latin typeface="Calibri"/>
              <a:ea typeface="Calibri"/>
              <a:cs typeface="Calibri"/>
              <a:sym typeface="Calibri"/>
            </a:endParaRPr>
          </a:p>
        </p:txBody>
      </p:sp>
      <p:pic>
        <p:nvPicPr>
          <p:cNvPr id="575" name="Google Shape;575;p80"/>
          <p:cNvPicPr preferRelativeResize="0"/>
          <p:nvPr/>
        </p:nvPicPr>
        <p:blipFill rotWithShape="1">
          <a:blip r:embed="rId2">
            <a:alphaModFix/>
          </a:blip>
          <a:srcRect/>
          <a:stretch/>
        </p:blipFill>
        <p:spPr>
          <a:xfrm>
            <a:off x="0" y="1033530"/>
            <a:ext cx="9143998" cy="3428999"/>
          </a:xfrm>
          <a:prstGeom prst="rect">
            <a:avLst/>
          </a:prstGeom>
          <a:noFill/>
          <a:ln>
            <a:noFill/>
          </a:ln>
        </p:spPr>
      </p:pic>
      <p:pic>
        <p:nvPicPr>
          <p:cNvPr id="576" name="Google Shape;576;p80"/>
          <p:cNvPicPr preferRelativeResize="0"/>
          <p:nvPr/>
        </p:nvPicPr>
        <p:blipFill rotWithShape="1">
          <a:blip r:embed="rId3">
            <a:alphaModFix/>
          </a:blip>
          <a:srcRect/>
          <a:stretch/>
        </p:blipFill>
        <p:spPr>
          <a:xfrm>
            <a:off x="532638" y="2532888"/>
            <a:ext cx="1467600" cy="1467600"/>
          </a:xfrm>
          <a:prstGeom prst="ellipse">
            <a:avLst/>
          </a:prstGeom>
          <a:noFill/>
          <a:ln>
            <a:noFill/>
          </a:ln>
        </p:spPr>
      </p:pic>
      <p:sp>
        <p:nvSpPr>
          <p:cNvPr id="577" name="Google Shape;577;p80"/>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b="1" i="0" u="none">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78" name="Google Shape;578;p80"/>
          <p:cNvSpPr txBox="1">
            <a:spLocks noGrp="1"/>
          </p:cNvSpPr>
          <p:nvPr>
            <p:ph type="ctrTitle"/>
          </p:nvPr>
        </p:nvSpPr>
        <p:spPr>
          <a:xfrm>
            <a:off x="2000250" y="930440"/>
            <a:ext cx="5943600" cy="537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700"/>
              <a:buFont typeface="Source Serif Pro"/>
              <a:buNone/>
              <a:defRPr sz="27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79" name="Google Shape;579;p80"/>
          <p:cNvSpPr txBox="1">
            <a:spLocks noGrp="1"/>
          </p:cNvSpPr>
          <p:nvPr>
            <p:ph type="subTitle" idx="1"/>
          </p:nvPr>
        </p:nvSpPr>
        <p:spPr>
          <a:xfrm>
            <a:off x="2000250" y="1588549"/>
            <a:ext cx="5943600" cy="519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chemeClr val="lt1"/>
              </a:buClr>
              <a:buSzPts val="1800"/>
              <a:buNone/>
              <a:defRPr sz="1800" b="1" i="0">
                <a:solidFill>
                  <a:schemeClr val="lt1"/>
                </a:solidFill>
                <a:latin typeface="Source Sans Pro SemiBold"/>
                <a:ea typeface="Source Sans Pro SemiBold"/>
                <a:cs typeface="Source Sans Pro SemiBold"/>
                <a:sym typeface="Source Sans Pro SemiBold"/>
              </a:defRPr>
            </a:lvl1pPr>
            <a:lvl2pPr lvl="1" algn="ctr" rtl="0">
              <a:lnSpc>
                <a:spcPct val="90000"/>
              </a:lnSpc>
              <a:spcBef>
                <a:spcPts val="400"/>
              </a:spcBef>
              <a:spcAft>
                <a:spcPts val="0"/>
              </a:spcAft>
              <a:buClr>
                <a:srgbClr val="4E4E50"/>
              </a:buClr>
              <a:buSzPts val="1500"/>
              <a:buNone/>
              <a:defRPr sz="1500"/>
            </a:lvl2pPr>
            <a:lvl3pPr lvl="2" algn="ctr" rtl="0">
              <a:lnSpc>
                <a:spcPct val="90000"/>
              </a:lnSpc>
              <a:spcBef>
                <a:spcPts val="400"/>
              </a:spcBef>
              <a:spcAft>
                <a:spcPts val="0"/>
              </a:spcAft>
              <a:buClr>
                <a:srgbClr val="4E4E50"/>
              </a:buClr>
              <a:buSzPts val="1400"/>
              <a:buNone/>
              <a:defRPr sz="1400"/>
            </a:lvl3pPr>
            <a:lvl4pPr lvl="3" algn="ctr" rtl="0">
              <a:lnSpc>
                <a:spcPct val="90000"/>
              </a:lnSpc>
              <a:spcBef>
                <a:spcPts val="400"/>
              </a:spcBef>
              <a:spcAft>
                <a:spcPts val="0"/>
              </a:spcAft>
              <a:buClr>
                <a:srgbClr val="4E4E50"/>
              </a:buClr>
              <a:buSzPts val="1200"/>
              <a:buNone/>
              <a:defRPr sz="1200"/>
            </a:lvl4pPr>
            <a:lvl5pPr lvl="4" algn="ctr" rtl="0">
              <a:lnSpc>
                <a:spcPct val="90000"/>
              </a:lnSpc>
              <a:spcBef>
                <a:spcPts val="400"/>
              </a:spcBef>
              <a:spcAft>
                <a:spcPts val="0"/>
              </a:spcAft>
              <a:buClr>
                <a:srgbClr val="4E4E50"/>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580" name="Google Shape;580;p80"/>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u="none" strike="noStrike" cap="none">
                <a:solidFill>
                  <a:schemeClr val="lt1"/>
                </a:solidFill>
                <a:latin typeface="Source Sans Pro SemiBold"/>
                <a:ea typeface="Source Sans Pro SemiBold"/>
                <a:cs typeface="Source Sans Pro SemiBold"/>
                <a:sym typeface="Source Sans Pro SemiBold"/>
              </a:rPr>
              <a:pPr marL="0" marR="0" lvl="0" indent="0" algn="l" rtl="0">
                <a:spcBef>
                  <a:spcPts val="0"/>
                </a:spcBef>
                <a:spcAft>
                  <a:spcPts val="0"/>
                </a:spcAft>
                <a:buNone/>
              </a:pPr>
              <a:t>‹#›</a:t>
            </a:fld>
            <a:endParaRPr sz="900" b="1" i="0" u="none" strike="noStrike" cap="none">
              <a:solidFill>
                <a:schemeClr val="lt1"/>
              </a:solidFill>
              <a:latin typeface="Source Sans Pro SemiBold"/>
              <a:ea typeface="Source Sans Pro SemiBold"/>
              <a:cs typeface="Source Sans Pro SemiBold"/>
              <a:sym typeface="Source Sans Pro SemiBold"/>
            </a:endParaRPr>
          </a:p>
        </p:txBody>
      </p:sp>
      <p:sp>
        <p:nvSpPr>
          <p:cNvPr id="581" name="Google Shape;581;p80"/>
          <p:cNvSpPr txBox="1"/>
          <p:nvPr/>
        </p:nvSpPr>
        <p:spPr>
          <a:xfrm>
            <a:off x="7476558" y="4462528"/>
            <a:ext cx="1033200" cy="6810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 sz="900" b="1" i="0" u="none" strike="noStrike" cap="none">
                <a:solidFill>
                  <a:schemeClr val="lt1"/>
                </a:solidFill>
                <a:latin typeface="Source Sans Pro SemiBold"/>
                <a:ea typeface="Source Sans Pro SemiBold"/>
                <a:cs typeface="Source Sans Pro SemiBold"/>
                <a:sym typeface="Source Sans Pro SemiBold"/>
              </a:rPr>
              <a:t>May 22, 2020</a:t>
            </a:r>
            <a:endParaRPr sz="900" b="1" i="0" u="none" strike="noStrike" cap="none">
              <a:solidFill>
                <a:schemeClr val="lt1"/>
              </a:solidFill>
              <a:latin typeface="Source Sans Pro SemiBold"/>
              <a:ea typeface="Source Sans Pro SemiBold"/>
              <a:cs typeface="Source Sans Pro SemiBold"/>
              <a:sym typeface="Source Sans Pro SemiBo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2"/>
        <p:cNvGrpSpPr/>
        <p:nvPr/>
      </p:nvGrpSpPr>
      <p:grpSpPr>
        <a:xfrm>
          <a:off x="0" y="0"/>
          <a:ext cx="0" cy="0"/>
          <a:chOff x="0" y="0"/>
          <a:chExt cx="0" cy="0"/>
        </a:xfrm>
      </p:grpSpPr>
      <p:sp>
        <p:nvSpPr>
          <p:cNvPr id="583" name="Google Shape;583;p81"/>
          <p:cNvSpPr txBox="1">
            <a:spLocks noGrp="1"/>
          </p:cNvSpPr>
          <p:nvPr>
            <p:ph type="title"/>
          </p:nvPr>
        </p:nvSpPr>
        <p:spPr>
          <a:xfrm>
            <a:off x="623888" y="1282304"/>
            <a:ext cx="7886700" cy="20550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rgbClr val="228B9C"/>
              </a:buClr>
              <a:buSzPts val="4500"/>
              <a:buFont typeface="Source Sans Pro"/>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84" name="Google Shape;584;p81"/>
          <p:cNvSpPr txBox="1">
            <a:spLocks noGrp="1"/>
          </p:cNvSpPr>
          <p:nvPr>
            <p:ph type="body" idx="1"/>
          </p:nvPr>
        </p:nvSpPr>
        <p:spPr>
          <a:xfrm>
            <a:off x="623888" y="3442097"/>
            <a:ext cx="7886700" cy="939300"/>
          </a:xfrm>
          <a:prstGeom prst="rect">
            <a:avLst/>
          </a:prstGeom>
          <a:noFill/>
          <a:ln>
            <a:noFill/>
          </a:ln>
        </p:spPr>
        <p:txBody>
          <a:bodyPr spcFirstLastPara="1" wrap="square" lIns="68575" tIns="34275" rIns="68575" bIns="34275" anchor="t" anchorCtr="0">
            <a:noAutofit/>
          </a:bodyPr>
          <a:lstStyle>
            <a:lvl1pPr marL="457189" lvl="0" indent="-228594" algn="l" rtl="0">
              <a:lnSpc>
                <a:spcPct val="90000"/>
              </a:lnSpc>
              <a:spcBef>
                <a:spcPts val="800"/>
              </a:spcBef>
              <a:spcAft>
                <a:spcPts val="0"/>
              </a:spcAft>
              <a:buClr>
                <a:srgbClr val="4E4E50"/>
              </a:buClr>
              <a:buSzPts val="1800"/>
              <a:buNone/>
              <a:defRPr sz="1800">
                <a:solidFill>
                  <a:srgbClr val="4E4E50"/>
                </a:solidFill>
              </a:defRPr>
            </a:lvl1pPr>
            <a:lvl2pPr marL="914378" lvl="1" indent="-228594" algn="l" rtl="0">
              <a:lnSpc>
                <a:spcPct val="90000"/>
              </a:lnSpc>
              <a:spcBef>
                <a:spcPts val="400"/>
              </a:spcBef>
              <a:spcAft>
                <a:spcPts val="0"/>
              </a:spcAft>
              <a:buClr>
                <a:srgbClr val="888888"/>
              </a:buClr>
              <a:buSzPts val="1500"/>
              <a:buNone/>
              <a:defRPr sz="1500">
                <a:solidFill>
                  <a:srgbClr val="888888"/>
                </a:solidFill>
              </a:defRPr>
            </a:lvl2pPr>
            <a:lvl3pPr marL="1371566" lvl="2" indent="-228594" algn="l" rtl="0">
              <a:lnSpc>
                <a:spcPct val="90000"/>
              </a:lnSpc>
              <a:spcBef>
                <a:spcPts val="400"/>
              </a:spcBef>
              <a:spcAft>
                <a:spcPts val="0"/>
              </a:spcAft>
              <a:buClr>
                <a:srgbClr val="888888"/>
              </a:buClr>
              <a:buSzPts val="1400"/>
              <a:buNone/>
              <a:defRPr sz="1400">
                <a:solidFill>
                  <a:srgbClr val="888888"/>
                </a:solidFill>
              </a:defRPr>
            </a:lvl3pPr>
            <a:lvl4pPr marL="1828754" lvl="3" indent="-228594" algn="l" rtl="0">
              <a:lnSpc>
                <a:spcPct val="90000"/>
              </a:lnSpc>
              <a:spcBef>
                <a:spcPts val="400"/>
              </a:spcBef>
              <a:spcAft>
                <a:spcPts val="0"/>
              </a:spcAft>
              <a:buClr>
                <a:srgbClr val="888888"/>
              </a:buClr>
              <a:buSzPts val="1200"/>
              <a:buNone/>
              <a:defRPr sz="1200">
                <a:solidFill>
                  <a:srgbClr val="888888"/>
                </a:solidFill>
              </a:defRPr>
            </a:lvl4pPr>
            <a:lvl5pPr marL="2285943" lvl="4" indent="-228594" algn="l" rtl="0">
              <a:lnSpc>
                <a:spcPct val="90000"/>
              </a:lnSpc>
              <a:spcBef>
                <a:spcPts val="400"/>
              </a:spcBef>
              <a:spcAft>
                <a:spcPts val="0"/>
              </a:spcAft>
              <a:buClr>
                <a:srgbClr val="888888"/>
              </a:buClr>
              <a:buSzPts val="1200"/>
              <a:buNone/>
              <a:defRPr sz="1200">
                <a:solidFill>
                  <a:srgbClr val="888888"/>
                </a:solidFill>
              </a:defRPr>
            </a:lvl5pPr>
            <a:lvl6pPr marL="2743132" lvl="5" indent="-228594" algn="l" rtl="0">
              <a:lnSpc>
                <a:spcPct val="90000"/>
              </a:lnSpc>
              <a:spcBef>
                <a:spcPts val="400"/>
              </a:spcBef>
              <a:spcAft>
                <a:spcPts val="0"/>
              </a:spcAft>
              <a:buClr>
                <a:srgbClr val="888888"/>
              </a:buClr>
              <a:buSzPts val="1200"/>
              <a:buNone/>
              <a:defRPr sz="1200">
                <a:solidFill>
                  <a:srgbClr val="888888"/>
                </a:solidFill>
              </a:defRPr>
            </a:lvl6pPr>
            <a:lvl7pPr marL="3200320" lvl="6" indent="-228594" algn="l" rtl="0">
              <a:lnSpc>
                <a:spcPct val="90000"/>
              </a:lnSpc>
              <a:spcBef>
                <a:spcPts val="400"/>
              </a:spcBef>
              <a:spcAft>
                <a:spcPts val="0"/>
              </a:spcAft>
              <a:buClr>
                <a:srgbClr val="888888"/>
              </a:buClr>
              <a:buSzPts val="1200"/>
              <a:buNone/>
              <a:defRPr sz="1200">
                <a:solidFill>
                  <a:srgbClr val="888888"/>
                </a:solidFill>
              </a:defRPr>
            </a:lvl7pPr>
            <a:lvl8pPr marL="3657509" lvl="7" indent="-228594" algn="l" rtl="0">
              <a:lnSpc>
                <a:spcPct val="90000"/>
              </a:lnSpc>
              <a:spcBef>
                <a:spcPts val="400"/>
              </a:spcBef>
              <a:spcAft>
                <a:spcPts val="0"/>
              </a:spcAft>
              <a:buClr>
                <a:srgbClr val="888888"/>
              </a:buClr>
              <a:buSzPts val="1200"/>
              <a:buNone/>
              <a:defRPr sz="1200">
                <a:solidFill>
                  <a:srgbClr val="888888"/>
                </a:solidFill>
              </a:defRPr>
            </a:lvl8pPr>
            <a:lvl9pPr marL="4114697" lvl="8" indent="-228594"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585" name="Google Shape;585;p81"/>
          <p:cNvSpPr/>
          <p:nvPr/>
        </p:nvSpPr>
        <p:spPr>
          <a:xfrm rot="16200000">
            <a:off x="4554900" y="-126571"/>
            <a:ext cx="34200" cy="9144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Source Sans Pro"/>
              <a:ea typeface="Source Sans Pro"/>
              <a:cs typeface="Source Sans Pro"/>
              <a:sym typeface="Source Sans Pro"/>
            </a:endParaRPr>
          </a:p>
        </p:txBody>
      </p:sp>
      <p:sp>
        <p:nvSpPr>
          <p:cNvPr id="586" name="Google Shape;586;p81"/>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87" name="Google Shape;587;p81"/>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u="none" strike="noStrike" cap="none">
                <a:solidFill>
                  <a:schemeClr val="lt1"/>
                </a:solidFill>
                <a:latin typeface="Source Sans Pro SemiBold"/>
                <a:ea typeface="Source Sans Pro SemiBold"/>
                <a:cs typeface="Source Sans Pro SemiBold"/>
                <a:sym typeface="Source Sans Pro SemiBold"/>
              </a:rPr>
              <a:pPr marL="0" marR="0" lvl="0" indent="0" algn="l" rtl="0">
                <a:spcBef>
                  <a:spcPts val="0"/>
                </a:spcBef>
                <a:spcAft>
                  <a:spcPts val="0"/>
                </a:spcAft>
                <a:buNone/>
              </a:pPr>
              <a:t>‹#›</a:t>
            </a:fld>
            <a:endParaRPr sz="900" b="1" i="0" u="none" strike="noStrike" cap="none">
              <a:solidFill>
                <a:schemeClr val="lt1"/>
              </a:solidFill>
              <a:latin typeface="Source Sans Pro SemiBold"/>
              <a:ea typeface="Source Sans Pro SemiBold"/>
              <a:cs typeface="Source Sans Pro SemiBold"/>
              <a:sym typeface="Source Sans Pro SemiBold"/>
            </a:endParaRPr>
          </a:p>
        </p:txBody>
      </p:sp>
      <p:sp>
        <p:nvSpPr>
          <p:cNvPr id="588" name="Google Shape;588;p81"/>
          <p:cNvSpPr txBox="1"/>
          <p:nvPr/>
        </p:nvSpPr>
        <p:spPr>
          <a:xfrm>
            <a:off x="7476558" y="4462528"/>
            <a:ext cx="1033200" cy="6810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 sz="900" b="1" i="0" u="none" strike="noStrike" cap="none">
                <a:solidFill>
                  <a:schemeClr val="lt1"/>
                </a:solidFill>
                <a:latin typeface="Source Sans Pro SemiBold"/>
                <a:ea typeface="Source Sans Pro SemiBold"/>
                <a:cs typeface="Source Sans Pro SemiBold"/>
                <a:sym typeface="Source Sans Pro SemiBold"/>
              </a:rPr>
              <a:t>May 22, 2020</a:t>
            </a:r>
            <a:endParaRPr sz="900" b="1" i="0" u="none" strike="noStrike" cap="none">
              <a:solidFill>
                <a:schemeClr val="lt1"/>
              </a:solidFill>
              <a:latin typeface="Source Sans Pro SemiBold"/>
              <a:ea typeface="Source Sans Pro SemiBold"/>
              <a:cs typeface="Source Sans Pro SemiBold"/>
              <a:sym typeface="Source Sans Pro SemiBo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589"/>
        <p:cNvGrpSpPr/>
        <p:nvPr/>
      </p:nvGrpSpPr>
      <p:grpSpPr>
        <a:xfrm>
          <a:off x="0" y="0"/>
          <a:ext cx="0" cy="0"/>
          <a:chOff x="0" y="0"/>
          <a:chExt cx="0" cy="0"/>
        </a:xfrm>
      </p:grpSpPr>
      <p:sp>
        <p:nvSpPr>
          <p:cNvPr id="590" name="Google Shape;590;p82"/>
          <p:cNvSpPr/>
          <p:nvPr/>
        </p:nvSpPr>
        <p:spPr>
          <a:xfrm>
            <a:off x="0" y="0"/>
            <a:ext cx="9144000" cy="4462500"/>
          </a:xfrm>
          <a:prstGeom prst="rect">
            <a:avLst/>
          </a:prstGeom>
          <a:solidFill>
            <a:srgbClr val="228B9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0000"/>
              </a:solidFill>
              <a:latin typeface="Calibri"/>
              <a:ea typeface="Calibri"/>
              <a:cs typeface="Calibri"/>
              <a:sym typeface="Calibri"/>
            </a:endParaRPr>
          </a:p>
        </p:txBody>
      </p:sp>
      <p:grpSp>
        <p:nvGrpSpPr>
          <p:cNvPr id="591" name="Google Shape;591;p82"/>
          <p:cNvGrpSpPr/>
          <p:nvPr/>
        </p:nvGrpSpPr>
        <p:grpSpPr>
          <a:xfrm>
            <a:off x="1" y="1033529"/>
            <a:ext cx="9143999" cy="3429000"/>
            <a:chOff x="0" y="1378039"/>
            <a:chExt cx="12191999" cy="4572000"/>
          </a:xfrm>
        </p:grpSpPr>
        <p:pic>
          <p:nvPicPr>
            <p:cNvPr id="592" name="Google Shape;592;p82"/>
            <p:cNvPicPr preferRelativeResize="0"/>
            <p:nvPr/>
          </p:nvPicPr>
          <p:blipFill rotWithShape="1">
            <a:blip r:embed="rId2">
              <a:alphaModFix/>
            </a:blip>
            <a:srcRect/>
            <a:stretch/>
          </p:blipFill>
          <p:spPr>
            <a:xfrm>
              <a:off x="0" y="1378039"/>
              <a:ext cx="12191999" cy="4572000"/>
            </a:xfrm>
            <a:prstGeom prst="rect">
              <a:avLst/>
            </a:prstGeom>
            <a:noFill/>
            <a:ln>
              <a:noFill/>
            </a:ln>
          </p:spPr>
        </p:pic>
        <p:pic>
          <p:nvPicPr>
            <p:cNvPr id="593" name="Google Shape;593;p82"/>
            <p:cNvPicPr preferRelativeResize="0"/>
            <p:nvPr/>
          </p:nvPicPr>
          <p:blipFill rotWithShape="1">
            <a:blip r:embed="rId3">
              <a:alphaModFix/>
            </a:blip>
            <a:srcRect/>
            <a:stretch/>
          </p:blipFill>
          <p:spPr>
            <a:xfrm>
              <a:off x="710184" y="3377184"/>
              <a:ext cx="1956900" cy="1956900"/>
            </a:xfrm>
            <a:prstGeom prst="ellipse">
              <a:avLst/>
            </a:prstGeom>
            <a:noFill/>
            <a:ln>
              <a:noFill/>
            </a:ln>
          </p:spPr>
        </p:pic>
      </p:grpSp>
      <p:sp>
        <p:nvSpPr>
          <p:cNvPr id="594" name="Google Shape;594;p82"/>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b="1" i="0" u="none">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95" name="Google Shape;595;p82"/>
          <p:cNvSpPr txBox="1">
            <a:spLocks noGrp="1"/>
          </p:cNvSpPr>
          <p:nvPr>
            <p:ph type="ctrTitle"/>
          </p:nvPr>
        </p:nvSpPr>
        <p:spPr>
          <a:xfrm>
            <a:off x="2000250" y="930440"/>
            <a:ext cx="5943600" cy="537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700"/>
              <a:buFont typeface="Source Serif Pro"/>
              <a:buNone/>
              <a:defRPr sz="27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96" name="Google Shape;596;p82"/>
          <p:cNvSpPr txBox="1">
            <a:spLocks noGrp="1"/>
          </p:cNvSpPr>
          <p:nvPr>
            <p:ph type="subTitle" idx="1"/>
          </p:nvPr>
        </p:nvSpPr>
        <p:spPr>
          <a:xfrm>
            <a:off x="2000250" y="1588549"/>
            <a:ext cx="5943600" cy="519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chemeClr val="lt1"/>
              </a:buClr>
              <a:buSzPts val="1800"/>
              <a:buNone/>
              <a:defRPr sz="1800" b="1" i="0">
                <a:solidFill>
                  <a:schemeClr val="lt1"/>
                </a:solidFill>
                <a:latin typeface="Source Sans Pro SemiBold"/>
                <a:ea typeface="Source Sans Pro SemiBold"/>
                <a:cs typeface="Source Sans Pro SemiBold"/>
                <a:sym typeface="Source Sans Pro SemiBold"/>
              </a:defRPr>
            </a:lvl1pPr>
            <a:lvl2pPr lvl="1" algn="ctr" rtl="0">
              <a:lnSpc>
                <a:spcPct val="90000"/>
              </a:lnSpc>
              <a:spcBef>
                <a:spcPts val="400"/>
              </a:spcBef>
              <a:spcAft>
                <a:spcPts val="0"/>
              </a:spcAft>
              <a:buClr>
                <a:srgbClr val="4E4E50"/>
              </a:buClr>
              <a:buSzPts val="1500"/>
              <a:buNone/>
              <a:defRPr sz="1500"/>
            </a:lvl2pPr>
            <a:lvl3pPr lvl="2" algn="ctr" rtl="0">
              <a:lnSpc>
                <a:spcPct val="90000"/>
              </a:lnSpc>
              <a:spcBef>
                <a:spcPts val="400"/>
              </a:spcBef>
              <a:spcAft>
                <a:spcPts val="0"/>
              </a:spcAft>
              <a:buClr>
                <a:srgbClr val="4E4E50"/>
              </a:buClr>
              <a:buSzPts val="1400"/>
              <a:buNone/>
              <a:defRPr sz="1400"/>
            </a:lvl3pPr>
            <a:lvl4pPr lvl="3" algn="ctr" rtl="0">
              <a:lnSpc>
                <a:spcPct val="90000"/>
              </a:lnSpc>
              <a:spcBef>
                <a:spcPts val="400"/>
              </a:spcBef>
              <a:spcAft>
                <a:spcPts val="0"/>
              </a:spcAft>
              <a:buClr>
                <a:srgbClr val="4E4E50"/>
              </a:buClr>
              <a:buSzPts val="1200"/>
              <a:buNone/>
              <a:defRPr sz="1200"/>
            </a:lvl4pPr>
            <a:lvl5pPr lvl="4" algn="ctr" rtl="0">
              <a:lnSpc>
                <a:spcPct val="90000"/>
              </a:lnSpc>
              <a:spcBef>
                <a:spcPts val="400"/>
              </a:spcBef>
              <a:spcAft>
                <a:spcPts val="0"/>
              </a:spcAft>
              <a:buClr>
                <a:srgbClr val="4E4E50"/>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597" name="Google Shape;597;p82"/>
          <p:cNvSpPr txBox="1">
            <a:spLocks noGrp="1"/>
          </p:cNvSpPr>
          <p:nvPr>
            <p:ph type="sldNum" idx="12"/>
          </p:nvPr>
        </p:nvSpPr>
        <p:spPr>
          <a:xfrm>
            <a:off x="8667750" y="4462528"/>
            <a:ext cx="228600" cy="685800"/>
          </a:xfrm>
          <a:prstGeom prst="rect">
            <a:avLst/>
          </a:prstGeom>
          <a:noFill/>
          <a:ln>
            <a:noFill/>
          </a:ln>
        </p:spPr>
        <p:txBody>
          <a:bodyPr spcFirstLastPara="1" wrap="square" lIns="0" tIns="0" rIns="0" bIns="0" anchor="ctr" anchorCtr="0">
            <a:noAutofit/>
          </a:bodyPr>
          <a:lstStyle>
            <a:lvl1pPr marL="0" lvl="0"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1pPr>
            <a:lvl2pPr marL="0" lvl="1"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2pPr>
            <a:lvl3pPr marL="0" lvl="2"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3pPr>
            <a:lvl4pPr marL="0" lvl="3"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4pPr>
            <a:lvl5pPr marL="0" lvl="4"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5pPr>
            <a:lvl6pPr marL="0" lvl="5"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6pPr>
            <a:lvl7pPr marL="0" lvl="6"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7pPr>
            <a:lvl8pPr marL="0" lvl="7"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8pPr>
            <a:lvl9pPr marL="0" lvl="8"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
        <p:nvSpPr>
          <p:cNvPr id="598" name="Google Shape;598;p82"/>
          <p:cNvSpPr txBox="1">
            <a:spLocks noGrp="1"/>
          </p:cNvSpPr>
          <p:nvPr>
            <p:ph type="dt" idx="10"/>
          </p:nvPr>
        </p:nvSpPr>
        <p:spPr>
          <a:xfrm>
            <a:off x="7476558" y="4462528"/>
            <a:ext cx="1033200" cy="6810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b="1" i="0">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599"/>
        <p:cNvGrpSpPr/>
        <p:nvPr/>
      </p:nvGrpSpPr>
      <p:grpSpPr>
        <a:xfrm>
          <a:off x="0" y="0"/>
          <a:ext cx="0" cy="0"/>
          <a:chOff x="0" y="0"/>
          <a:chExt cx="0" cy="0"/>
        </a:xfrm>
      </p:grpSpPr>
      <p:sp>
        <p:nvSpPr>
          <p:cNvPr id="600" name="Google Shape;600;p83"/>
          <p:cNvSpPr/>
          <p:nvPr/>
        </p:nvSpPr>
        <p:spPr>
          <a:xfrm>
            <a:off x="0" y="0"/>
            <a:ext cx="9144000" cy="4462500"/>
          </a:xfrm>
          <a:prstGeom prst="rect">
            <a:avLst/>
          </a:prstGeom>
          <a:solidFill>
            <a:srgbClr val="929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0000"/>
              </a:solidFill>
              <a:latin typeface="Calibri"/>
              <a:ea typeface="Calibri"/>
              <a:cs typeface="Calibri"/>
              <a:sym typeface="Calibri"/>
            </a:endParaRPr>
          </a:p>
        </p:txBody>
      </p:sp>
      <p:pic>
        <p:nvPicPr>
          <p:cNvPr id="601" name="Google Shape;601;p83"/>
          <p:cNvPicPr preferRelativeResize="0"/>
          <p:nvPr/>
        </p:nvPicPr>
        <p:blipFill rotWithShape="1">
          <a:blip r:embed="rId2">
            <a:alphaModFix/>
          </a:blip>
          <a:srcRect/>
          <a:stretch/>
        </p:blipFill>
        <p:spPr>
          <a:xfrm>
            <a:off x="0" y="1033530"/>
            <a:ext cx="9143998" cy="3428999"/>
          </a:xfrm>
          <a:prstGeom prst="rect">
            <a:avLst/>
          </a:prstGeom>
          <a:noFill/>
          <a:ln>
            <a:noFill/>
          </a:ln>
        </p:spPr>
      </p:pic>
      <p:pic>
        <p:nvPicPr>
          <p:cNvPr id="602" name="Google Shape;602;p83"/>
          <p:cNvPicPr preferRelativeResize="0"/>
          <p:nvPr/>
        </p:nvPicPr>
        <p:blipFill rotWithShape="1">
          <a:blip r:embed="rId3">
            <a:alphaModFix/>
          </a:blip>
          <a:srcRect/>
          <a:stretch/>
        </p:blipFill>
        <p:spPr>
          <a:xfrm>
            <a:off x="532638" y="2532888"/>
            <a:ext cx="1467600" cy="1467600"/>
          </a:xfrm>
          <a:prstGeom prst="ellipse">
            <a:avLst/>
          </a:prstGeom>
          <a:noFill/>
          <a:ln>
            <a:noFill/>
          </a:ln>
        </p:spPr>
      </p:pic>
      <p:sp>
        <p:nvSpPr>
          <p:cNvPr id="603" name="Google Shape;603;p83"/>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b="1" i="0" u="none">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04" name="Google Shape;604;p83"/>
          <p:cNvSpPr txBox="1">
            <a:spLocks noGrp="1"/>
          </p:cNvSpPr>
          <p:nvPr>
            <p:ph type="ctrTitle"/>
          </p:nvPr>
        </p:nvSpPr>
        <p:spPr>
          <a:xfrm>
            <a:off x="2000250" y="930440"/>
            <a:ext cx="5943600" cy="537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700"/>
              <a:buFont typeface="Source Serif Pro"/>
              <a:buNone/>
              <a:defRPr sz="27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05" name="Google Shape;605;p83"/>
          <p:cNvSpPr txBox="1">
            <a:spLocks noGrp="1"/>
          </p:cNvSpPr>
          <p:nvPr>
            <p:ph type="subTitle" idx="1"/>
          </p:nvPr>
        </p:nvSpPr>
        <p:spPr>
          <a:xfrm>
            <a:off x="2000250" y="1588549"/>
            <a:ext cx="5943600" cy="519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chemeClr val="lt1"/>
              </a:buClr>
              <a:buSzPts val="1800"/>
              <a:buNone/>
              <a:defRPr sz="1800" b="1" i="0">
                <a:solidFill>
                  <a:schemeClr val="lt1"/>
                </a:solidFill>
                <a:latin typeface="Source Sans Pro SemiBold"/>
                <a:ea typeface="Source Sans Pro SemiBold"/>
                <a:cs typeface="Source Sans Pro SemiBold"/>
                <a:sym typeface="Source Sans Pro SemiBold"/>
              </a:defRPr>
            </a:lvl1pPr>
            <a:lvl2pPr lvl="1" algn="ctr" rtl="0">
              <a:lnSpc>
                <a:spcPct val="90000"/>
              </a:lnSpc>
              <a:spcBef>
                <a:spcPts val="400"/>
              </a:spcBef>
              <a:spcAft>
                <a:spcPts val="0"/>
              </a:spcAft>
              <a:buClr>
                <a:srgbClr val="4E4E50"/>
              </a:buClr>
              <a:buSzPts val="1500"/>
              <a:buNone/>
              <a:defRPr sz="1500"/>
            </a:lvl2pPr>
            <a:lvl3pPr lvl="2" algn="ctr" rtl="0">
              <a:lnSpc>
                <a:spcPct val="90000"/>
              </a:lnSpc>
              <a:spcBef>
                <a:spcPts val="400"/>
              </a:spcBef>
              <a:spcAft>
                <a:spcPts val="0"/>
              </a:spcAft>
              <a:buClr>
                <a:srgbClr val="4E4E50"/>
              </a:buClr>
              <a:buSzPts val="1400"/>
              <a:buNone/>
              <a:defRPr sz="1400"/>
            </a:lvl3pPr>
            <a:lvl4pPr lvl="3" algn="ctr" rtl="0">
              <a:lnSpc>
                <a:spcPct val="90000"/>
              </a:lnSpc>
              <a:spcBef>
                <a:spcPts val="400"/>
              </a:spcBef>
              <a:spcAft>
                <a:spcPts val="0"/>
              </a:spcAft>
              <a:buClr>
                <a:srgbClr val="4E4E50"/>
              </a:buClr>
              <a:buSzPts val="1200"/>
              <a:buNone/>
              <a:defRPr sz="1200"/>
            </a:lvl4pPr>
            <a:lvl5pPr lvl="4" algn="ctr" rtl="0">
              <a:lnSpc>
                <a:spcPct val="90000"/>
              </a:lnSpc>
              <a:spcBef>
                <a:spcPts val="400"/>
              </a:spcBef>
              <a:spcAft>
                <a:spcPts val="0"/>
              </a:spcAft>
              <a:buClr>
                <a:srgbClr val="4E4E50"/>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606" name="Google Shape;606;p83"/>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u="none" strike="noStrike" cap="none">
                <a:solidFill>
                  <a:schemeClr val="lt1"/>
                </a:solidFill>
                <a:latin typeface="Source Sans Pro SemiBold"/>
                <a:ea typeface="Source Sans Pro SemiBold"/>
                <a:cs typeface="Source Sans Pro SemiBold"/>
                <a:sym typeface="Source Sans Pro SemiBold"/>
              </a:rPr>
              <a:pPr marL="0" marR="0" lvl="0" indent="0" algn="l" rtl="0">
                <a:spcBef>
                  <a:spcPts val="0"/>
                </a:spcBef>
                <a:spcAft>
                  <a:spcPts val="0"/>
                </a:spcAft>
                <a:buNone/>
              </a:pPr>
              <a:t>‹#›</a:t>
            </a:fld>
            <a:endParaRPr sz="900" b="1" i="0" u="none" strike="noStrike" cap="none">
              <a:solidFill>
                <a:schemeClr val="lt1"/>
              </a:solidFill>
              <a:latin typeface="Source Sans Pro SemiBold"/>
              <a:ea typeface="Source Sans Pro SemiBold"/>
              <a:cs typeface="Source Sans Pro SemiBold"/>
              <a:sym typeface="Source Sans Pro SemiBold"/>
            </a:endParaRPr>
          </a:p>
        </p:txBody>
      </p:sp>
      <p:sp>
        <p:nvSpPr>
          <p:cNvPr id="607" name="Google Shape;607;p83"/>
          <p:cNvSpPr txBox="1"/>
          <p:nvPr/>
        </p:nvSpPr>
        <p:spPr>
          <a:xfrm>
            <a:off x="7476558" y="4462528"/>
            <a:ext cx="1033200" cy="6810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 sz="900" b="1" i="0" u="none" strike="noStrike" cap="none">
                <a:solidFill>
                  <a:schemeClr val="lt1"/>
                </a:solidFill>
                <a:latin typeface="Source Sans Pro SemiBold"/>
                <a:ea typeface="Source Sans Pro SemiBold"/>
                <a:cs typeface="Source Sans Pro SemiBold"/>
                <a:sym typeface="Source Sans Pro SemiBold"/>
              </a:rPr>
              <a:t>May 22, 2020</a:t>
            </a:r>
            <a:endParaRPr sz="900" b="1" i="0" u="none" strike="noStrike" cap="none">
              <a:solidFill>
                <a:schemeClr val="lt1"/>
              </a:solidFill>
              <a:latin typeface="Source Sans Pro SemiBold"/>
              <a:ea typeface="Source Sans Pro SemiBold"/>
              <a:cs typeface="Source Sans Pro SemiBold"/>
              <a:sym typeface="Source Sans Pro SemiBo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608"/>
        <p:cNvGrpSpPr/>
        <p:nvPr/>
      </p:nvGrpSpPr>
      <p:grpSpPr>
        <a:xfrm>
          <a:off x="0" y="0"/>
          <a:ext cx="0" cy="0"/>
          <a:chOff x="0" y="0"/>
          <a:chExt cx="0" cy="0"/>
        </a:xfrm>
      </p:grpSpPr>
      <p:sp>
        <p:nvSpPr>
          <p:cNvPr id="609" name="Google Shape;609;p84"/>
          <p:cNvSpPr/>
          <p:nvPr/>
        </p:nvSpPr>
        <p:spPr>
          <a:xfrm>
            <a:off x="0" y="0"/>
            <a:ext cx="9144000" cy="4462500"/>
          </a:xfrm>
          <a:prstGeom prst="rect">
            <a:avLst/>
          </a:prstGeom>
          <a:solidFill>
            <a:srgbClr val="C7D86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0000"/>
              </a:solidFill>
              <a:latin typeface="Calibri"/>
              <a:ea typeface="Calibri"/>
              <a:cs typeface="Calibri"/>
              <a:sym typeface="Calibri"/>
            </a:endParaRPr>
          </a:p>
        </p:txBody>
      </p:sp>
      <p:pic>
        <p:nvPicPr>
          <p:cNvPr id="610" name="Google Shape;610;p84"/>
          <p:cNvPicPr preferRelativeResize="0"/>
          <p:nvPr/>
        </p:nvPicPr>
        <p:blipFill rotWithShape="1">
          <a:blip r:embed="rId2">
            <a:alphaModFix/>
          </a:blip>
          <a:srcRect/>
          <a:stretch/>
        </p:blipFill>
        <p:spPr>
          <a:xfrm>
            <a:off x="0" y="1033530"/>
            <a:ext cx="9143998" cy="3428999"/>
          </a:xfrm>
          <a:prstGeom prst="rect">
            <a:avLst/>
          </a:prstGeom>
          <a:noFill/>
          <a:ln>
            <a:noFill/>
          </a:ln>
        </p:spPr>
      </p:pic>
      <p:pic>
        <p:nvPicPr>
          <p:cNvPr id="611" name="Google Shape;611;p84"/>
          <p:cNvPicPr preferRelativeResize="0"/>
          <p:nvPr/>
        </p:nvPicPr>
        <p:blipFill rotWithShape="1">
          <a:blip r:embed="rId3">
            <a:alphaModFix/>
          </a:blip>
          <a:srcRect/>
          <a:stretch/>
        </p:blipFill>
        <p:spPr>
          <a:xfrm>
            <a:off x="532638" y="2532888"/>
            <a:ext cx="1467600" cy="1467600"/>
          </a:xfrm>
          <a:prstGeom prst="ellipse">
            <a:avLst/>
          </a:prstGeom>
          <a:noFill/>
          <a:ln>
            <a:noFill/>
          </a:ln>
        </p:spPr>
      </p:pic>
      <p:sp>
        <p:nvSpPr>
          <p:cNvPr id="612" name="Google Shape;612;p84"/>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b="1" i="0" u="none">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13" name="Google Shape;613;p84"/>
          <p:cNvSpPr txBox="1">
            <a:spLocks noGrp="1"/>
          </p:cNvSpPr>
          <p:nvPr>
            <p:ph type="ctrTitle"/>
          </p:nvPr>
        </p:nvSpPr>
        <p:spPr>
          <a:xfrm>
            <a:off x="2000250" y="930440"/>
            <a:ext cx="5943600" cy="537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700"/>
              <a:buFont typeface="Source Serif Pro"/>
              <a:buNone/>
              <a:defRPr sz="27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14" name="Google Shape;614;p84"/>
          <p:cNvSpPr txBox="1">
            <a:spLocks noGrp="1"/>
          </p:cNvSpPr>
          <p:nvPr>
            <p:ph type="subTitle" idx="1"/>
          </p:nvPr>
        </p:nvSpPr>
        <p:spPr>
          <a:xfrm>
            <a:off x="2000250" y="1588549"/>
            <a:ext cx="5943600" cy="519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chemeClr val="lt1"/>
              </a:buClr>
              <a:buSzPts val="1800"/>
              <a:buNone/>
              <a:defRPr sz="1800" b="1" i="0">
                <a:solidFill>
                  <a:schemeClr val="lt1"/>
                </a:solidFill>
                <a:latin typeface="Source Sans Pro SemiBold"/>
                <a:ea typeface="Source Sans Pro SemiBold"/>
                <a:cs typeface="Source Sans Pro SemiBold"/>
                <a:sym typeface="Source Sans Pro SemiBold"/>
              </a:defRPr>
            </a:lvl1pPr>
            <a:lvl2pPr lvl="1" algn="ctr" rtl="0">
              <a:lnSpc>
                <a:spcPct val="90000"/>
              </a:lnSpc>
              <a:spcBef>
                <a:spcPts val="400"/>
              </a:spcBef>
              <a:spcAft>
                <a:spcPts val="0"/>
              </a:spcAft>
              <a:buClr>
                <a:srgbClr val="4E4E50"/>
              </a:buClr>
              <a:buSzPts val="1500"/>
              <a:buNone/>
              <a:defRPr sz="1500"/>
            </a:lvl2pPr>
            <a:lvl3pPr lvl="2" algn="ctr" rtl="0">
              <a:lnSpc>
                <a:spcPct val="90000"/>
              </a:lnSpc>
              <a:spcBef>
                <a:spcPts val="400"/>
              </a:spcBef>
              <a:spcAft>
                <a:spcPts val="0"/>
              </a:spcAft>
              <a:buClr>
                <a:srgbClr val="4E4E50"/>
              </a:buClr>
              <a:buSzPts val="1400"/>
              <a:buNone/>
              <a:defRPr sz="1400"/>
            </a:lvl3pPr>
            <a:lvl4pPr lvl="3" algn="ctr" rtl="0">
              <a:lnSpc>
                <a:spcPct val="90000"/>
              </a:lnSpc>
              <a:spcBef>
                <a:spcPts val="400"/>
              </a:spcBef>
              <a:spcAft>
                <a:spcPts val="0"/>
              </a:spcAft>
              <a:buClr>
                <a:srgbClr val="4E4E50"/>
              </a:buClr>
              <a:buSzPts val="1200"/>
              <a:buNone/>
              <a:defRPr sz="1200"/>
            </a:lvl4pPr>
            <a:lvl5pPr lvl="4" algn="ctr" rtl="0">
              <a:lnSpc>
                <a:spcPct val="90000"/>
              </a:lnSpc>
              <a:spcBef>
                <a:spcPts val="400"/>
              </a:spcBef>
              <a:spcAft>
                <a:spcPts val="0"/>
              </a:spcAft>
              <a:buClr>
                <a:srgbClr val="4E4E50"/>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615" name="Google Shape;615;p84"/>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u="none" strike="noStrike" cap="none">
                <a:solidFill>
                  <a:schemeClr val="lt1"/>
                </a:solidFill>
                <a:latin typeface="Source Sans Pro SemiBold"/>
                <a:ea typeface="Source Sans Pro SemiBold"/>
                <a:cs typeface="Source Sans Pro SemiBold"/>
                <a:sym typeface="Source Sans Pro SemiBold"/>
              </a:rPr>
              <a:pPr marL="0" marR="0" lvl="0" indent="0" algn="l" rtl="0">
                <a:spcBef>
                  <a:spcPts val="0"/>
                </a:spcBef>
                <a:spcAft>
                  <a:spcPts val="0"/>
                </a:spcAft>
                <a:buNone/>
              </a:pPr>
              <a:t>‹#›</a:t>
            </a:fld>
            <a:endParaRPr sz="900" b="1" i="0" u="none" strike="noStrike" cap="none">
              <a:solidFill>
                <a:schemeClr val="lt1"/>
              </a:solidFill>
              <a:latin typeface="Source Sans Pro SemiBold"/>
              <a:ea typeface="Source Sans Pro SemiBold"/>
              <a:cs typeface="Source Sans Pro SemiBold"/>
              <a:sym typeface="Source Sans Pro SemiBo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616"/>
        <p:cNvGrpSpPr/>
        <p:nvPr/>
      </p:nvGrpSpPr>
      <p:grpSpPr>
        <a:xfrm>
          <a:off x="0" y="0"/>
          <a:ext cx="0" cy="0"/>
          <a:chOff x="0" y="0"/>
          <a:chExt cx="0" cy="0"/>
        </a:xfrm>
      </p:grpSpPr>
      <p:sp>
        <p:nvSpPr>
          <p:cNvPr id="617" name="Google Shape;617;p85"/>
          <p:cNvSpPr/>
          <p:nvPr/>
        </p:nvSpPr>
        <p:spPr>
          <a:xfrm>
            <a:off x="0" y="0"/>
            <a:ext cx="9144000" cy="4462500"/>
          </a:xfrm>
          <a:prstGeom prst="rect">
            <a:avLst/>
          </a:prstGeom>
          <a:solidFill>
            <a:srgbClr val="37935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0000"/>
              </a:solidFill>
              <a:latin typeface="Calibri"/>
              <a:ea typeface="Calibri"/>
              <a:cs typeface="Calibri"/>
              <a:sym typeface="Calibri"/>
            </a:endParaRPr>
          </a:p>
        </p:txBody>
      </p:sp>
      <p:pic>
        <p:nvPicPr>
          <p:cNvPr id="618" name="Google Shape;618;p85"/>
          <p:cNvPicPr preferRelativeResize="0"/>
          <p:nvPr/>
        </p:nvPicPr>
        <p:blipFill rotWithShape="1">
          <a:blip r:embed="rId2">
            <a:alphaModFix/>
          </a:blip>
          <a:srcRect/>
          <a:stretch/>
        </p:blipFill>
        <p:spPr>
          <a:xfrm>
            <a:off x="0" y="1033530"/>
            <a:ext cx="9143998" cy="3428999"/>
          </a:xfrm>
          <a:prstGeom prst="rect">
            <a:avLst/>
          </a:prstGeom>
          <a:noFill/>
          <a:ln>
            <a:noFill/>
          </a:ln>
        </p:spPr>
      </p:pic>
      <p:sp>
        <p:nvSpPr>
          <p:cNvPr id="619" name="Google Shape;619;p85"/>
          <p:cNvSpPr txBox="1">
            <a:spLocks noGrp="1"/>
          </p:cNvSpPr>
          <p:nvPr>
            <p:ph type="ctrTitle"/>
          </p:nvPr>
        </p:nvSpPr>
        <p:spPr>
          <a:xfrm>
            <a:off x="2000250" y="940460"/>
            <a:ext cx="5943600" cy="519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700"/>
              <a:buFont typeface="Source Serif Pro"/>
              <a:buNone/>
              <a:defRPr sz="27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20" name="Google Shape;620;p85"/>
          <p:cNvSpPr txBox="1">
            <a:spLocks noGrp="1"/>
          </p:cNvSpPr>
          <p:nvPr>
            <p:ph type="subTitle" idx="1"/>
          </p:nvPr>
        </p:nvSpPr>
        <p:spPr>
          <a:xfrm>
            <a:off x="2000250" y="1592545"/>
            <a:ext cx="5943600" cy="519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chemeClr val="lt1"/>
              </a:buClr>
              <a:buSzPts val="1800"/>
              <a:buNone/>
              <a:defRPr sz="1800" b="1" i="0">
                <a:solidFill>
                  <a:schemeClr val="lt1"/>
                </a:solidFill>
                <a:latin typeface="Source Sans Pro SemiBold"/>
                <a:ea typeface="Source Sans Pro SemiBold"/>
                <a:cs typeface="Source Sans Pro SemiBold"/>
                <a:sym typeface="Source Sans Pro SemiBold"/>
              </a:defRPr>
            </a:lvl1pPr>
            <a:lvl2pPr lvl="1" algn="ctr" rtl="0">
              <a:lnSpc>
                <a:spcPct val="90000"/>
              </a:lnSpc>
              <a:spcBef>
                <a:spcPts val="400"/>
              </a:spcBef>
              <a:spcAft>
                <a:spcPts val="0"/>
              </a:spcAft>
              <a:buClr>
                <a:srgbClr val="4E4E50"/>
              </a:buClr>
              <a:buSzPts val="1500"/>
              <a:buNone/>
              <a:defRPr sz="1500"/>
            </a:lvl2pPr>
            <a:lvl3pPr lvl="2" algn="ctr" rtl="0">
              <a:lnSpc>
                <a:spcPct val="90000"/>
              </a:lnSpc>
              <a:spcBef>
                <a:spcPts val="400"/>
              </a:spcBef>
              <a:spcAft>
                <a:spcPts val="0"/>
              </a:spcAft>
              <a:buClr>
                <a:srgbClr val="4E4E50"/>
              </a:buClr>
              <a:buSzPts val="1400"/>
              <a:buNone/>
              <a:defRPr sz="1400"/>
            </a:lvl3pPr>
            <a:lvl4pPr lvl="3" algn="ctr" rtl="0">
              <a:lnSpc>
                <a:spcPct val="90000"/>
              </a:lnSpc>
              <a:spcBef>
                <a:spcPts val="400"/>
              </a:spcBef>
              <a:spcAft>
                <a:spcPts val="0"/>
              </a:spcAft>
              <a:buClr>
                <a:srgbClr val="4E4E50"/>
              </a:buClr>
              <a:buSzPts val="1200"/>
              <a:buNone/>
              <a:defRPr sz="1200"/>
            </a:lvl4pPr>
            <a:lvl5pPr lvl="4" algn="ctr" rtl="0">
              <a:lnSpc>
                <a:spcPct val="90000"/>
              </a:lnSpc>
              <a:spcBef>
                <a:spcPts val="400"/>
              </a:spcBef>
              <a:spcAft>
                <a:spcPts val="0"/>
              </a:spcAft>
              <a:buClr>
                <a:srgbClr val="4E4E50"/>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pic>
        <p:nvPicPr>
          <p:cNvPr id="621" name="Google Shape;621;p85"/>
          <p:cNvPicPr preferRelativeResize="0"/>
          <p:nvPr/>
        </p:nvPicPr>
        <p:blipFill rotWithShape="1">
          <a:blip r:embed="rId3">
            <a:alphaModFix/>
          </a:blip>
          <a:srcRect/>
          <a:stretch/>
        </p:blipFill>
        <p:spPr>
          <a:xfrm>
            <a:off x="532638" y="2532888"/>
            <a:ext cx="1467600" cy="1467600"/>
          </a:xfrm>
          <a:prstGeom prst="ellipse">
            <a:avLst/>
          </a:prstGeom>
          <a:noFill/>
          <a:ln>
            <a:noFill/>
          </a:ln>
        </p:spPr>
      </p:pic>
      <p:sp>
        <p:nvSpPr>
          <p:cNvPr id="622" name="Google Shape;622;p85"/>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b="1" i="0" u="none">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23" name="Google Shape;623;p85"/>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u="none" strike="noStrike" cap="none">
                <a:solidFill>
                  <a:schemeClr val="lt1"/>
                </a:solidFill>
                <a:latin typeface="Source Sans Pro SemiBold"/>
                <a:ea typeface="Source Sans Pro SemiBold"/>
                <a:cs typeface="Source Sans Pro SemiBold"/>
                <a:sym typeface="Source Sans Pro SemiBold"/>
              </a:rPr>
              <a:pPr marL="0" marR="0" lvl="0" indent="0" algn="l" rtl="0">
                <a:spcBef>
                  <a:spcPts val="0"/>
                </a:spcBef>
                <a:spcAft>
                  <a:spcPts val="0"/>
                </a:spcAft>
                <a:buNone/>
              </a:pPr>
              <a:t>‹#›</a:t>
            </a:fld>
            <a:endParaRPr sz="900" b="1" i="0" u="none" strike="noStrike" cap="none">
              <a:solidFill>
                <a:schemeClr val="lt1"/>
              </a:solidFill>
              <a:latin typeface="Source Sans Pro SemiBold"/>
              <a:ea typeface="Source Sans Pro SemiBold"/>
              <a:cs typeface="Source Sans Pro SemiBold"/>
              <a:sym typeface="Source Sans Pro SemiBold"/>
            </a:endParaRPr>
          </a:p>
        </p:txBody>
      </p:sp>
      <p:sp>
        <p:nvSpPr>
          <p:cNvPr id="624" name="Google Shape;624;p85"/>
          <p:cNvSpPr txBox="1"/>
          <p:nvPr/>
        </p:nvSpPr>
        <p:spPr>
          <a:xfrm>
            <a:off x="7476558" y="4462528"/>
            <a:ext cx="1033200" cy="6810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 sz="900" b="1" i="0" u="none" strike="noStrike" cap="none">
                <a:solidFill>
                  <a:schemeClr val="lt1"/>
                </a:solidFill>
                <a:latin typeface="Source Sans Pro SemiBold"/>
                <a:ea typeface="Source Sans Pro SemiBold"/>
                <a:cs typeface="Source Sans Pro SemiBold"/>
                <a:sym typeface="Source Sans Pro SemiBold"/>
              </a:rPr>
              <a:t>May 22, 2020</a:t>
            </a:r>
            <a:endParaRPr sz="900" b="1" i="0" u="none" strike="noStrike" cap="none">
              <a:solidFill>
                <a:schemeClr val="lt1"/>
              </a:solidFill>
              <a:latin typeface="Source Sans Pro SemiBold"/>
              <a:ea typeface="Source Sans Pro SemiBold"/>
              <a:cs typeface="Source Sans Pro SemiBold"/>
              <a:sym typeface="Source Sans Pro SemiBo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625"/>
        <p:cNvGrpSpPr/>
        <p:nvPr/>
      </p:nvGrpSpPr>
      <p:grpSpPr>
        <a:xfrm>
          <a:off x="0" y="0"/>
          <a:ext cx="0" cy="0"/>
          <a:chOff x="0" y="0"/>
          <a:chExt cx="0" cy="0"/>
        </a:xfrm>
      </p:grpSpPr>
      <p:sp>
        <p:nvSpPr>
          <p:cNvPr id="626" name="Google Shape;626;p86"/>
          <p:cNvSpPr/>
          <p:nvPr/>
        </p:nvSpPr>
        <p:spPr>
          <a:xfrm>
            <a:off x="0" y="0"/>
            <a:ext cx="9144000" cy="4462500"/>
          </a:xfrm>
          <a:prstGeom prst="rect">
            <a:avLst/>
          </a:prstGeom>
          <a:solidFill>
            <a:srgbClr val="00ACE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0000"/>
              </a:solidFill>
              <a:latin typeface="Calibri"/>
              <a:ea typeface="Calibri"/>
              <a:cs typeface="Calibri"/>
              <a:sym typeface="Calibri"/>
            </a:endParaRPr>
          </a:p>
        </p:txBody>
      </p:sp>
      <p:pic>
        <p:nvPicPr>
          <p:cNvPr id="627" name="Google Shape;627;p86"/>
          <p:cNvPicPr preferRelativeResize="0"/>
          <p:nvPr/>
        </p:nvPicPr>
        <p:blipFill rotWithShape="1">
          <a:blip r:embed="rId2">
            <a:alphaModFix/>
          </a:blip>
          <a:srcRect/>
          <a:stretch/>
        </p:blipFill>
        <p:spPr>
          <a:xfrm>
            <a:off x="0" y="1033530"/>
            <a:ext cx="9143998" cy="3428999"/>
          </a:xfrm>
          <a:prstGeom prst="rect">
            <a:avLst/>
          </a:prstGeom>
          <a:noFill/>
          <a:ln>
            <a:noFill/>
          </a:ln>
        </p:spPr>
      </p:pic>
      <p:pic>
        <p:nvPicPr>
          <p:cNvPr id="628" name="Google Shape;628;p86"/>
          <p:cNvPicPr preferRelativeResize="0"/>
          <p:nvPr/>
        </p:nvPicPr>
        <p:blipFill rotWithShape="1">
          <a:blip r:embed="rId3">
            <a:alphaModFix/>
          </a:blip>
          <a:srcRect/>
          <a:stretch/>
        </p:blipFill>
        <p:spPr>
          <a:xfrm>
            <a:off x="532638" y="2532888"/>
            <a:ext cx="1467600" cy="1467600"/>
          </a:xfrm>
          <a:prstGeom prst="ellipse">
            <a:avLst/>
          </a:prstGeom>
          <a:noFill/>
          <a:ln>
            <a:noFill/>
          </a:ln>
        </p:spPr>
      </p:pic>
      <p:sp>
        <p:nvSpPr>
          <p:cNvPr id="629" name="Google Shape;629;p86"/>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b="1" i="0" u="none">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30" name="Google Shape;630;p86"/>
          <p:cNvSpPr txBox="1">
            <a:spLocks noGrp="1"/>
          </p:cNvSpPr>
          <p:nvPr>
            <p:ph type="ctrTitle"/>
          </p:nvPr>
        </p:nvSpPr>
        <p:spPr>
          <a:xfrm>
            <a:off x="2000250" y="930440"/>
            <a:ext cx="5943600" cy="537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700"/>
              <a:buFont typeface="Source Serif Pro"/>
              <a:buNone/>
              <a:defRPr sz="27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31" name="Google Shape;631;p86"/>
          <p:cNvSpPr txBox="1">
            <a:spLocks noGrp="1"/>
          </p:cNvSpPr>
          <p:nvPr>
            <p:ph type="subTitle" idx="1"/>
          </p:nvPr>
        </p:nvSpPr>
        <p:spPr>
          <a:xfrm>
            <a:off x="2000250" y="1588549"/>
            <a:ext cx="5943600" cy="519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chemeClr val="lt1"/>
              </a:buClr>
              <a:buSzPts val="1800"/>
              <a:buNone/>
              <a:defRPr sz="1800" b="1" i="0">
                <a:solidFill>
                  <a:schemeClr val="lt1"/>
                </a:solidFill>
                <a:latin typeface="Source Sans Pro SemiBold"/>
                <a:ea typeface="Source Sans Pro SemiBold"/>
                <a:cs typeface="Source Sans Pro SemiBold"/>
                <a:sym typeface="Source Sans Pro SemiBold"/>
              </a:defRPr>
            </a:lvl1pPr>
            <a:lvl2pPr lvl="1" algn="ctr" rtl="0">
              <a:lnSpc>
                <a:spcPct val="90000"/>
              </a:lnSpc>
              <a:spcBef>
                <a:spcPts val="400"/>
              </a:spcBef>
              <a:spcAft>
                <a:spcPts val="0"/>
              </a:spcAft>
              <a:buClr>
                <a:srgbClr val="4E4E50"/>
              </a:buClr>
              <a:buSzPts val="1500"/>
              <a:buNone/>
              <a:defRPr sz="1500"/>
            </a:lvl2pPr>
            <a:lvl3pPr lvl="2" algn="ctr" rtl="0">
              <a:lnSpc>
                <a:spcPct val="90000"/>
              </a:lnSpc>
              <a:spcBef>
                <a:spcPts val="400"/>
              </a:spcBef>
              <a:spcAft>
                <a:spcPts val="0"/>
              </a:spcAft>
              <a:buClr>
                <a:srgbClr val="4E4E50"/>
              </a:buClr>
              <a:buSzPts val="1400"/>
              <a:buNone/>
              <a:defRPr sz="1400"/>
            </a:lvl3pPr>
            <a:lvl4pPr lvl="3" algn="ctr" rtl="0">
              <a:lnSpc>
                <a:spcPct val="90000"/>
              </a:lnSpc>
              <a:spcBef>
                <a:spcPts val="400"/>
              </a:spcBef>
              <a:spcAft>
                <a:spcPts val="0"/>
              </a:spcAft>
              <a:buClr>
                <a:srgbClr val="4E4E50"/>
              </a:buClr>
              <a:buSzPts val="1200"/>
              <a:buNone/>
              <a:defRPr sz="1200"/>
            </a:lvl4pPr>
            <a:lvl5pPr lvl="4" algn="ctr" rtl="0">
              <a:lnSpc>
                <a:spcPct val="90000"/>
              </a:lnSpc>
              <a:spcBef>
                <a:spcPts val="400"/>
              </a:spcBef>
              <a:spcAft>
                <a:spcPts val="0"/>
              </a:spcAft>
              <a:buClr>
                <a:srgbClr val="4E4E50"/>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632" name="Google Shape;632;p86"/>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u="none" strike="noStrike" cap="none">
                <a:solidFill>
                  <a:schemeClr val="lt1"/>
                </a:solidFill>
                <a:latin typeface="Source Sans Pro SemiBold"/>
                <a:ea typeface="Source Sans Pro SemiBold"/>
                <a:cs typeface="Source Sans Pro SemiBold"/>
                <a:sym typeface="Source Sans Pro SemiBold"/>
              </a:rPr>
              <a:pPr marL="0" marR="0" lvl="0" indent="0" algn="l" rtl="0">
                <a:spcBef>
                  <a:spcPts val="0"/>
                </a:spcBef>
                <a:spcAft>
                  <a:spcPts val="0"/>
                </a:spcAft>
                <a:buNone/>
              </a:pPr>
              <a:t>‹#›</a:t>
            </a:fld>
            <a:endParaRPr sz="900" b="1" i="0" u="none" strike="noStrike" cap="none">
              <a:solidFill>
                <a:schemeClr val="lt1"/>
              </a:solidFill>
              <a:latin typeface="Source Sans Pro SemiBold"/>
              <a:ea typeface="Source Sans Pro SemiBold"/>
              <a:cs typeface="Source Sans Pro SemiBold"/>
              <a:sym typeface="Source Sans Pro SemiBold"/>
            </a:endParaRPr>
          </a:p>
        </p:txBody>
      </p:sp>
      <p:sp>
        <p:nvSpPr>
          <p:cNvPr id="633" name="Google Shape;633;p86"/>
          <p:cNvSpPr txBox="1"/>
          <p:nvPr/>
        </p:nvSpPr>
        <p:spPr>
          <a:xfrm>
            <a:off x="7476558" y="4462528"/>
            <a:ext cx="1033200" cy="6810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 sz="900" b="1" i="0" u="none" strike="noStrike" cap="none">
                <a:solidFill>
                  <a:schemeClr val="lt1"/>
                </a:solidFill>
                <a:latin typeface="Source Sans Pro SemiBold"/>
                <a:ea typeface="Source Sans Pro SemiBold"/>
                <a:cs typeface="Source Sans Pro SemiBold"/>
                <a:sym typeface="Source Sans Pro SemiBold"/>
              </a:rPr>
              <a:t>May 22, 2020</a:t>
            </a:r>
            <a:endParaRPr sz="900" b="1" i="0" u="none" strike="noStrike" cap="none">
              <a:solidFill>
                <a:schemeClr val="lt1"/>
              </a:solidFill>
              <a:latin typeface="Source Sans Pro SemiBold"/>
              <a:ea typeface="Source Sans Pro SemiBold"/>
              <a:cs typeface="Source Sans Pro SemiBold"/>
              <a:sym typeface="Source Sans Pro SemiBo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634"/>
        <p:cNvGrpSpPr/>
        <p:nvPr/>
      </p:nvGrpSpPr>
      <p:grpSpPr>
        <a:xfrm>
          <a:off x="0" y="0"/>
          <a:ext cx="0" cy="0"/>
          <a:chOff x="0" y="0"/>
          <a:chExt cx="0" cy="0"/>
        </a:xfrm>
      </p:grpSpPr>
      <p:sp>
        <p:nvSpPr>
          <p:cNvPr id="635" name="Google Shape;635;p87"/>
          <p:cNvSpPr/>
          <p:nvPr/>
        </p:nvSpPr>
        <p:spPr>
          <a:xfrm>
            <a:off x="0" y="0"/>
            <a:ext cx="9144000" cy="4462500"/>
          </a:xfrm>
          <a:prstGeom prst="rect">
            <a:avLst/>
          </a:prstGeom>
          <a:solidFill>
            <a:srgbClr val="3C519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0000"/>
              </a:solidFill>
              <a:latin typeface="Calibri"/>
              <a:ea typeface="Calibri"/>
              <a:cs typeface="Calibri"/>
              <a:sym typeface="Calibri"/>
            </a:endParaRPr>
          </a:p>
        </p:txBody>
      </p:sp>
      <p:pic>
        <p:nvPicPr>
          <p:cNvPr id="636" name="Google Shape;636;p87"/>
          <p:cNvPicPr preferRelativeResize="0"/>
          <p:nvPr/>
        </p:nvPicPr>
        <p:blipFill rotWithShape="1">
          <a:blip r:embed="rId2">
            <a:alphaModFix/>
          </a:blip>
          <a:srcRect/>
          <a:stretch/>
        </p:blipFill>
        <p:spPr>
          <a:xfrm>
            <a:off x="0" y="1033530"/>
            <a:ext cx="9143998" cy="3428999"/>
          </a:xfrm>
          <a:prstGeom prst="rect">
            <a:avLst/>
          </a:prstGeom>
          <a:noFill/>
          <a:ln>
            <a:noFill/>
          </a:ln>
        </p:spPr>
      </p:pic>
      <p:pic>
        <p:nvPicPr>
          <p:cNvPr id="637" name="Google Shape;637;p87"/>
          <p:cNvPicPr preferRelativeResize="0"/>
          <p:nvPr/>
        </p:nvPicPr>
        <p:blipFill rotWithShape="1">
          <a:blip r:embed="rId3">
            <a:alphaModFix/>
          </a:blip>
          <a:srcRect/>
          <a:stretch/>
        </p:blipFill>
        <p:spPr>
          <a:xfrm>
            <a:off x="532638" y="2532888"/>
            <a:ext cx="1467600" cy="1467600"/>
          </a:xfrm>
          <a:prstGeom prst="ellipse">
            <a:avLst/>
          </a:prstGeom>
          <a:noFill/>
          <a:ln>
            <a:noFill/>
          </a:ln>
        </p:spPr>
      </p:pic>
      <p:sp>
        <p:nvSpPr>
          <p:cNvPr id="638" name="Google Shape;638;p87"/>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b="1" i="0" u="none">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39" name="Google Shape;639;p87"/>
          <p:cNvSpPr txBox="1">
            <a:spLocks noGrp="1"/>
          </p:cNvSpPr>
          <p:nvPr>
            <p:ph type="ctrTitle"/>
          </p:nvPr>
        </p:nvSpPr>
        <p:spPr>
          <a:xfrm>
            <a:off x="2000250" y="930440"/>
            <a:ext cx="5943600" cy="537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700"/>
              <a:buFont typeface="Source Serif Pro"/>
              <a:buNone/>
              <a:defRPr sz="27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40" name="Google Shape;640;p87"/>
          <p:cNvSpPr txBox="1">
            <a:spLocks noGrp="1"/>
          </p:cNvSpPr>
          <p:nvPr>
            <p:ph type="subTitle" idx="1"/>
          </p:nvPr>
        </p:nvSpPr>
        <p:spPr>
          <a:xfrm>
            <a:off x="2000250" y="1588549"/>
            <a:ext cx="5943600" cy="519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chemeClr val="lt1"/>
              </a:buClr>
              <a:buSzPts val="1800"/>
              <a:buNone/>
              <a:defRPr sz="1800" b="1" i="0">
                <a:solidFill>
                  <a:schemeClr val="lt1"/>
                </a:solidFill>
                <a:latin typeface="Source Sans Pro SemiBold"/>
                <a:ea typeface="Source Sans Pro SemiBold"/>
                <a:cs typeface="Source Sans Pro SemiBold"/>
                <a:sym typeface="Source Sans Pro SemiBold"/>
              </a:defRPr>
            </a:lvl1pPr>
            <a:lvl2pPr lvl="1" algn="ctr" rtl="0">
              <a:lnSpc>
                <a:spcPct val="90000"/>
              </a:lnSpc>
              <a:spcBef>
                <a:spcPts val="400"/>
              </a:spcBef>
              <a:spcAft>
                <a:spcPts val="0"/>
              </a:spcAft>
              <a:buClr>
                <a:srgbClr val="4E4E50"/>
              </a:buClr>
              <a:buSzPts val="1500"/>
              <a:buNone/>
              <a:defRPr sz="1500"/>
            </a:lvl2pPr>
            <a:lvl3pPr lvl="2" algn="ctr" rtl="0">
              <a:lnSpc>
                <a:spcPct val="90000"/>
              </a:lnSpc>
              <a:spcBef>
                <a:spcPts val="400"/>
              </a:spcBef>
              <a:spcAft>
                <a:spcPts val="0"/>
              </a:spcAft>
              <a:buClr>
                <a:srgbClr val="4E4E50"/>
              </a:buClr>
              <a:buSzPts val="1400"/>
              <a:buNone/>
              <a:defRPr sz="1400"/>
            </a:lvl3pPr>
            <a:lvl4pPr lvl="3" algn="ctr" rtl="0">
              <a:lnSpc>
                <a:spcPct val="90000"/>
              </a:lnSpc>
              <a:spcBef>
                <a:spcPts val="400"/>
              </a:spcBef>
              <a:spcAft>
                <a:spcPts val="0"/>
              </a:spcAft>
              <a:buClr>
                <a:srgbClr val="4E4E50"/>
              </a:buClr>
              <a:buSzPts val="1200"/>
              <a:buNone/>
              <a:defRPr sz="1200"/>
            </a:lvl4pPr>
            <a:lvl5pPr lvl="4" algn="ctr" rtl="0">
              <a:lnSpc>
                <a:spcPct val="90000"/>
              </a:lnSpc>
              <a:spcBef>
                <a:spcPts val="400"/>
              </a:spcBef>
              <a:spcAft>
                <a:spcPts val="0"/>
              </a:spcAft>
              <a:buClr>
                <a:srgbClr val="4E4E50"/>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641" name="Google Shape;641;p87"/>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u="none" strike="noStrike" cap="none">
                <a:solidFill>
                  <a:schemeClr val="lt1"/>
                </a:solidFill>
                <a:latin typeface="Source Sans Pro SemiBold"/>
                <a:ea typeface="Source Sans Pro SemiBold"/>
                <a:cs typeface="Source Sans Pro SemiBold"/>
                <a:sym typeface="Source Sans Pro SemiBold"/>
              </a:rPr>
              <a:pPr marL="0" marR="0" lvl="0" indent="0" algn="l" rtl="0">
                <a:spcBef>
                  <a:spcPts val="0"/>
                </a:spcBef>
                <a:spcAft>
                  <a:spcPts val="0"/>
                </a:spcAft>
                <a:buNone/>
              </a:pPr>
              <a:t>‹#›</a:t>
            </a:fld>
            <a:endParaRPr sz="900" b="1" i="0" u="none" strike="noStrike" cap="none">
              <a:solidFill>
                <a:schemeClr val="lt1"/>
              </a:solidFill>
              <a:latin typeface="Source Sans Pro SemiBold"/>
              <a:ea typeface="Source Sans Pro SemiBold"/>
              <a:cs typeface="Source Sans Pro SemiBold"/>
              <a:sym typeface="Source Sans Pro SemiBo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642"/>
        <p:cNvGrpSpPr/>
        <p:nvPr/>
      </p:nvGrpSpPr>
      <p:grpSpPr>
        <a:xfrm>
          <a:off x="0" y="0"/>
          <a:ext cx="0" cy="0"/>
          <a:chOff x="0" y="0"/>
          <a:chExt cx="0" cy="0"/>
        </a:xfrm>
      </p:grpSpPr>
      <p:sp>
        <p:nvSpPr>
          <p:cNvPr id="643" name="Google Shape;643;p88"/>
          <p:cNvSpPr/>
          <p:nvPr/>
        </p:nvSpPr>
        <p:spPr>
          <a:xfrm>
            <a:off x="0" y="0"/>
            <a:ext cx="9144000" cy="4462500"/>
          </a:xfrm>
          <a:prstGeom prst="rect">
            <a:avLst/>
          </a:prstGeom>
          <a:solidFill>
            <a:srgbClr val="D66B2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0000"/>
              </a:solidFill>
              <a:latin typeface="Calibri"/>
              <a:ea typeface="Calibri"/>
              <a:cs typeface="Calibri"/>
              <a:sym typeface="Calibri"/>
            </a:endParaRPr>
          </a:p>
        </p:txBody>
      </p:sp>
      <p:pic>
        <p:nvPicPr>
          <p:cNvPr id="644" name="Google Shape;644;p88"/>
          <p:cNvPicPr preferRelativeResize="0"/>
          <p:nvPr/>
        </p:nvPicPr>
        <p:blipFill rotWithShape="1">
          <a:blip r:embed="rId2">
            <a:alphaModFix/>
          </a:blip>
          <a:srcRect/>
          <a:stretch/>
        </p:blipFill>
        <p:spPr>
          <a:xfrm>
            <a:off x="0" y="1033530"/>
            <a:ext cx="9143998" cy="3428999"/>
          </a:xfrm>
          <a:prstGeom prst="rect">
            <a:avLst/>
          </a:prstGeom>
          <a:noFill/>
          <a:ln>
            <a:noFill/>
          </a:ln>
        </p:spPr>
      </p:pic>
      <p:pic>
        <p:nvPicPr>
          <p:cNvPr id="645" name="Google Shape;645;p88"/>
          <p:cNvPicPr preferRelativeResize="0"/>
          <p:nvPr/>
        </p:nvPicPr>
        <p:blipFill rotWithShape="1">
          <a:blip r:embed="rId3">
            <a:alphaModFix/>
          </a:blip>
          <a:srcRect/>
          <a:stretch/>
        </p:blipFill>
        <p:spPr>
          <a:xfrm>
            <a:off x="532638" y="2532888"/>
            <a:ext cx="1467600" cy="1467600"/>
          </a:xfrm>
          <a:prstGeom prst="ellipse">
            <a:avLst/>
          </a:prstGeom>
          <a:noFill/>
          <a:ln>
            <a:noFill/>
          </a:ln>
        </p:spPr>
      </p:pic>
      <p:sp>
        <p:nvSpPr>
          <p:cNvPr id="646" name="Google Shape;646;p88"/>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b="1" i="0" u="none">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47" name="Google Shape;647;p88"/>
          <p:cNvSpPr txBox="1">
            <a:spLocks noGrp="1"/>
          </p:cNvSpPr>
          <p:nvPr>
            <p:ph type="ctrTitle"/>
          </p:nvPr>
        </p:nvSpPr>
        <p:spPr>
          <a:xfrm>
            <a:off x="2000250" y="930440"/>
            <a:ext cx="5943600" cy="537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700"/>
              <a:buFont typeface="Source Serif Pro"/>
              <a:buNone/>
              <a:defRPr sz="27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48" name="Google Shape;648;p88"/>
          <p:cNvSpPr txBox="1">
            <a:spLocks noGrp="1"/>
          </p:cNvSpPr>
          <p:nvPr>
            <p:ph type="subTitle" idx="1"/>
          </p:nvPr>
        </p:nvSpPr>
        <p:spPr>
          <a:xfrm>
            <a:off x="2000250" y="1588549"/>
            <a:ext cx="5943600" cy="519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chemeClr val="lt1"/>
              </a:buClr>
              <a:buSzPts val="1800"/>
              <a:buNone/>
              <a:defRPr sz="1800" b="1" i="0">
                <a:solidFill>
                  <a:schemeClr val="lt1"/>
                </a:solidFill>
                <a:latin typeface="Source Sans Pro SemiBold"/>
                <a:ea typeface="Source Sans Pro SemiBold"/>
                <a:cs typeface="Source Sans Pro SemiBold"/>
                <a:sym typeface="Source Sans Pro SemiBold"/>
              </a:defRPr>
            </a:lvl1pPr>
            <a:lvl2pPr lvl="1" algn="ctr" rtl="0">
              <a:lnSpc>
                <a:spcPct val="90000"/>
              </a:lnSpc>
              <a:spcBef>
                <a:spcPts val="400"/>
              </a:spcBef>
              <a:spcAft>
                <a:spcPts val="0"/>
              </a:spcAft>
              <a:buClr>
                <a:srgbClr val="4E4E50"/>
              </a:buClr>
              <a:buSzPts val="1500"/>
              <a:buNone/>
              <a:defRPr sz="1500"/>
            </a:lvl2pPr>
            <a:lvl3pPr lvl="2" algn="ctr" rtl="0">
              <a:lnSpc>
                <a:spcPct val="90000"/>
              </a:lnSpc>
              <a:spcBef>
                <a:spcPts val="400"/>
              </a:spcBef>
              <a:spcAft>
                <a:spcPts val="0"/>
              </a:spcAft>
              <a:buClr>
                <a:srgbClr val="4E4E50"/>
              </a:buClr>
              <a:buSzPts val="1400"/>
              <a:buNone/>
              <a:defRPr sz="1400"/>
            </a:lvl3pPr>
            <a:lvl4pPr lvl="3" algn="ctr" rtl="0">
              <a:lnSpc>
                <a:spcPct val="90000"/>
              </a:lnSpc>
              <a:spcBef>
                <a:spcPts val="400"/>
              </a:spcBef>
              <a:spcAft>
                <a:spcPts val="0"/>
              </a:spcAft>
              <a:buClr>
                <a:srgbClr val="4E4E50"/>
              </a:buClr>
              <a:buSzPts val="1200"/>
              <a:buNone/>
              <a:defRPr sz="1200"/>
            </a:lvl4pPr>
            <a:lvl5pPr lvl="4" algn="ctr" rtl="0">
              <a:lnSpc>
                <a:spcPct val="90000"/>
              </a:lnSpc>
              <a:spcBef>
                <a:spcPts val="400"/>
              </a:spcBef>
              <a:spcAft>
                <a:spcPts val="0"/>
              </a:spcAft>
              <a:buClr>
                <a:srgbClr val="4E4E50"/>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649" name="Google Shape;649;p88"/>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u="none" strike="noStrike" cap="none">
                <a:solidFill>
                  <a:schemeClr val="lt1"/>
                </a:solidFill>
                <a:latin typeface="Source Sans Pro SemiBold"/>
                <a:ea typeface="Source Sans Pro SemiBold"/>
                <a:cs typeface="Source Sans Pro SemiBold"/>
                <a:sym typeface="Source Sans Pro SemiBold"/>
              </a:rPr>
              <a:pPr marL="0" marR="0" lvl="0" indent="0" algn="l" rtl="0">
                <a:spcBef>
                  <a:spcPts val="0"/>
                </a:spcBef>
                <a:spcAft>
                  <a:spcPts val="0"/>
                </a:spcAft>
                <a:buNone/>
              </a:pPr>
              <a:t>‹#›</a:t>
            </a:fld>
            <a:endParaRPr sz="900" b="1" i="0" u="none" strike="noStrike" cap="none">
              <a:solidFill>
                <a:schemeClr val="lt1"/>
              </a:solidFill>
              <a:latin typeface="Source Sans Pro SemiBold"/>
              <a:ea typeface="Source Sans Pro SemiBold"/>
              <a:cs typeface="Source Sans Pro SemiBold"/>
              <a:sym typeface="Source Sans Pro SemiBold"/>
            </a:endParaRPr>
          </a:p>
        </p:txBody>
      </p:sp>
      <p:sp>
        <p:nvSpPr>
          <p:cNvPr id="650" name="Google Shape;650;p88"/>
          <p:cNvSpPr txBox="1"/>
          <p:nvPr/>
        </p:nvSpPr>
        <p:spPr>
          <a:xfrm>
            <a:off x="7476558" y="4462528"/>
            <a:ext cx="1033200" cy="6810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 sz="900" b="1" i="0" u="none" strike="noStrike" cap="none">
                <a:solidFill>
                  <a:schemeClr val="lt1"/>
                </a:solidFill>
                <a:latin typeface="Source Sans Pro SemiBold"/>
                <a:ea typeface="Source Sans Pro SemiBold"/>
                <a:cs typeface="Source Sans Pro SemiBold"/>
                <a:sym typeface="Source Sans Pro SemiBold"/>
              </a:rPr>
              <a:t>May 22, 2020</a:t>
            </a:r>
            <a:endParaRPr sz="900" b="1" i="0" u="none" strike="noStrike" cap="none">
              <a:solidFill>
                <a:schemeClr val="lt1"/>
              </a:solidFill>
              <a:latin typeface="Source Sans Pro SemiBold"/>
              <a:ea typeface="Source Sans Pro SemiBold"/>
              <a:cs typeface="Source Sans Pro SemiBold"/>
              <a:sym typeface="Source Sans Pro SemiBo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651"/>
        <p:cNvGrpSpPr/>
        <p:nvPr/>
      </p:nvGrpSpPr>
      <p:grpSpPr>
        <a:xfrm>
          <a:off x="0" y="0"/>
          <a:ext cx="0" cy="0"/>
          <a:chOff x="0" y="0"/>
          <a:chExt cx="0" cy="0"/>
        </a:xfrm>
      </p:grpSpPr>
      <p:grpSp>
        <p:nvGrpSpPr>
          <p:cNvPr id="652" name="Google Shape;652;p89"/>
          <p:cNvGrpSpPr/>
          <p:nvPr/>
        </p:nvGrpSpPr>
        <p:grpSpPr>
          <a:xfrm>
            <a:off x="0" y="1"/>
            <a:ext cx="9144000" cy="4462529"/>
            <a:chOff x="0" y="0"/>
            <a:chExt cx="12192000" cy="5950039"/>
          </a:xfrm>
        </p:grpSpPr>
        <p:sp>
          <p:nvSpPr>
            <p:cNvPr id="653" name="Google Shape;653;p89"/>
            <p:cNvSpPr/>
            <p:nvPr/>
          </p:nvSpPr>
          <p:spPr>
            <a:xfrm>
              <a:off x="0" y="0"/>
              <a:ext cx="12192000" cy="5949900"/>
            </a:xfrm>
            <a:prstGeom prst="rect">
              <a:avLst/>
            </a:prstGeom>
            <a:solidFill>
              <a:srgbClr val="96857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0000"/>
                </a:solidFill>
                <a:latin typeface="Calibri"/>
                <a:ea typeface="Calibri"/>
                <a:cs typeface="Calibri"/>
                <a:sym typeface="Calibri"/>
              </a:endParaRPr>
            </a:p>
          </p:txBody>
        </p:sp>
        <p:pic>
          <p:nvPicPr>
            <p:cNvPr id="654" name="Google Shape;654;p89"/>
            <p:cNvPicPr preferRelativeResize="0"/>
            <p:nvPr/>
          </p:nvPicPr>
          <p:blipFill rotWithShape="1">
            <a:blip r:embed="rId2">
              <a:alphaModFix/>
            </a:blip>
            <a:srcRect/>
            <a:stretch/>
          </p:blipFill>
          <p:spPr>
            <a:xfrm>
              <a:off x="0" y="1378039"/>
              <a:ext cx="12191999" cy="4572000"/>
            </a:xfrm>
            <a:prstGeom prst="rect">
              <a:avLst/>
            </a:prstGeom>
            <a:noFill/>
            <a:ln>
              <a:noFill/>
            </a:ln>
          </p:spPr>
        </p:pic>
      </p:grpSp>
      <p:pic>
        <p:nvPicPr>
          <p:cNvPr id="655" name="Google Shape;655;p89"/>
          <p:cNvPicPr preferRelativeResize="0"/>
          <p:nvPr/>
        </p:nvPicPr>
        <p:blipFill rotWithShape="1">
          <a:blip r:embed="rId3">
            <a:alphaModFix/>
          </a:blip>
          <a:srcRect/>
          <a:stretch/>
        </p:blipFill>
        <p:spPr>
          <a:xfrm>
            <a:off x="532638" y="2532888"/>
            <a:ext cx="1467600" cy="1467600"/>
          </a:xfrm>
          <a:prstGeom prst="ellipse">
            <a:avLst/>
          </a:prstGeom>
          <a:noFill/>
          <a:ln>
            <a:noFill/>
          </a:ln>
        </p:spPr>
      </p:pic>
      <p:sp>
        <p:nvSpPr>
          <p:cNvPr id="656" name="Google Shape;656;p89"/>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b="1" i="0" u="none">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57" name="Google Shape;657;p89"/>
          <p:cNvSpPr txBox="1">
            <a:spLocks noGrp="1"/>
          </p:cNvSpPr>
          <p:nvPr>
            <p:ph type="ctrTitle"/>
          </p:nvPr>
        </p:nvSpPr>
        <p:spPr>
          <a:xfrm>
            <a:off x="2000250" y="930440"/>
            <a:ext cx="5943600" cy="537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700"/>
              <a:buFont typeface="Source Serif Pro"/>
              <a:buNone/>
              <a:defRPr sz="27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58" name="Google Shape;658;p89"/>
          <p:cNvSpPr txBox="1">
            <a:spLocks noGrp="1"/>
          </p:cNvSpPr>
          <p:nvPr>
            <p:ph type="subTitle" idx="1"/>
          </p:nvPr>
        </p:nvSpPr>
        <p:spPr>
          <a:xfrm>
            <a:off x="2000250" y="1588549"/>
            <a:ext cx="5943600" cy="519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chemeClr val="lt1"/>
              </a:buClr>
              <a:buSzPts val="1800"/>
              <a:buNone/>
              <a:defRPr sz="1800" b="1" i="0">
                <a:solidFill>
                  <a:schemeClr val="lt1"/>
                </a:solidFill>
                <a:latin typeface="Source Sans Pro SemiBold"/>
                <a:ea typeface="Source Sans Pro SemiBold"/>
                <a:cs typeface="Source Sans Pro SemiBold"/>
                <a:sym typeface="Source Sans Pro SemiBold"/>
              </a:defRPr>
            </a:lvl1pPr>
            <a:lvl2pPr lvl="1" algn="ctr" rtl="0">
              <a:lnSpc>
                <a:spcPct val="90000"/>
              </a:lnSpc>
              <a:spcBef>
                <a:spcPts val="400"/>
              </a:spcBef>
              <a:spcAft>
                <a:spcPts val="0"/>
              </a:spcAft>
              <a:buClr>
                <a:srgbClr val="4E4E50"/>
              </a:buClr>
              <a:buSzPts val="1500"/>
              <a:buNone/>
              <a:defRPr sz="1500"/>
            </a:lvl2pPr>
            <a:lvl3pPr lvl="2" algn="ctr" rtl="0">
              <a:lnSpc>
                <a:spcPct val="90000"/>
              </a:lnSpc>
              <a:spcBef>
                <a:spcPts val="400"/>
              </a:spcBef>
              <a:spcAft>
                <a:spcPts val="0"/>
              </a:spcAft>
              <a:buClr>
                <a:srgbClr val="4E4E50"/>
              </a:buClr>
              <a:buSzPts val="1400"/>
              <a:buNone/>
              <a:defRPr sz="1400"/>
            </a:lvl3pPr>
            <a:lvl4pPr lvl="3" algn="ctr" rtl="0">
              <a:lnSpc>
                <a:spcPct val="90000"/>
              </a:lnSpc>
              <a:spcBef>
                <a:spcPts val="400"/>
              </a:spcBef>
              <a:spcAft>
                <a:spcPts val="0"/>
              </a:spcAft>
              <a:buClr>
                <a:srgbClr val="4E4E50"/>
              </a:buClr>
              <a:buSzPts val="1200"/>
              <a:buNone/>
              <a:defRPr sz="1200"/>
            </a:lvl4pPr>
            <a:lvl5pPr lvl="4" algn="ctr" rtl="0">
              <a:lnSpc>
                <a:spcPct val="90000"/>
              </a:lnSpc>
              <a:spcBef>
                <a:spcPts val="400"/>
              </a:spcBef>
              <a:spcAft>
                <a:spcPts val="0"/>
              </a:spcAft>
              <a:buClr>
                <a:srgbClr val="4E4E50"/>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659" name="Google Shape;659;p89"/>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u="none" strike="noStrike" cap="none">
                <a:solidFill>
                  <a:schemeClr val="lt1"/>
                </a:solidFill>
                <a:latin typeface="Source Sans Pro SemiBold"/>
                <a:ea typeface="Source Sans Pro SemiBold"/>
                <a:cs typeface="Source Sans Pro SemiBold"/>
                <a:sym typeface="Source Sans Pro SemiBold"/>
              </a:rPr>
              <a:pPr marL="0" marR="0" lvl="0" indent="0" algn="l" rtl="0">
                <a:spcBef>
                  <a:spcPts val="0"/>
                </a:spcBef>
                <a:spcAft>
                  <a:spcPts val="0"/>
                </a:spcAft>
                <a:buNone/>
              </a:pPr>
              <a:t>‹#›</a:t>
            </a:fld>
            <a:endParaRPr sz="900" b="1" i="0" u="none" strike="noStrike" cap="none">
              <a:solidFill>
                <a:schemeClr val="lt1"/>
              </a:solidFill>
              <a:latin typeface="Source Sans Pro SemiBold"/>
              <a:ea typeface="Source Sans Pro SemiBold"/>
              <a:cs typeface="Source Sans Pro SemiBold"/>
              <a:sym typeface="Source Sans Pro SemiBold"/>
            </a:endParaRPr>
          </a:p>
        </p:txBody>
      </p:sp>
      <p:sp>
        <p:nvSpPr>
          <p:cNvPr id="660" name="Google Shape;660;p89"/>
          <p:cNvSpPr txBox="1"/>
          <p:nvPr/>
        </p:nvSpPr>
        <p:spPr>
          <a:xfrm>
            <a:off x="7476558" y="4462528"/>
            <a:ext cx="1033200" cy="6810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 sz="900" b="1" i="0" u="none" strike="noStrike" cap="none">
                <a:solidFill>
                  <a:schemeClr val="lt1"/>
                </a:solidFill>
                <a:latin typeface="Source Sans Pro SemiBold"/>
                <a:ea typeface="Source Sans Pro SemiBold"/>
                <a:cs typeface="Source Sans Pro SemiBold"/>
                <a:sym typeface="Source Sans Pro SemiBold"/>
              </a:rPr>
              <a:t>May 22, 2020</a:t>
            </a:r>
            <a:endParaRPr sz="900" b="1" i="0" u="none" strike="noStrike" cap="none">
              <a:solidFill>
                <a:schemeClr val="lt1"/>
              </a:solidFill>
              <a:latin typeface="Source Sans Pro SemiBold"/>
              <a:ea typeface="Source Sans Pro SemiBold"/>
              <a:cs typeface="Source Sans Pro SemiBold"/>
              <a:sym typeface="Source Sans Pro SemiBo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57"/>
        <p:cNvGrpSpPr/>
        <p:nvPr/>
      </p:nvGrpSpPr>
      <p:grpSpPr>
        <a:xfrm>
          <a:off x="0" y="0"/>
          <a:ext cx="0" cy="0"/>
          <a:chOff x="0" y="0"/>
          <a:chExt cx="0" cy="0"/>
        </a:xfrm>
      </p:grpSpPr>
      <p:sp>
        <p:nvSpPr>
          <p:cNvPr id="558" name="Google Shape;558;p78"/>
          <p:cNvSpPr txBox="1">
            <a:spLocks noGrp="1"/>
          </p:cNvSpPr>
          <p:nvPr>
            <p:ph type="title"/>
          </p:nvPr>
        </p:nvSpPr>
        <p:spPr>
          <a:xfrm>
            <a:off x="628650" y="273844"/>
            <a:ext cx="7886700" cy="9942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rgbClr val="228B9C"/>
              </a:buClr>
              <a:buSzPts val="2700"/>
              <a:buFont typeface="Source Sans Pro"/>
              <a:buNone/>
              <a:defRPr>
                <a:solidFill>
                  <a:srgbClr val="228B9C"/>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59" name="Google Shape;559;p78"/>
          <p:cNvSpPr txBox="1">
            <a:spLocks noGrp="1"/>
          </p:cNvSpPr>
          <p:nvPr>
            <p:ph type="body" idx="1"/>
          </p:nvPr>
        </p:nvSpPr>
        <p:spPr>
          <a:xfrm>
            <a:off x="628650" y="1369219"/>
            <a:ext cx="3886200" cy="3078900"/>
          </a:xfrm>
          <a:prstGeom prst="rect">
            <a:avLst/>
          </a:prstGeom>
          <a:noFill/>
          <a:ln>
            <a:noFill/>
          </a:ln>
        </p:spPr>
        <p:txBody>
          <a:bodyPr spcFirstLastPara="1" wrap="square" lIns="68575" tIns="34275" rIns="68575" bIns="34275" anchor="t" anchorCtr="0">
            <a:noAutofit/>
          </a:bodyPr>
          <a:lstStyle>
            <a:lvl1pPr marL="457200" lvl="0" indent="-361950" algn="l" rtl="0">
              <a:lnSpc>
                <a:spcPct val="90000"/>
              </a:lnSpc>
              <a:spcBef>
                <a:spcPts val="800"/>
              </a:spcBef>
              <a:spcAft>
                <a:spcPts val="0"/>
              </a:spcAft>
              <a:buClr>
                <a:srgbClr val="4E4E50"/>
              </a:buClr>
              <a:buSzPts val="2100"/>
              <a:buChar char="•"/>
              <a:defRPr>
                <a:solidFill>
                  <a:srgbClr val="4E4E50"/>
                </a:solidFill>
              </a:defRPr>
            </a:lvl1pPr>
            <a:lvl2pPr marL="914400" lvl="1" indent="-342900" algn="l" rtl="0">
              <a:lnSpc>
                <a:spcPct val="90000"/>
              </a:lnSpc>
              <a:spcBef>
                <a:spcPts val="400"/>
              </a:spcBef>
              <a:spcAft>
                <a:spcPts val="0"/>
              </a:spcAft>
              <a:buClr>
                <a:srgbClr val="4E4E50"/>
              </a:buClr>
              <a:buSzPts val="1800"/>
              <a:buChar char="•"/>
              <a:defRPr>
                <a:solidFill>
                  <a:srgbClr val="4E4E50"/>
                </a:solidFill>
              </a:defRPr>
            </a:lvl2pPr>
            <a:lvl3pPr marL="1371600" lvl="2" indent="-323850" algn="l" rtl="0">
              <a:lnSpc>
                <a:spcPct val="90000"/>
              </a:lnSpc>
              <a:spcBef>
                <a:spcPts val="400"/>
              </a:spcBef>
              <a:spcAft>
                <a:spcPts val="0"/>
              </a:spcAft>
              <a:buClr>
                <a:srgbClr val="4E4E50"/>
              </a:buClr>
              <a:buSzPts val="1500"/>
              <a:buChar char="•"/>
              <a:defRPr>
                <a:solidFill>
                  <a:srgbClr val="4E4E50"/>
                </a:solidFill>
              </a:defRPr>
            </a:lvl3pPr>
            <a:lvl4pPr marL="1828800" lvl="3" indent="-317500" algn="l" rtl="0">
              <a:lnSpc>
                <a:spcPct val="90000"/>
              </a:lnSpc>
              <a:spcBef>
                <a:spcPts val="400"/>
              </a:spcBef>
              <a:spcAft>
                <a:spcPts val="0"/>
              </a:spcAft>
              <a:buClr>
                <a:srgbClr val="4E4E50"/>
              </a:buClr>
              <a:buSzPts val="1400"/>
              <a:buChar char="•"/>
              <a:defRPr>
                <a:solidFill>
                  <a:srgbClr val="4E4E50"/>
                </a:solidFill>
              </a:defRPr>
            </a:lvl4pPr>
            <a:lvl5pPr marL="2286000" lvl="4" indent="-317500" algn="l" rtl="0">
              <a:lnSpc>
                <a:spcPct val="90000"/>
              </a:lnSpc>
              <a:spcBef>
                <a:spcPts val="400"/>
              </a:spcBef>
              <a:spcAft>
                <a:spcPts val="0"/>
              </a:spcAft>
              <a:buClr>
                <a:srgbClr val="4E4E50"/>
              </a:buClr>
              <a:buSzPts val="1400"/>
              <a:buChar char="•"/>
              <a:defRPr>
                <a:solidFill>
                  <a:srgbClr val="4E4E50"/>
                </a:solidFil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60" name="Google Shape;560;p78"/>
          <p:cNvSpPr txBox="1">
            <a:spLocks noGrp="1"/>
          </p:cNvSpPr>
          <p:nvPr>
            <p:ph type="body" idx="2"/>
          </p:nvPr>
        </p:nvSpPr>
        <p:spPr>
          <a:xfrm>
            <a:off x="4629150" y="1369219"/>
            <a:ext cx="3886200" cy="3078900"/>
          </a:xfrm>
          <a:prstGeom prst="rect">
            <a:avLst/>
          </a:prstGeom>
          <a:noFill/>
          <a:ln>
            <a:noFill/>
          </a:ln>
        </p:spPr>
        <p:txBody>
          <a:bodyPr spcFirstLastPara="1" wrap="square" lIns="68575" tIns="34275" rIns="68575" bIns="34275" anchor="t" anchorCtr="0">
            <a:noAutofit/>
          </a:bodyPr>
          <a:lstStyle>
            <a:lvl1pPr marL="457200" lvl="0" indent="-361950" algn="l" rtl="0">
              <a:lnSpc>
                <a:spcPct val="90000"/>
              </a:lnSpc>
              <a:spcBef>
                <a:spcPts val="800"/>
              </a:spcBef>
              <a:spcAft>
                <a:spcPts val="0"/>
              </a:spcAft>
              <a:buClr>
                <a:srgbClr val="4E4E50"/>
              </a:buClr>
              <a:buSzPts val="2100"/>
              <a:buChar char="•"/>
              <a:defRPr>
                <a:solidFill>
                  <a:srgbClr val="4E4E50"/>
                </a:solidFill>
              </a:defRPr>
            </a:lvl1pPr>
            <a:lvl2pPr marL="914400" lvl="1" indent="-342900" algn="l" rtl="0">
              <a:lnSpc>
                <a:spcPct val="90000"/>
              </a:lnSpc>
              <a:spcBef>
                <a:spcPts val="400"/>
              </a:spcBef>
              <a:spcAft>
                <a:spcPts val="0"/>
              </a:spcAft>
              <a:buClr>
                <a:srgbClr val="4E4E50"/>
              </a:buClr>
              <a:buSzPts val="1800"/>
              <a:buChar char="•"/>
              <a:defRPr>
                <a:solidFill>
                  <a:srgbClr val="4E4E50"/>
                </a:solidFill>
              </a:defRPr>
            </a:lvl2pPr>
            <a:lvl3pPr marL="1371600" lvl="2" indent="-323850" algn="l" rtl="0">
              <a:lnSpc>
                <a:spcPct val="90000"/>
              </a:lnSpc>
              <a:spcBef>
                <a:spcPts val="400"/>
              </a:spcBef>
              <a:spcAft>
                <a:spcPts val="0"/>
              </a:spcAft>
              <a:buClr>
                <a:srgbClr val="4E4E50"/>
              </a:buClr>
              <a:buSzPts val="1500"/>
              <a:buChar char="•"/>
              <a:defRPr>
                <a:solidFill>
                  <a:srgbClr val="4E4E50"/>
                </a:solidFill>
              </a:defRPr>
            </a:lvl3pPr>
            <a:lvl4pPr marL="1828800" lvl="3" indent="-317500" algn="l" rtl="0">
              <a:lnSpc>
                <a:spcPct val="90000"/>
              </a:lnSpc>
              <a:spcBef>
                <a:spcPts val="400"/>
              </a:spcBef>
              <a:spcAft>
                <a:spcPts val="0"/>
              </a:spcAft>
              <a:buClr>
                <a:srgbClr val="4E4E50"/>
              </a:buClr>
              <a:buSzPts val="1400"/>
              <a:buChar char="•"/>
              <a:defRPr>
                <a:solidFill>
                  <a:srgbClr val="4E4E50"/>
                </a:solidFill>
              </a:defRPr>
            </a:lvl4pPr>
            <a:lvl5pPr marL="2286000" lvl="4" indent="-317500" algn="l" rtl="0">
              <a:lnSpc>
                <a:spcPct val="90000"/>
              </a:lnSpc>
              <a:spcBef>
                <a:spcPts val="400"/>
              </a:spcBef>
              <a:spcAft>
                <a:spcPts val="0"/>
              </a:spcAft>
              <a:buClr>
                <a:srgbClr val="4E4E50"/>
              </a:buClr>
              <a:buSzPts val="1400"/>
              <a:buChar char="•"/>
              <a:defRPr>
                <a:solidFill>
                  <a:srgbClr val="4E4E50"/>
                </a:solidFil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61" name="Google Shape;561;p78"/>
          <p:cNvSpPr/>
          <p:nvPr/>
        </p:nvSpPr>
        <p:spPr>
          <a:xfrm rot="-5400000">
            <a:off x="4554900" y="-126571"/>
            <a:ext cx="34200" cy="9144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Source Sans Pro"/>
              <a:ea typeface="Source Sans Pro"/>
              <a:cs typeface="Source Sans Pro"/>
              <a:sym typeface="Source Sans Pro"/>
            </a:endParaRPr>
          </a:p>
        </p:txBody>
      </p:sp>
      <p:sp>
        <p:nvSpPr>
          <p:cNvPr id="562" name="Google Shape;562;p78"/>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63" name="Google Shape;563;p78"/>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u="none" strike="noStrike" cap="none">
                <a:solidFill>
                  <a:schemeClr val="lt1"/>
                </a:solidFill>
                <a:latin typeface="Source Sans Pro SemiBold"/>
                <a:ea typeface="Source Sans Pro SemiBold"/>
                <a:cs typeface="Source Sans Pro SemiBold"/>
                <a:sym typeface="Source Sans Pro SemiBold"/>
              </a:rPr>
              <a:t>‹#›</a:t>
            </a:fld>
            <a:endParaRPr sz="900" b="1" i="0" u="none" strike="noStrike" cap="none">
              <a:solidFill>
                <a:schemeClr val="lt1"/>
              </a:solidFill>
              <a:latin typeface="Source Sans Pro SemiBold"/>
              <a:ea typeface="Source Sans Pro SemiBold"/>
              <a:cs typeface="Source Sans Pro SemiBold"/>
              <a:sym typeface="Source Sans Pro SemiBo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661"/>
        <p:cNvGrpSpPr/>
        <p:nvPr/>
      </p:nvGrpSpPr>
      <p:grpSpPr>
        <a:xfrm>
          <a:off x="0" y="0"/>
          <a:ext cx="0" cy="0"/>
          <a:chOff x="0" y="0"/>
          <a:chExt cx="0" cy="0"/>
        </a:xfrm>
      </p:grpSpPr>
      <p:grpSp>
        <p:nvGrpSpPr>
          <p:cNvPr id="662" name="Google Shape;662;p90"/>
          <p:cNvGrpSpPr/>
          <p:nvPr/>
        </p:nvGrpSpPr>
        <p:grpSpPr>
          <a:xfrm>
            <a:off x="0" y="1"/>
            <a:ext cx="9144000" cy="4462529"/>
            <a:chOff x="0" y="0"/>
            <a:chExt cx="12192000" cy="5950039"/>
          </a:xfrm>
        </p:grpSpPr>
        <p:sp>
          <p:nvSpPr>
            <p:cNvPr id="663" name="Google Shape;663;p90"/>
            <p:cNvSpPr/>
            <p:nvPr/>
          </p:nvSpPr>
          <p:spPr>
            <a:xfrm>
              <a:off x="0" y="0"/>
              <a:ext cx="12192000" cy="5949900"/>
            </a:xfrm>
            <a:prstGeom prst="rect">
              <a:avLst/>
            </a:prstGeom>
            <a:solidFill>
              <a:srgbClr val="98663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0000"/>
                </a:solidFill>
                <a:latin typeface="Calibri"/>
                <a:ea typeface="Calibri"/>
                <a:cs typeface="Calibri"/>
                <a:sym typeface="Calibri"/>
              </a:endParaRPr>
            </a:p>
          </p:txBody>
        </p:sp>
        <p:pic>
          <p:nvPicPr>
            <p:cNvPr id="664" name="Google Shape;664;p90"/>
            <p:cNvPicPr preferRelativeResize="0"/>
            <p:nvPr/>
          </p:nvPicPr>
          <p:blipFill rotWithShape="1">
            <a:blip r:embed="rId2">
              <a:alphaModFix/>
            </a:blip>
            <a:srcRect/>
            <a:stretch/>
          </p:blipFill>
          <p:spPr>
            <a:xfrm>
              <a:off x="0" y="1378039"/>
              <a:ext cx="12191999" cy="4572000"/>
            </a:xfrm>
            <a:prstGeom prst="rect">
              <a:avLst/>
            </a:prstGeom>
            <a:noFill/>
            <a:ln>
              <a:noFill/>
            </a:ln>
          </p:spPr>
        </p:pic>
        <p:pic>
          <p:nvPicPr>
            <p:cNvPr id="665" name="Google Shape;665;p90"/>
            <p:cNvPicPr preferRelativeResize="0"/>
            <p:nvPr/>
          </p:nvPicPr>
          <p:blipFill rotWithShape="1">
            <a:blip r:embed="rId3">
              <a:alphaModFix/>
            </a:blip>
            <a:srcRect/>
            <a:stretch/>
          </p:blipFill>
          <p:spPr>
            <a:xfrm>
              <a:off x="710184" y="3377184"/>
              <a:ext cx="1956900" cy="1956900"/>
            </a:xfrm>
            <a:prstGeom prst="ellipse">
              <a:avLst/>
            </a:prstGeom>
            <a:noFill/>
            <a:ln>
              <a:noFill/>
            </a:ln>
          </p:spPr>
        </p:pic>
      </p:grpSp>
      <p:sp>
        <p:nvSpPr>
          <p:cNvPr id="666" name="Google Shape;666;p90"/>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b="1" i="0" u="none">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67" name="Google Shape;667;p90"/>
          <p:cNvSpPr txBox="1">
            <a:spLocks noGrp="1"/>
          </p:cNvSpPr>
          <p:nvPr>
            <p:ph type="ctrTitle"/>
          </p:nvPr>
        </p:nvSpPr>
        <p:spPr>
          <a:xfrm>
            <a:off x="2000250" y="930440"/>
            <a:ext cx="5943600" cy="537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2700"/>
              <a:buFont typeface="Source Serif Pro"/>
              <a:buNone/>
              <a:defRPr sz="2700" b="0" i="0" cap="none">
                <a:solidFill>
                  <a:schemeClr val="lt1"/>
                </a:solidFill>
                <a:latin typeface="Source Serif Pro"/>
                <a:ea typeface="Source Serif Pro"/>
                <a:cs typeface="Source Serif Pro"/>
                <a:sym typeface="Source Serif Pr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68" name="Google Shape;668;p90"/>
          <p:cNvSpPr txBox="1">
            <a:spLocks noGrp="1"/>
          </p:cNvSpPr>
          <p:nvPr>
            <p:ph type="subTitle" idx="1"/>
          </p:nvPr>
        </p:nvSpPr>
        <p:spPr>
          <a:xfrm>
            <a:off x="2000250" y="1588549"/>
            <a:ext cx="5943600" cy="519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chemeClr val="lt1"/>
              </a:buClr>
              <a:buSzPts val="1800"/>
              <a:buNone/>
              <a:defRPr sz="1800" b="1" i="0">
                <a:solidFill>
                  <a:schemeClr val="lt1"/>
                </a:solidFill>
                <a:latin typeface="Source Sans Pro SemiBold"/>
                <a:ea typeface="Source Sans Pro SemiBold"/>
                <a:cs typeface="Source Sans Pro SemiBold"/>
                <a:sym typeface="Source Sans Pro SemiBold"/>
              </a:defRPr>
            </a:lvl1pPr>
            <a:lvl2pPr lvl="1" algn="ctr" rtl="0">
              <a:lnSpc>
                <a:spcPct val="90000"/>
              </a:lnSpc>
              <a:spcBef>
                <a:spcPts val="400"/>
              </a:spcBef>
              <a:spcAft>
                <a:spcPts val="0"/>
              </a:spcAft>
              <a:buClr>
                <a:srgbClr val="4E4E50"/>
              </a:buClr>
              <a:buSzPts val="1500"/>
              <a:buNone/>
              <a:defRPr sz="1500"/>
            </a:lvl2pPr>
            <a:lvl3pPr lvl="2" algn="ctr" rtl="0">
              <a:lnSpc>
                <a:spcPct val="90000"/>
              </a:lnSpc>
              <a:spcBef>
                <a:spcPts val="400"/>
              </a:spcBef>
              <a:spcAft>
                <a:spcPts val="0"/>
              </a:spcAft>
              <a:buClr>
                <a:srgbClr val="4E4E50"/>
              </a:buClr>
              <a:buSzPts val="1400"/>
              <a:buNone/>
              <a:defRPr sz="1400"/>
            </a:lvl3pPr>
            <a:lvl4pPr lvl="3" algn="ctr" rtl="0">
              <a:lnSpc>
                <a:spcPct val="90000"/>
              </a:lnSpc>
              <a:spcBef>
                <a:spcPts val="400"/>
              </a:spcBef>
              <a:spcAft>
                <a:spcPts val="0"/>
              </a:spcAft>
              <a:buClr>
                <a:srgbClr val="4E4E50"/>
              </a:buClr>
              <a:buSzPts val="1200"/>
              <a:buNone/>
              <a:defRPr sz="1200"/>
            </a:lvl4pPr>
            <a:lvl5pPr lvl="4" algn="ctr" rtl="0">
              <a:lnSpc>
                <a:spcPct val="90000"/>
              </a:lnSpc>
              <a:spcBef>
                <a:spcPts val="400"/>
              </a:spcBef>
              <a:spcAft>
                <a:spcPts val="0"/>
              </a:spcAft>
              <a:buClr>
                <a:srgbClr val="4E4E50"/>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669" name="Google Shape;669;p90"/>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u="none" strike="noStrike" cap="none">
                <a:solidFill>
                  <a:schemeClr val="lt1"/>
                </a:solidFill>
                <a:latin typeface="Source Sans Pro SemiBold"/>
                <a:ea typeface="Source Sans Pro SemiBold"/>
                <a:cs typeface="Source Sans Pro SemiBold"/>
                <a:sym typeface="Source Sans Pro SemiBold"/>
              </a:rPr>
              <a:pPr marL="0" marR="0" lvl="0" indent="0" algn="l" rtl="0">
                <a:spcBef>
                  <a:spcPts val="0"/>
                </a:spcBef>
                <a:spcAft>
                  <a:spcPts val="0"/>
                </a:spcAft>
                <a:buNone/>
              </a:pPr>
              <a:t>‹#›</a:t>
            </a:fld>
            <a:endParaRPr sz="900" b="1" i="0" u="none" strike="noStrike" cap="none">
              <a:solidFill>
                <a:schemeClr val="lt1"/>
              </a:solidFill>
              <a:latin typeface="Source Sans Pro SemiBold"/>
              <a:ea typeface="Source Sans Pro SemiBold"/>
              <a:cs typeface="Source Sans Pro SemiBold"/>
              <a:sym typeface="Source Sans Pro SemiBold"/>
            </a:endParaRPr>
          </a:p>
        </p:txBody>
      </p:sp>
      <p:sp>
        <p:nvSpPr>
          <p:cNvPr id="670" name="Google Shape;670;p90"/>
          <p:cNvSpPr txBox="1"/>
          <p:nvPr/>
        </p:nvSpPr>
        <p:spPr>
          <a:xfrm>
            <a:off x="7476558" y="4462528"/>
            <a:ext cx="1033200" cy="6810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 sz="900" b="1" i="0" u="none" strike="noStrike" cap="none">
                <a:solidFill>
                  <a:schemeClr val="lt1"/>
                </a:solidFill>
                <a:latin typeface="Source Sans Pro SemiBold"/>
                <a:ea typeface="Source Sans Pro SemiBold"/>
                <a:cs typeface="Source Sans Pro SemiBold"/>
                <a:sym typeface="Source Sans Pro SemiBold"/>
              </a:rPr>
              <a:t>May 22, 2020</a:t>
            </a:r>
            <a:endParaRPr sz="900" b="1" i="0" u="none" strike="noStrike" cap="none">
              <a:solidFill>
                <a:schemeClr val="lt1"/>
              </a:solidFill>
              <a:latin typeface="Source Sans Pro SemiBold"/>
              <a:ea typeface="Source Sans Pro SemiBold"/>
              <a:cs typeface="Source Sans Pro SemiBold"/>
              <a:sym typeface="Source Sans Pro SemiBo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671"/>
        <p:cNvGrpSpPr/>
        <p:nvPr/>
      </p:nvGrpSpPr>
      <p:grpSpPr>
        <a:xfrm>
          <a:off x="0" y="0"/>
          <a:ext cx="0" cy="0"/>
          <a:chOff x="0" y="0"/>
          <a:chExt cx="0" cy="0"/>
        </a:xfrm>
      </p:grpSpPr>
      <p:sp>
        <p:nvSpPr>
          <p:cNvPr id="672" name="Google Shape;672;p91"/>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sz="900" b="1" i="0" u="none">
                <a:solidFill>
                  <a:schemeClr val="lt1"/>
                </a:solidFill>
                <a:latin typeface="Source Sans Pro SemiBold"/>
                <a:ea typeface="Source Sans Pro SemiBold"/>
                <a:cs typeface="Source Sans Pro SemiBold"/>
                <a:sym typeface="Source Sans Pro SemiBold"/>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73" name="Google Shape;673;p91"/>
          <p:cNvSpPr txBox="1"/>
          <p:nvPr/>
        </p:nvSpPr>
        <p:spPr>
          <a:xfrm>
            <a:off x="2109158" y="4166558"/>
            <a:ext cx="138600" cy="284663"/>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74" name="Google Shape;674;p91"/>
          <p:cNvSpPr txBox="1"/>
          <p:nvPr/>
        </p:nvSpPr>
        <p:spPr>
          <a:xfrm>
            <a:off x="8667750" y="4462528"/>
            <a:ext cx="228600" cy="685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 sz="900" b="1" i="0" u="none">
                <a:solidFill>
                  <a:schemeClr val="lt1"/>
                </a:solidFill>
                <a:latin typeface="Source Sans Pro SemiBold"/>
                <a:ea typeface="Source Sans Pro SemiBold"/>
                <a:cs typeface="Source Sans Pro SemiBold"/>
                <a:sym typeface="Source Sans Pro SemiBold"/>
              </a:rPr>
              <a:pPr marL="0" marR="0" lvl="0" indent="0" algn="l" rtl="0">
                <a:spcBef>
                  <a:spcPts val="0"/>
                </a:spcBef>
                <a:spcAft>
                  <a:spcPts val="0"/>
                </a:spcAft>
                <a:buNone/>
              </a:pPr>
              <a:t>‹#›</a:t>
            </a:fld>
            <a:endParaRPr sz="900" b="1" i="0" u="none">
              <a:solidFill>
                <a:schemeClr val="lt1"/>
              </a:solidFill>
              <a:latin typeface="Source Sans Pro SemiBold"/>
              <a:ea typeface="Source Sans Pro SemiBold"/>
              <a:cs typeface="Source Sans Pro SemiBold"/>
              <a:sym typeface="Source Sans Pro SemiBold"/>
            </a:endParaRPr>
          </a:p>
        </p:txBody>
      </p:sp>
      <p:sp>
        <p:nvSpPr>
          <p:cNvPr id="675" name="Google Shape;675;p91"/>
          <p:cNvSpPr txBox="1"/>
          <p:nvPr/>
        </p:nvSpPr>
        <p:spPr>
          <a:xfrm>
            <a:off x="7476558" y="4462528"/>
            <a:ext cx="1033200" cy="6810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 sz="900" b="1" i="0" u="none">
                <a:solidFill>
                  <a:schemeClr val="lt1"/>
                </a:solidFill>
                <a:latin typeface="Source Sans Pro SemiBold"/>
                <a:ea typeface="Source Sans Pro SemiBold"/>
                <a:cs typeface="Source Sans Pro SemiBold"/>
                <a:sym typeface="Source Sans Pro SemiBold"/>
              </a:rPr>
              <a:t>May 22, 2020</a:t>
            </a:r>
            <a:endParaRPr sz="900" b="1" i="0" u="none">
              <a:solidFill>
                <a:schemeClr val="lt1"/>
              </a:solidFill>
              <a:latin typeface="Source Sans Pro SemiBold"/>
              <a:ea typeface="Source Sans Pro SemiBold"/>
              <a:cs typeface="Source Sans Pro SemiBold"/>
              <a:sym typeface="Source Sans Pro SemiBo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image" Target="../media/image12.emf"/><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image" Target="../media/image23.png"/><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image" Target="../media/image1.png"/><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theme" Target="../theme/theme4.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3"/>
        <p:cNvGrpSpPr/>
        <p:nvPr/>
      </p:nvGrpSpPr>
      <p:grpSpPr>
        <a:xfrm>
          <a:off x="0" y="0"/>
          <a:ext cx="0" cy="0"/>
          <a:chOff x="0" y="0"/>
          <a:chExt cx="0" cy="0"/>
        </a:xfrm>
      </p:grpSpPr>
      <p:grpSp>
        <p:nvGrpSpPr>
          <p:cNvPr id="484" name="Google Shape;484;p69"/>
          <p:cNvGrpSpPr/>
          <p:nvPr/>
        </p:nvGrpSpPr>
        <p:grpSpPr>
          <a:xfrm>
            <a:off x="-1" y="4457700"/>
            <a:ext cx="9144095" cy="707175"/>
            <a:chOff x="-1" y="5943600"/>
            <a:chExt cx="12192126" cy="942900"/>
          </a:xfrm>
        </p:grpSpPr>
        <p:sp>
          <p:nvSpPr>
            <p:cNvPr id="485" name="Google Shape;485;p69"/>
            <p:cNvSpPr/>
            <p:nvPr/>
          </p:nvSpPr>
          <p:spPr>
            <a:xfrm>
              <a:off x="1711325" y="5950039"/>
              <a:ext cx="10480800" cy="908100"/>
            </a:xfrm>
            <a:prstGeom prst="rect">
              <a:avLst/>
            </a:prstGeom>
            <a:solidFill>
              <a:srgbClr val="929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Source Sans Pro"/>
                <a:ea typeface="Source Sans Pro"/>
                <a:cs typeface="Source Sans Pro"/>
                <a:sym typeface="Source Sans Pro"/>
              </a:endParaRPr>
            </a:p>
          </p:txBody>
        </p:sp>
        <p:sp>
          <p:nvSpPr>
            <p:cNvPr id="486" name="Google Shape;486;p69"/>
            <p:cNvSpPr/>
            <p:nvPr/>
          </p:nvSpPr>
          <p:spPr>
            <a:xfrm>
              <a:off x="-1" y="5950039"/>
              <a:ext cx="1666800" cy="908100"/>
            </a:xfrm>
            <a:prstGeom prst="rect">
              <a:avLst/>
            </a:prstGeom>
            <a:solidFill>
              <a:srgbClr val="228B9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Source Sans Pro"/>
                <a:ea typeface="Source Sans Pro"/>
                <a:cs typeface="Source Sans Pro"/>
                <a:sym typeface="Source Sans Pro"/>
              </a:endParaRPr>
            </a:p>
          </p:txBody>
        </p:sp>
        <p:sp>
          <p:nvSpPr>
            <p:cNvPr id="487" name="Google Shape;487;p69"/>
            <p:cNvSpPr/>
            <p:nvPr/>
          </p:nvSpPr>
          <p:spPr>
            <a:xfrm>
              <a:off x="1666875" y="5943600"/>
              <a:ext cx="45600" cy="9429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Source Sans Pro"/>
                <a:ea typeface="Source Sans Pro"/>
                <a:cs typeface="Source Sans Pro"/>
                <a:sym typeface="Source Sans Pro"/>
              </a:endParaRPr>
            </a:p>
          </p:txBody>
        </p:sp>
      </p:grpSp>
      <p:pic>
        <p:nvPicPr>
          <p:cNvPr id="488" name="Google Shape;488;p69"/>
          <p:cNvPicPr preferRelativeResize="0"/>
          <p:nvPr/>
        </p:nvPicPr>
        <p:blipFill rotWithShape="1">
          <a:blip r:embed="rId24">
            <a:alphaModFix/>
          </a:blip>
          <a:srcRect/>
          <a:stretch/>
        </p:blipFill>
        <p:spPr>
          <a:xfrm>
            <a:off x="-11268" y="4457700"/>
            <a:ext cx="1257297" cy="685799"/>
          </a:xfrm>
          <a:prstGeom prst="rect">
            <a:avLst/>
          </a:prstGeom>
          <a:noFill/>
          <a:ln>
            <a:noFill/>
          </a:ln>
        </p:spPr>
      </p:pic>
      <p:sp>
        <p:nvSpPr>
          <p:cNvPr id="489" name="Google Shape;489;p6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rgbClr val="228B9C"/>
              </a:buClr>
              <a:buSzPts val="2700"/>
              <a:buFont typeface="Source Sans Pro"/>
              <a:buNone/>
              <a:defRPr sz="2700" b="0" i="0" u="none" strike="noStrike" cap="none">
                <a:solidFill>
                  <a:srgbClr val="228B9C"/>
                </a:solidFill>
                <a:latin typeface="Source Sans Pro"/>
                <a:ea typeface="Source Sans Pro"/>
                <a:cs typeface="Source Sans Pro"/>
                <a:sym typeface="Source Sans Pro"/>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490" name="Google Shape;490;p69"/>
          <p:cNvSpPr txBox="1">
            <a:spLocks noGrp="1"/>
          </p:cNvSpPr>
          <p:nvPr>
            <p:ph type="body" idx="1"/>
          </p:nvPr>
        </p:nvSpPr>
        <p:spPr>
          <a:xfrm>
            <a:off x="628650" y="1369219"/>
            <a:ext cx="7886700" cy="29172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rgbClr val="4E4E50"/>
              </a:buClr>
              <a:buSzPts val="2100"/>
              <a:buFont typeface="Arial"/>
              <a:buChar char="•"/>
              <a:defRPr sz="2100" b="0" i="0" u="none" strike="noStrike" cap="none">
                <a:solidFill>
                  <a:srgbClr val="4E4E50"/>
                </a:solidFill>
                <a:latin typeface="Source Sans Pro"/>
                <a:ea typeface="Source Sans Pro"/>
                <a:cs typeface="Source Sans Pro"/>
                <a:sym typeface="Source Sans Pro"/>
              </a:defRPr>
            </a:lvl1pPr>
            <a:lvl2pPr marL="914400" marR="0" lvl="1" indent="-342900" algn="l" rtl="0">
              <a:lnSpc>
                <a:spcPct val="90000"/>
              </a:lnSpc>
              <a:spcBef>
                <a:spcPts val="400"/>
              </a:spcBef>
              <a:spcAft>
                <a:spcPts val="0"/>
              </a:spcAft>
              <a:buClr>
                <a:srgbClr val="4E4E50"/>
              </a:buClr>
              <a:buSzPts val="1800"/>
              <a:buFont typeface="Arial"/>
              <a:buChar char="•"/>
              <a:defRPr sz="1800" b="0" i="0" u="none" strike="noStrike" cap="none">
                <a:solidFill>
                  <a:srgbClr val="4E4E50"/>
                </a:solidFill>
                <a:latin typeface="Source Sans Pro"/>
                <a:ea typeface="Source Sans Pro"/>
                <a:cs typeface="Source Sans Pro"/>
                <a:sym typeface="Source Sans Pro"/>
              </a:defRPr>
            </a:lvl2pPr>
            <a:lvl3pPr marL="1371600" marR="0" lvl="2" indent="-323850" algn="l" rtl="0">
              <a:lnSpc>
                <a:spcPct val="90000"/>
              </a:lnSpc>
              <a:spcBef>
                <a:spcPts val="400"/>
              </a:spcBef>
              <a:spcAft>
                <a:spcPts val="0"/>
              </a:spcAft>
              <a:buClr>
                <a:srgbClr val="4E4E50"/>
              </a:buClr>
              <a:buSzPts val="1500"/>
              <a:buFont typeface="Arial"/>
              <a:buChar char="•"/>
              <a:defRPr sz="1500" b="0" i="0" u="none" strike="noStrike" cap="none">
                <a:solidFill>
                  <a:srgbClr val="4E4E50"/>
                </a:solidFill>
                <a:latin typeface="Source Sans Pro"/>
                <a:ea typeface="Source Sans Pro"/>
                <a:cs typeface="Source Sans Pro"/>
                <a:sym typeface="Source Sans Pro"/>
              </a:defRPr>
            </a:lvl3pPr>
            <a:lvl4pPr marL="1828800" marR="0" lvl="3" indent="-317500" algn="l" rtl="0">
              <a:lnSpc>
                <a:spcPct val="90000"/>
              </a:lnSpc>
              <a:spcBef>
                <a:spcPts val="400"/>
              </a:spcBef>
              <a:spcAft>
                <a:spcPts val="0"/>
              </a:spcAft>
              <a:buClr>
                <a:srgbClr val="4E4E50"/>
              </a:buClr>
              <a:buSzPts val="1400"/>
              <a:buFont typeface="Arial"/>
              <a:buChar char="•"/>
              <a:defRPr sz="1400" b="0" i="0" u="none" strike="noStrike" cap="none">
                <a:solidFill>
                  <a:srgbClr val="4E4E50"/>
                </a:solidFill>
                <a:latin typeface="Source Sans Pro"/>
                <a:ea typeface="Source Sans Pro"/>
                <a:cs typeface="Source Sans Pro"/>
                <a:sym typeface="Source Sans Pro"/>
              </a:defRPr>
            </a:lvl4pPr>
            <a:lvl5pPr marL="2286000" marR="0" lvl="4" indent="-317500" algn="l" rtl="0">
              <a:lnSpc>
                <a:spcPct val="90000"/>
              </a:lnSpc>
              <a:spcBef>
                <a:spcPts val="400"/>
              </a:spcBef>
              <a:spcAft>
                <a:spcPts val="0"/>
              </a:spcAft>
              <a:buClr>
                <a:srgbClr val="4E4E50"/>
              </a:buClr>
              <a:buSzPts val="1400"/>
              <a:buFont typeface="Arial"/>
              <a:buChar char="•"/>
              <a:defRPr sz="1400" b="0" i="0" u="none" strike="noStrike" cap="none">
                <a:solidFill>
                  <a:srgbClr val="4E4E50"/>
                </a:solidFill>
                <a:latin typeface="Source Sans Pro"/>
                <a:ea typeface="Source Sans Pro"/>
                <a:cs typeface="Source Sans Pro"/>
                <a:sym typeface="Source Sans Pr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91" name="Google Shape;491;p69"/>
          <p:cNvSpPr/>
          <p:nvPr/>
        </p:nvSpPr>
        <p:spPr>
          <a:xfrm rot="-5400000">
            <a:off x="4554900" y="-126572"/>
            <a:ext cx="34200" cy="9144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Source Sans Pro"/>
              <a:ea typeface="Source Sans Pro"/>
              <a:cs typeface="Source Sans Pro"/>
              <a:sym typeface="Source Sans Pro"/>
            </a:endParaRPr>
          </a:p>
        </p:txBody>
      </p:sp>
      <p:sp>
        <p:nvSpPr>
          <p:cNvPr id="492" name="Google Shape;492;p69"/>
          <p:cNvSpPr txBox="1">
            <a:spLocks noGrp="1"/>
          </p:cNvSpPr>
          <p:nvPr>
            <p:ph type="sldNum" idx="12"/>
          </p:nvPr>
        </p:nvSpPr>
        <p:spPr>
          <a:xfrm>
            <a:off x="8667750" y="4462528"/>
            <a:ext cx="228600" cy="685800"/>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1pPr>
            <a:lvl2pPr marL="0" marR="0" lvl="1"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2pPr>
            <a:lvl3pPr marL="0" marR="0" lvl="2"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3pPr>
            <a:lvl4pPr marL="0" marR="0" lvl="3"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4pPr>
            <a:lvl5pPr marL="0" marR="0" lvl="4"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5pPr>
            <a:lvl6pPr marL="0" marR="0" lvl="5"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6pPr>
            <a:lvl7pPr marL="0" marR="0" lvl="6"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7pPr>
            <a:lvl8pPr marL="0" marR="0" lvl="7"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8pPr>
            <a:lvl9pPr marL="0" marR="0" lvl="8"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9pPr>
          </a:lstStyle>
          <a:p>
            <a:pPr marL="0" lvl="0" indent="0" algn="l" rtl="0">
              <a:spcBef>
                <a:spcPts val="0"/>
              </a:spcBef>
              <a:spcAft>
                <a:spcPts val="0"/>
              </a:spcAft>
              <a:buNone/>
            </a:pPr>
            <a:fld id="{00000000-1234-1234-1234-123412341234}" type="slidenum">
              <a:rPr lang="en"/>
              <a:t>‹#›</a:t>
            </a:fld>
            <a:endParaRPr/>
          </a:p>
        </p:txBody>
      </p:sp>
      <p:sp>
        <p:nvSpPr>
          <p:cNvPr id="493" name="Google Shape;493;p69"/>
          <p:cNvSpPr txBox="1">
            <a:spLocks noGrp="1"/>
          </p:cNvSpPr>
          <p:nvPr>
            <p:ph type="dt" idx="10"/>
          </p:nvPr>
        </p:nvSpPr>
        <p:spPr>
          <a:xfrm>
            <a:off x="7476558" y="4462528"/>
            <a:ext cx="1033200" cy="681000"/>
          </a:xfrm>
          <a:prstGeom prst="rect">
            <a:avLst/>
          </a:prstGeom>
          <a:noFill/>
          <a:ln>
            <a:noFill/>
          </a:ln>
        </p:spPr>
        <p:txBody>
          <a:bodyPr spcFirstLastPara="1" wrap="square" lIns="0" tIns="0" rIns="0" bIns="0" anchor="ctr" anchorCtr="0">
            <a:noAutofit/>
          </a:bodyPr>
          <a:lstStyle>
            <a:lvl1pPr marR="0" lvl="0" algn="r" rtl="0">
              <a:spcBef>
                <a:spcPts val="0"/>
              </a:spcBef>
              <a:spcAft>
                <a:spcPts val="0"/>
              </a:spcAft>
              <a:buSzPts val="1100"/>
              <a:buNone/>
              <a:defRPr sz="900" b="1" i="0" u="none" strike="noStrike" cap="none">
                <a:solidFill>
                  <a:schemeClr val="lt1"/>
                </a:solidFill>
                <a:latin typeface="Source Sans Pro SemiBold"/>
                <a:ea typeface="Source Sans Pro SemiBold"/>
                <a:cs typeface="Source Sans Pro SemiBold"/>
                <a:sym typeface="Source Sans Pro SemiBold"/>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94" name="Google Shape;494;p69"/>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100"/>
              <a:buNone/>
              <a:defRPr sz="900" b="1" i="0" u="none" strike="noStrike" cap="none">
                <a:solidFill>
                  <a:schemeClr val="lt1"/>
                </a:solidFill>
                <a:latin typeface="Source Sans Pro SemiBold"/>
                <a:ea typeface="Source Sans Pro SemiBold"/>
                <a:cs typeface="Source Sans Pro SemiBold"/>
                <a:sym typeface="Source Sans Pro SemiBold"/>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cxnSp>
        <p:nvCxnSpPr>
          <p:cNvPr id="495" name="Google Shape;495;p69"/>
          <p:cNvCxnSpPr/>
          <p:nvPr/>
        </p:nvCxnSpPr>
        <p:spPr>
          <a:xfrm>
            <a:off x="8582978" y="4745831"/>
            <a:ext cx="0" cy="114300"/>
          </a:xfrm>
          <a:prstGeom prst="straightConnector1">
            <a:avLst/>
          </a:prstGeom>
          <a:noFill/>
          <a:ln w="12700" cap="flat" cmpd="sng">
            <a:solidFill>
              <a:schemeClr val="lt1"/>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520">
          <p15:clr>
            <a:srgbClr val="F26B43"/>
          </p15:clr>
        </p15:guide>
        <p15:guide id="2" pos="12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1C56AEB-3345-5846-BA17-9623E6B5B297}"/>
              </a:ext>
            </a:extLst>
          </p:cNvPr>
          <p:cNvGrpSpPr/>
          <p:nvPr userDrawn="1"/>
        </p:nvGrpSpPr>
        <p:grpSpPr>
          <a:xfrm>
            <a:off x="-1" y="4457701"/>
            <a:ext cx="9144001" cy="707231"/>
            <a:chOff x="-1" y="5943600"/>
            <a:chExt cx="12192001" cy="942975"/>
          </a:xfrm>
        </p:grpSpPr>
        <p:sp>
          <p:nvSpPr>
            <p:cNvPr id="9" name="Rectangle 8">
              <a:extLst>
                <a:ext uri="{FF2B5EF4-FFF2-40B4-BE49-F238E27FC236}">
                  <a16:creationId xmlns:a16="http://schemas.microsoft.com/office/drawing/2014/main" id="{1A6879FC-EE95-C048-A6B6-555D9AF68DC1}"/>
                </a:ext>
              </a:extLst>
            </p:cNvPr>
            <p:cNvSpPr/>
            <p:nvPr userDrawn="1"/>
          </p:nvSpPr>
          <p:spPr>
            <a:xfrm>
              <a:off x="1711325" y="5950039"/>
              <a:ext cx="10480675" cy="907961"/>
            </a:xfrm>
            <a:prstGeom prst="rect">
              <a:avLst/>
            </a:prstGeom>
            <a:solidFill>
              <a:srgbClr val="929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Source Sans Pro" panose="020B0503030403020204" pitchFamily="34" charset="77"/>
              </a:endParaRPr>
            </a:p>
          </p:txBody>
        </p:sp>
        <p:sp>
          <p:nvSpPr>
            <p:cNvPr id="8" name="Rectangle 7">
              <a:extLst>
                <a:ext uri="{FF2B5EF4-FFF2-40B4-BE49-F238E27FC236}">
                  <a16:creationId xmlns:a16="http://schemas.microsoft.com/office/drawing/2014/main" id="{93DEDF14-EB80-6D42-8FB7-6459D2A06855}"/>
                </a:ext>
              </a:extLst>
            </p:cNvPr>
            <p:cNvSpPr/>
            <p:nvPr userDrawn="1"/>
          </p:nvSpPr>
          <p:spPr>
            <a:xfrm>
              <a:off x="-1" y="5950039"/>
              <a:ext cx="1666876" cy="907961"/>
            </a:xfrm>
            <a:prstGeom prst="rect">
              <a:avLst/>
            </a:prstGeom>
            <a:solidFill>
              <a:srgbClr val="228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Source Sans Pro" panose="020B0503030403020204" pitchFamily="34" charset="77"/>
              </a:endParaRPr>
            </a:p>
          </p:txBody>
        </p:sp>
        <p:sp>
          <p:nvSpPr>
            <p:cNvPr id="10" name="Rectangle 9">
              <a:extLst>
                <a:ext uri="{FF2B5EF4-FFF2-40B4-BE49-F238E27FC236}">
                  <a16:creationId xmlns:a16="http://schemas.microsoft.com/office/drawing/2014/main" id="{72208CB0-CEA2-3746-AF6D-4862BEDD309B}"/>
                </a:ext>
              </a:extLst>
            </p:cNvPr>
            <p:cNvSpPr/>
            <p:nvPr userDrawn="1"/>
          </p:nvSpPr>
          <p:spPr>
            <a:xfrm>
              <a:off x="1666875" y="5943600"/>
              <a:ext cx="45719" cy="942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n>
                  <a:noFill/>
                </a:ln>
                <a:latin typeface="Source Sans Pro" panose="020B0503030403020204" pitchFamily="34" charset="77"/>
              </a:endParaRPr>
            </a:p>
          </p:txBody>
        </p:sp>
      </p:grpSp>
      <p:pic>
        <p:nvPicPr>
          <p:cNvPr id="11" name="Picture 10">
            <a:extLst>
              <a:ext uri="{FF2B5EF4-FFF2-40B4-BE49-F238E27FC236}">
                <a16:creationId xmlns:a16="http://schemas.microsoft.com/office/drawing/2014/main" id="{D553D031-7746-A249-8F05-917257FFDA01}"/>
              </a:ext>
            </a:extLst>
          </p:cNvPr>
          <p:cNvPicPr>
            <a:picLocks noChangeAspect="1"/>
          </p:cNvPicPr>
          <p:nvPr userDrawn="1"/>
        </p:nvPicPr>
        <p:blipFill>
          <a:blip r:embed="rId28"/>
          <a:stretch>
            <a:fillRect/>
          </a:stretch>
        </p:blipFill>
        <p:spPr>
          <a:xfrm>
            <a:off x="-11268" y="4457701"/>
            <a:ext cx="1257299" cy="685799"/>
          </a:xfrm>
          <a:prstGeom prst="rect">
            <a:avLst/>
          </a:prstGeom>
        </p:spPr>
      </p:pic>
      <p:sp>
        <p:nvSpPr>
          <p:cNvPr id="2" name="Title Placeholder 1">
            <a:extLst>
              <a:ext uri="{FF2B5EF4-FFF2-40B4-BE49-F238E27FC236}">
                <a16:creationId xmlns:a16="http://schemas.microsoft.com/office/drawing/2014/main" id="{973EF9E8-3D8A-F743-B41E-69D7A4D166B0}"/>
              </a:ext>
            </a:extLst>
          </p:cNvPr>
          <p:cNvSpPr>
            <a:spLocks noGrp="1"/>
          </p:cNvSpPr>
          <p:nvPr userDrawn="1">
            <p:ph type="title"/>
          </p:nvPr>
        </p:nvSpPr>
        <p:spPr>
          <a:xfrm>
            <a:off x="628650" y="273844"/>
            <a:ext cx="7886700" cy="99417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EE301601-4F46-804B-8B92-B047D1324643}"/>
              </a:ext>
            </a:extLst>
          </p:cNvPr>
          <p:cNvSpPr>
            <a:spLocks noGrp="1"/>
          </p:cNvSpPr>
          <p:nvPr userDrawn="1">
            <p:ph type="body" idx="1"/>
          </p:nvPr>
        </p:nvSpPr>
        <p:spPr>
          <a:xfrm>
            <a:off x="628650" y="1369219"/>
            <a:ext cx="7886700" cy="2917031"/>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FCFA7F4E-12A9-A249-9DBB-2966AF8D8641}"/>
              </a:ext>
            </a:extLst>
          </p:cNvPr>
          <p:cNvSpPr/>
          <p:nvPr userDrawn="1"/>
        </p:nvSpPr>
        <p:spPr>
          <a:xfrm rot="16200000">
            <a:off x="4554856" y="-126617"/>
            <a:ext cx="34290" cy="9144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n>
                <a:noFill/>
              </a:ln>
              <a:latin typeface="Source Sans Pro" panose="020B0503030403020204" pitchFamily="34" charset="77"/>
            </a:endParaRPr>
          </a:p>
        </p:txBody>
      </p:sp>
      <p:sp>
        <p:nvSpPr>
          <p:cNvPr id="18" name="Slide Number Placeholder 4">
            <a:extLst>
              <a:ext uri="{FF2B5EF4-FFF2-40B4-BE49-F238E27FC236}">
                <a16:creationId xmlns:a16="http://schemas.microsoft.com/office/drawing/2014/main" id="{30E25385-34F3-0749-A636-1788EC929EB5}"/>
              </a:ext>
            </a:extLst>
          </p:cNvPr>
          <p:cNvSpPr>
            <a:spLocks noGrp="1"/>
          </p:cNvSpPr>
          <p:nvPr>
            <p:ph type="sldNum" sz="quarter" idx="4"/>
          </p:nvPr>
        </p:nvSpPr>
        <p:spPr>
          <a:xfrm>
            <a:off x="8667750" y="4462529"/>
            <a:ext cx="228600" cy="685799"/>
          </a:xfrm>
          <a:prstGeom prst="rect">
            <a:avLst/>
          </a:prstGeom>
        </p:spPr>
        <p:txBody>
          <a:bodyPr vert="horz" lIns="0" tIns="0" rIns="0" bIns="0" rtlCol="0" anchor="ctr"/>
          <a:lstStyle>
            <a:lvl1pPr algn="l">
              <a:defRPr sz="900" b="1" i="0">
                <a:solidFill>
                  <a:schemeClr val="bg1"/>
                </a:solidFill>
                <a:latin typeface="Source Sans Pro Semibold" panose="020B0503030403020204" pitchFamily="34" charset="77"/>
              </a:defRPr>
            </a:lvl1pPr>
          </a:lstStyle>
          <a:p>
            <a:fld id="{A9AC8D15-1A9E-D543-995C-70B9F5DA3974}" type="slidenum">
              <a:rPr lang="en-US" smtClean="0"/>
              <a:pPr/>
              <a:t>‹#›</a:t>
            </a:fld>
            <a:endParaRPr lang="en-US"/>
          </a:p>
        </p:txBody>
      </p:sp>
      <p:sp>
        <p:nvSpPr>
          <p:cNvPr id="19" name="Date Placeholder 6">
            <a:extLst>
              <a:ext uri="{FF2B5EF4-FFF2-40B4-BE49-F238E27FC236}">
                <a16:creationId xmlns:a16="http://schemas.microsoft.com/office/drawing/2014/main" id="{B39A759A-0D9F-4F45-A560-B4284D48A574}"/>
              </a:ext>
            </a:extLst>
          </p:cNvPr>
          <p:cNvSpPr>
            <a:spLocks noGrp="1"/>
          </p:cNvSpPr>
          <p:nvPr>
            <p:ph type="dt" sz="half" idx="2"/>
          </p:nvPr>
        </p:nvSpPr>
        <p:spPr>
          <a:xfrm>
            <a:off x="7476558" y="4462529"/>
            <a:ext cx="1033238" cy="680969"/>
          </a:xfrm>
          <a:prstGeom prst="rect">
            <a:avLst/>
          </a:prstGeom>
        </p:spPr>
        <p:txBody>
          <a:bodyPr vert="horz" lIns="0" tIns="0" rIns="0" bIns="0" rtlCol="0" anchor="ctr"/>
          <a:lstStyle>
            <a:lvl1pPr algn="r">
              <a:defRPr sz="900" b="1" i="0">
                <a:solidFill>
                  <a:schemeClr val="bg1"/>
                </a:solidFill>
                <a:latin typeface="Source Sans Pro Semibold" panose="020B0503030403020204" pitchFamily="34" charset="77"/>
              </a:defRPr>
            </a:lvl1pPr>
          </a:lstStyle>
          <a:p>
            <a:endParaRPr lang="en-US"/>
          </a:p>
        </p:txBody>
      </p:sp>
      <p:sp>
        <p:nvSpPr>
          <p:cNvPr id="20" name="Footer Placeholder 16">
            <a:extLst>
              <a:ext uri="{FF2B5EF4-FFF2-40B4-BE49-F238E27FC236}">
                <a16:creationId xmlns:a16="http://schemas.microsoft.com/office/drawing/2014/main" id="{76377366-3C9E-E043-A667-053CCAF28555}"/>
              </a:ext>
            </a:extLst>
          </p:cNvPr>
          <p:cNvSpPr>
            <a:spLocks noGrp="1"/>
          </p:cNvSpPr>
          <p:nvPr>
            <p:ph type="ftr" sz="quarter" idx="3"/>
          </p:nvPr>
        </p:nvSpPr>
        <p:spPr>
          <a:xfrm>
            <a:off x="2000250" y="4462529"/>
            <a:ext cx="3086100" cy="680969"/>
          </a:xfrm>
          <a:prstGeom prst="rect">
            <a:avLst/>
          </a:prstGeom>
        </p:spPr>
        <p:txBody>
          <a:bodyPr vert="horz" lIns="0" tIns="0" rIns="0" bIns="0" rtlCol="0" anchor="ctr"/>
          <a:lstStyle>
            <a:lvl1pPr algn="l">
              <a:defRPr sz="900" b="1" i="0" u="none" baseline="0">
                <a:solidFill>
                  <a:schemeClr val="bg1"/>
                </a:solidFill>
                <a:latin typeface="Source Sans Pro Semibold" panose="020B0503030403020204" pitchFamily="34" charset="77"/>
              </a:defRPr>
            </a:lvl1pPr>
          </a:lstStyle>
          <a:p>
            <a:r>
              <a:rPr lang="en-US"/>
              <a:t>San Francisco Estuary Partnership’s Perspective on the WRMP</a:t>
            </a:r>
          </a:p>
        </p:txBody>
      </p:sp>
      <p:cxnSp>
        <p:nvCxnSpPr>
          <p:cNvPr id="21" name="Straight Connector 20">
            <a:extLst>
              <a:ext uri="{FF2B5EF4-FFF2-40B4-BE49-F238E27FC236}">
                <a16:creationId xmlns:a16="http://schemas.microsoft.com/office/drawing/2014/main" id="{DBB59350-6991-5949-A91D-AC1FC5729102}"/>
              </a:ext>
            </a:extLst>
          </p:cNvPr>
          <p:cNvCxnSpPr>
            <a:cxnSpLocks/>
          </p:cNvCxnSpPr>
          <p:nvPr userDrawn="1"/>
        </p:nvCxnSpPr>
        <p:spPr>
          <a:xfrm>
            <a:off x="8582978" y="4745831"/>
            <a:ext cx="0" cy="1143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75854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Lst>
  <p:hf sldNum="0" hdr="0" dt="0"/>
  <p:txStyles>
    <p:titleStyle>
      <a:lvl1pPr algn="l" defTabSz="685800" rtl="0" eaLnBrk="1" latinLnBrk="0" hangingPunct="1">
        <a:lnSpc>
          <a:spcPct val="90000"/>
        </a:lnSpc>
        <a:spcBef>
          <a:spcPct val="0"/>
        </a:spcBef>
        <a:buNone/>
        <a:defRPr sz="2700" b="0" i="0" kern="1200">
          <a:solidFill>
            <a:srgbClr val="228B9C"/>
          </a:solidFill>
          <a:latin typeface="Source Sans Pro" panose="020B0503030403020204" pitchFamily="34" charset="77"/>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rgbClr val="4E4E50"/>
          </a:solidFill>
          <a:latin typeface="Source Sans Pro" panose="020B0503030403020204" pitchFamily="34"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rgbClr val="4E4E50"/>
          </a:solidFill>
          <a:latin typeface="Source Sans Pro" panose="020B0503030403020204" pitchFamily="34"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rgbClr val="4E4E50"/>
          </a:solidFill>
          <a:latin typeface="Source Sans Pro" panose="020B0503030403020204" pitchFamily="34"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rgbClr val="4E4E50"/>
          </a:solidFill>
          <a:latin typeface="Source Sans Pro" panose="020B0503030403020204" pitchFamily="34"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rgbClr val="4E4E50"/>
          </a:solidFill>
          <a:latin typeface="Source Sans Pro" panose="020B05030304030202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20" userDrawn="1">
          <p15:clr>
            <a:srgbClr val="F26B43"/>
          </p15:clr>
        </p15:guide>
        <p15:guide id="2" pos="126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9"/>
        <p:cNvGrpSpPr/>
        <p:nvPr/>
      </p:nvGrpSpPr>
      <p:grpSpPr>
        <a:xfrm>
          <a:off x="0" y="0"/>
          <a:ext cx="0" cy="0"/>
          <a:chOff x="0" y="0"/>
          <a:chExt cx="0" cy="0"/>
        </a:xfrm>
      </p:grpSpPr>
      <p:grpSp>
        <p:nvGrpSpPr>
          <p:cNvPr id="310" name="Google Shape;310;p53"/>
          <p:cNvGrpSpPr/>
          <p:nvPr/>
        </p:nvGrpSpPr>
        <p:grpSpPr>
          <a:xfrm>
            <a:off x="0" y="4457701"/>
            <a:ext cx="9144095" cy="707175"/>
            <a:chOff x="-1" y="5943600"/>
            <a:chExt cx="12192126" cy="942900"/>
          </a:xfrm>
        </p:grpSpPr>
        <p:sp>
          <p:nvSpPr>
            <p:cNvPr id="311" name="Google Shape;311;p53"/>
            <p:cNvSpPr/>
            <p:nvPr/>
          </p:nvSpPr>
          <p:spPr>
            <a:xfrm>
              <a:off x="1711325" y="5950039"/>
              <a:ext cx="10480800" cy="908100"/>
            </a:xfrm>
            <a:prstGeom prst="rect">
              <a:avLst/>
            </a:prstGeom>
            <a:solidFill>
              <a:srgbClr val="929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Source Sans Pro"/>
                <a:ea typeface="Source Sans Pro"/>
                <a:cs typeface="Source Sans Pro"/>
                <a:sym typeface="Source Sans Pro"/>
              </a:endParaRPr>
            </a:p>
          </p:txBody>
        </p:sp>
        <p:sp>
          <p:nvSpPr>
            <p:cNvPr id="312" name="Google Shape;312;p53"/>
            <p:cNvSpPr/>
            <p:nvPr/>
          </p:nvSpPr>
          <p:spPr>
            <a:xfrm>
              <a:off x="-1" y="5950039"/>
              <a:ext cx="1666800" cy="908100"/>
            </a:xfrm>
            <a:prstGeom prst="rect">
              <a:avLst/>
            </a:prstGeom>
            <a:solidFill>
              <a:srgbClr val="228B9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Source Sans Pro"/>
                <a:ea typeface="Source Sans Pro"/>
                <a:cs typeface="Source Sans Pro"/>
                <a:sym typeface="Source Sans Pro"/>
              </a:endParaRPr>
            </a:p>
          </p:txBody>
        </p:sp>
        <p:sp>
          <p:nvSpPr>
            <p:cNvPr id="313" name="Google Shape;313;p53"/>
            <p:cNvSpPr/>
            <p:nvPr/>
          </p:nvSpPr>
          <p:spPr>
            <a:xfrm>
              <a:off x="1666875" y="5943600"/>
              <a:ext cx="45600" cy="9429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Source Sans Pro"/>
                <a:ea typeface="Source Sans Pro"/>
                <a:cs typeface="Source Sans Pro"/>
                <a:sym typeface="Source Sans Pro"/>
              </a:endParaRPr>
            </a:p>
          </p:txBody>
        </p:sp>
      </p:grpSp>
      <p:pic>
        <p:nvPicPr>
          <p:cNvPr id="314" name="Google Shape;314;p53"/>
          <p:cNvPicPr preferRelativeResize="0"/>
          <p:nvPr/>
        </p:nvPicPr>
        <p:blipFill rotWithShape="1">
          <a:blip r:embed="rId23">
            <a:alphaModFix/>
          </a:blip>
          <a:srcRect/>
          <a:stretch/>
        </p:blipFill>
        <p:spPr>
          <a:xfrm>
            <a:off x="2" y="4471707"/>
            <a:ext cx="1257297" cy="685799"/>
          </a:xfrm>
          <a:prstGeom prst="rect">
            <a:avLst/>
          </a:prstGeom>
          <a:noFill/>
          <a:ln>
            <a:noFill/>
          </a:ln>
        </p:spPr>
      </p:pic>
      <p:sp>
        <p:nvSpPr>
          <p:cNvPr id="315" name="Google Shape;315;p5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rgbClr val="228B9C"/>
              </a:buClr>
              <a:buSzPts val="2700"/>
              <a:buFont typeface="Source Sans Pro"/>
              <a:buNone/>
              <a:defRPr sz="2700" b="0" i="0" u="none" strike="noStrike" cap="none">
                <a:solidFill>
                  <a:srgbClr val="228B9C"/>
                </a:solidFill>
                <a:latin typeface="Source Sans Pro"/>
                <a:ea typeface="Source Sans Pro"/>
                <a:cs typeface="Source Sans Pro"/>
                <a:sym typeface="Source Sans Pro"/>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316" name="Google Shape;316;p53"/>
          <p:cNvSpPr txBox="1">
            <a:spLocks noGrp="1"/>
          </p:cNvSpPr>
          <p:nvPr>
            <p:ph type="body" idx="1"/>
          </p:nvPr>
        </p:nvSpPr>
        <p:spPr>
          <a:xfrm>
            <a:off x="628650" y="1348613"/>
            <a:ext cx="7886700" cy="29172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rgbClr val="4E4E50"/>
              </a:buClr>
              <a:buSzPts val="2100"/>
              <a:buFont typeface="Arial"/>
              <a:buChar char="•"/>
              <a:defRPr sz="2100" b="0" i="0" u="none" strike="noStrike" cap="none">
                <a:solidFill>
                  <a:srgbClr val="4E4E50"/>
                </a:solidFill>
                <a:latin typeface="Source Sans Pro"/>
                <a:ea typeface="Source Sans Pro"/>
                <a:cs typeface="Source Sans Pro"/>
                <a:sym typeface="Source Sans Pro"/>
              </a:defRPr>
            </a:lvl1pPr>
            <a:lvl2pPr marL="914400" marR="0" lvl="1" indent="-342900" algn="l" rtl="0">
              <a:lnSpc>
                <a:spcPct val="90000"/>
              </a:lnSpc>
              <a:spcBef>
                <a:spcPts val="400"/>
              </a:spcBef>
              <a:spcAft>
                <a:spcPts val="0"/>
              </a:spcAft>
              <a:buClr>
                <a:srgbClr val="4E4E50"/>
              </a:buClr>
              <a:buSzPts val="1800"/>
              <a:buFont typeface="Arial"/>
              <a:buChar char="•"/>
              <a:defRPr sz="1800" b="0" i="0" u="none" strike="noStrike" cap="none">
                <a:solidFill>
                  <a:srgbClr val="4E4E50"/>
                </a:solidFill>
                <a:latin typeface="Source Sans Pro"/>
                <a:ea typeface="Source Sans Pro"/>
                <a:cs typeface="Source Sans Pro"/>
                <a:sym typeface="Source Sans Pro"/>
              </a:defRPr>
            </a:lvl2pPr>
            <a:lvl3pPr marL="1371600" marR="0" lvl="2" indent="-323850" algn="l" rtl="0">
              <a:lnSpc>
                <a:spcPct val="90000"/>
              </a:lnSpc>
              <a:spcBef>
                <a:spcPts val="400"/>
              </a:spcBef>
              <a:spcAft>
                <a:spcPts val="0"/>
              </a:spcAft>
              <a:buClr>
                <a:srgbClr val="4E4E50"/>
              </a:buClr>
              <a:buSzPts val="1500"/>
              <a:buFont typeface="Arial"/>
              <a:buChar char="•"/>
              <a:defRPr sz="1500" b="0" i="0" u="none" strike="noStrike" cap="none">
                <a:solidFill>
                  <a:srgbClr val="4E4E50"/>
                </a:solidFill>
                <a:latin typeface="Source Sans Pro"/>
                <a:ea typeface="Source Sans Pro"/>
                <a:cs typeface="Source Sans Pro"/>
                <a:sym typeface="Source Sans Pro"/>
              </a:defRPr>
            </a:lvl3pPr>
            <a:lvl4pPr marL="1828800" marR="0" lvl="3" indent="-317500" algn="l" rtl="0">
              <a:lnSpc>
                <a:spcPct val="90000"/>
              </a:lnSpc>
              <a:spcBef>
                <a:spcPts val="400"/>
              </a:spcBef>
              <a:spcAft>
                <a:spcPts val="0"/>
              </a:spcAft>
              <a:buClr>
                <a:srgbClr val="4E4E50"/>
              </a:buClr>
              <a:buSzPts val="1400"/>
              <a:buFont typeface="Arial"/>
              <a:buChar char="•"/>
              <a:defRPr sz="1400" b="0" i="0" u="none" strike="noStrike" cap="none">
                <a:solidFill>
                  <a:srgbClr val="4E4E50"/>
                </a:solidFill>
                <a:latin typeface="Source Sans Pro"/>
                <a:ea typeface="Source Sans Pro"/>
                <a:cs typeface="Source Sans Pro"/>
                <a:sym typeface="Source Sans Pro"/>
              </a:defRPr>
            </a:lvl4pPr>
            <a:lvl5pPr marL="2286000" marR="0" lvl="4" indent="-317500" algn="l" rtl="0">
              <a:lnSpc>
                <a:spcPct val="90000"/>
              </a:lnSpc>
              <a:spcBef>
                <a:spcPts val="400"/>
              </a:spcBef>
              <a:spcAft>
                <a:spcPts val="0"/>
              </a:spcAft>
              <a:buClr>
                <a:srgbClr val="4E4E50"/>
              </a:buClr>
              <a:buSzPts val="1400"/>
              <a:buFont typeface="Arial"/>
              <a:buChar char="•"/>
              <a:defRPr sz="1400" b="0" i="0" u="none" strike="noStrike" cap="none">
                <a:solidFill>
                  <a:srgbClr val="4E4E50"/>
                </a:solidFill>
                <a:latin typeface="Source Sans Pro"/>
                <a:ea typeface="Source Sans Pro"/>
                <a:cs typeface="Source Sans Pro"/>
                <a:sym typeface="Source Sans Pr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17" name="Google Shape;317;p53"/>
          <p:cNvSpPr/>
          <p:nvPr/>
        </p:nvSpPr>
        <p:spPr>
          <a:xfrm rot="16200000">
            <a:off x="4554900" y="-126572"/>
            <a:ext cx="34200" cy="9144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2098071375"/>
      </p:ext>
    </p:extLst>
  </p:cSld>
  <p:clrMap bg1="lt1" tx1="dk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890" userDrawn="1">
          <p15:clr>
            <a:srgbClr val="F26B43"/>
          </p15:clr>
        </p15:guide>
        <p15:guide id="2" pos="945"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3"/>
        <p:cNvGrpSpPr/>
        <p:nvPr/>
      </p:nvGrpSpPr>
      <p:grpSpPr>
        <a:xfrm>
          <a:off x="0" y="0"/>
          <a:ext cx="0" cy="0"/>
          <a:chOff x="0" y="0"/>
          <a:chExt cx="0" cy="0"/>
        </a:xfrm>
      </p:grpSpPr>
      <p:grpSp>
        <p:nvGrpSpPr>
          <p:cNvPr id="484" name="Google Shape;484;p69"/>
          <p:cNvGrpSpPr/>
          <p:nvPr/>
        </p:nvGrpSpPr>
        <p:grpSpPr>
          <a:xfrm>
            <a:off x="0" y="4457701"/>
            <a:ext cx="9144095" cy="707175"/>
            <a:chOff x="-1" y="5943600"/>
            <a:chExt cx="12192126" cy="942900"/>
          </a:xfrm>
        </p:grpSpPr>
        <p:sp>
          <p:nvSpPr>
            <p:cNvPr id="485" name="Google Shape;485;p69"/>
            <p:cNvSpPr/>
            <p:nvPr/>
          </p:nvSpPr>
          <p:spPr>
            <a:xfrm>
              <a:off x="1711325" y="5950039"/>
              <a:ext cx="10480800" cy="908100"/>
            </a:xfrm>
            <a:prstGeom prst="rect">
              <a:avLst/>
            </a:prstGeom>
            <a:solidFill>
              <a:srgbClr val="92949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Source Sans Pro"/>
                <a:ea typeface="Source Sans Pro"/>
                <a:cs typeface="Source Sans Pro"/>
                <a:sym typeface="Source Sans Pro"/>
              </a:endParaRPr>
            </a:p>
          </p:txBody>
        </p:sp>
        <p:sp>
          <p:nvSpPr>
            <p:cNvPr id="486" name="Google Shape;486;p69"/>
            <p:cNvSpPr/>
            <p:nvPr/>
          </p:nvSpPr>
          <p:spPr>
            <a:xfrm>
              <a:off x="-1" y="5950039"/>
              <a:ext cx="1666800" cy="908100"/>
            </a:xfrm>
            <a:prstGeom prst="rect">
              <a:avLst/>
            </a:prstGeom>
            <a:solidFill>
              <a:srgbClr val="228B9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Source Sans Pro"/>
                <a:ea typeface="Source Sans Pro"/>
                <a:cs typeface="Source Sans Pro"/>
                <a:sym typeface="Source Sans Pro"/>
              </a:endParaRPr>
            </a:p>
          </p:txBody>
        </p:sp>
        <p:sp>
          <p:nvSpPr>
            <p:cNvPr id="487" name="Google Shape;487;p69"/>
            <p:cNvSpPr/>
            <p:nvPr/>
          </p:nvSpPr>
          <p:spPr>
            <a:xfrm>
              <a:off x="1666875" y="5943600"/>
              <a:ext cx="45600" cy="9429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Source Sans Pro"/>
                <a:ea typeface="Source Sans Pro"/>
                <a:cs typeface="Source Sans Pro"/>
                <a:sym typeface="Source Sans Pro"/>
              </a:endParaRPr>
            </a:p>
          </p:txBody>
        </p:sp>
      </p:grpSp>
      <p:pic>
        <p:nvPicPr>
          <p:cNvPr id="488" name="Google Shape;488;p69"/>
          <p:cNvPicPr preferRelativeResize="0"/>
          <p:nvPr/>
        </p:nvPicPr>
        <p:blipFill rotWithShape="1">
          <a:blip r:embed="rId24">
            <a:alphaModFix/>
          </a:blip>
          <a:srcRect/>
          <a:stretch/>
        </p:blipFill>
        <p:spPr>
          <a:xfrm>
            <a:off x="-11267" y="4457701"/>
            <a:ext cx="1257297" cy="685799"/>
          </a:xfrm>
          <a:prstGeom prst="rect">
            <a:avLst/>
          </a:prstGeom>
          <a:noFill/>
          <a:ln>
            <a:noFill/>
          </a:ln>
        </p:spPr>
      </p:pic>
      <p:sp>
        <p:nvSpPr>
          <p:cNvPr id="489" name="Google Shape;489;p6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rgbClr val="228B9C"/>
              </a:buClr>
              <a:buSzPts val="2700"/>
              <a:buFont typeface="Source Sans Pro"/>
              <a:buNone/>
              <a:defRPr sz="2700" b="0" i="0" u="none" strike="noStrike" cap="none">
                <a:solidFill>
                  <a:srgbClr val="228B9C"/>
                </a:solidFill>
                <a:latin typeface="Source Sans Pro"/>
                <a:ea typeface="Source Sans Pro"/>
                <a:cs typeface="Source Sans Pro"/>
                <a:sym typeface="Source Sans Pro"/>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490" name="Google Shape;490;p69"/>
          <p:cNvSpPr txBox="1">
            <a:spLocks noGrp="1"/>
          </p:cNvSpPr>
          <p:nvPr>
            <p:ph type="body" idx="1"/>
          </p:nvPr>
        </p:nvSpPr>
        <p:spPr>
          <a:xfrm>
            <a:off x="628650" y="1369219"/>
            <a:ext cx="7886700" cy="29172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rgbClr val="4E4E50"/>
              </a:buClr>
              <a:buSzPts val="2100"/>
              <a:buFont typeface="Arial"/>
              <a:buChar char="•"/>
              <a:defRPr sz="2100" b="0" i="0" u="none" strike="noStrike" cap="none">
                <a:solidFill>
                  <a:srgbClr val="4E4E50"/>
                </a:solidFill>
                <a:latin typeface="Source Sans Pro"/>
                <a:ea typeface="Source Sans Pro"/>
                <a:cs typeface="Source Sans Pro"/>
                <a:sym typeface="Source Sans Pro"/>
              </a:defRPr>
            </a:lvl1pPr>
            <a:lvl2pPr marL="914400" marR="0" lvl="1" indent="-342900" algn="l" rtl="0">
              <a:lnSpc>
                <a:spcPct val="90000"/>
              </a:lnSpc>
              <a:spcBef>
                <a:spcPts val="400"/>
              </a:spcBef>
              <a:spcAft>
                <a:spcPts val="0"/>
              </a:spcAft>
              <a:buClr>
                <a:srgbClr val="4E4E50"/>
              </a:buClr>
              <a:buSzPts val="1800"/>
              <a:buFont typeface="Arial"/>
              <a:buChar char="•"/>
              <a:defRPr sz="1800" b="0" i="0" u="none" strike="noStrike" cap="none">
                <a:solidFill>
                  <a:srgbClr val="4E4E50"/>
                </a:solidFill>
                <a:latin typeface="Source Sans Pro"/>
                <a:ea typeface="Source Sans Pro"/>
                <a:cs typeface="Source Sans Pro"/>
                <a:sym typeface="Source Sans Pro"/>
              </a:defRPr>
            </a:lvl2pPr>
            <a:lvl3pPr marL="1371600" marR="0" lvl="2" indent="-323850" algn="l" rtl="0">
              <a:lnSpc>
                <a:spcPct val="90000"/>
              </a:lnSpc>
              <a:spcBef>
                <a:spcPts val="400"/>
              </a:spcBef>
              <a:spcAft>
                <a:spcPts val="0"/>
              </a:spcAft>
              <a:buClr>
                <a:srgbClr val="4E4E50"/>
              </a:buClr>
              <a:buSzPts val="1500"/>
              <a:buFont typeface="Arial"/>
              <a:buChar char="•"/>
              <a:defRPr sz="1500" b="0" i="0" u="none" strike="noStrike" cap="none">
                <a:solidFill>
                  <a:srgbClr val="4E4E50"/>
                </a:solidFill>
                <a:latin typeface="Source Sans Pro"/>
                <a:ea typeface="Source Sans Pro"/>
                <a:cs typeface="Source Sans Pro"/>
                <a:sym typeface="Source Sans Pro"/>
              </a:defRPr>
            </a:lvl3pPr>
            <a:lvl4pPr marL="1828800" marR="0" lvl="3" indent="-317500" algn="l" rtl="0">
              <a:lnSpc>
                <a:spcPct val="90000"/>
              </a:lnSpc>
              <a:spcBef>
                <a:spcPts val="400"/>
              </a:spcBef>
              <a:spcAft>
                <a:spcPts val="0"/>
              </a:spcAft>
              <a:buClr>
                <a:srgbClr val="4E4E50"/>
              </a:buClr>
              <a:buSzPts val="1400"/>
              <a:buFont typeface="Arial"/>
              <a:buChar char="•"/>
              <a:defRPr sz="1400" b="0" i="0" u="none" strike="noStrike" cap="none">
                <a:solidFill>
                  <a:srgbClr val="4E4E50"/>
                </a:solidFill>
                <a:latin typeface="Source Sans Pro"/>
                <a:ea typeface="Source Sans Pro"/>
                <a:cs typeface="Source Sans Pro"/>
                <a:sym typeface="Source Sans Pro"/>
              </a:defRPr>
            </a:lvl4pPr>
            <a:lvl5pPr marL="2286000" marR="0" lvl="4" indent="-317500" algn="l" rtl="0">
              <a:lnSpc>
                <a:spcPct val="90000"/>
              </a:lnSpc>
              <a:spcBef>
                <a:spcPts val="400"/>
              </a:spcBef>
              <a:spcAft>
                <a:spcPts val="0"/>
              </a:spcAft>
              <a:buClr>
                <a:srgbClr val="4E4E50"/>
              </a:buClr>
              <a:buSzPts val="1400"/>
              <a:buFont typeface="Arial"/>
              <a:buChar char="•"/>
              <a:defRPr sz="1400" b="0" i="0" u="none" strike="noStrike" cap="none">
                <a:solidFill>
                  <a:srgbClr val="4E4E50"/>
                </a:solidFill>
                <a:latin typeface="Source Sans Pro"/>
                <a:ea typeface="Source Sans Pro"/>
                <a:cs typeface="Source Sans Pro"/>
                <a:sym typeface="Source Sans Pr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91" name="Google Shape;491;p69"/>
          <p:cNvSpPr/>
          <p:nvPr/>
        </p:nvSpPr>
        <p:spPr>
          <a:xfrm rot="16200000">
            <a:off x="4554900" y="-126572"/>
            <a:ext cx="34200" cy="9144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Source Sans Pro"/>
              <a:ea typeface="Source Sans Pro"/>
              <a:cs typeface="Source Sans Pro"/>
              <a:sym typeface="Source Sans Pro"/>
            </a:endParaRPr>
          </a:p>
        </p:txBody>
      </p:sp>
      <p:sp>
        <p:nvSpPr>
          <p:cNvPr id="492" name="Google Shape;492;p69"/>
          <p:cNvSpPr txBox="1">
            <a:spLocks noGrp="1"/>
          </p:cNvSpPr>
          <p:nvPr>
            <p:ph type="sldNum" idx="12"/>
          </p:nvPr>
        </p:nvSpPr>
        <p:spPr>
          <a:xfrm>
            <a:off x="8667750" y="4462528"/>
            <a:ext cx="228600" cy="685800"/>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1pPr>
            <a:lvl2pPr marL="0" marR="0" lvl="1"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2pPr>
            <a:lvl3pPr marL="0" marR="0" lvl="2"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3pPr>
            <a:lvl4pPr marL="0" marR="0" lvl="3"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4pPr>
            <a:lvl5pPr marL="0" marR="0" lvl="4"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5pPr>
            <a:lvl6pPr marL="0" marR="0" lvl="5"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6pPr>
            <a:lvl7pPr marL="0" marR="0" lvl="6"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7pPr>
            <a:lvl8pPr marL="0" marR="0" lvl="7"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8pPr>
            <a:lvl9pPr marL="0" marR="0" lvl="8" indent="0" algn="l" rtl="0">
              <a:spcBef>
                <a:spcPts val="0"/>
              </a:spcBef>
              <a:buNone/>
              <a:defRPr sz="900" b="1" i="0" u="none" strike="noStrike" cap="none">
                <a:solidFill>
                  <a:schemeClr val="lt1"/>
                </a:solidFill>
                <a:latin typeface="Source Sans Pro SemiBold"/>
                <a:ea typeface="Source Sans Pro SemiBold"/>
                <a:cs typeface="Source Sans Pro SemiBold"/>
                <a:sym typeface="Source Sans Pro SemiBold"/>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
        <p:nvSpPr>
          <p:cNvPr id="493" name="Google Shape;493;p69"/>
          <p:cNvSpPr txBox="1">
            <a:spLocks noGrp="1"/>
          </p:cNvSpPr>
          <p:nvPr>
            <p:ph type="dt" idx="10"/>
          </p:nvPr>
        </p:nvSpPr>
        <p:spPr>
          <a:xfrm>
            <a:off x="7476558" y="4462528"/>
            <a:ext cx="1033200" cy="681000"/>
          </a:xfrm>
          <a:prstGeom prst="rect">
            <a:avLst/>
          </a:prstGeom>
          <a:noFill/>
          <a:ln>
            <a:noFill/>
          </a:ln>
        </p:spPr>
        <p:txBody>
          <a:bodyPr spcFirstLastPara="1" wrap="square" lIns="0" tIns="0" rIns="0" bIns="0" anchor="ctr" anchorCtr="0">
            <a:noAutofit/>
          </a:bodyPr>
          <a:lstStyle>
            <a:lvl1pPr marR="0" lvl="0" algn="r" rtl="0">
              <a:spcBef>
                <a:spcPts val="0"/>
              </a:spcBef>
              <a:spcAft>
                <a:spcPts val="0"/>
              </a:spcAft>
              <a:buSzPts val="1100"/>
              <a:buNone/>
              <a:defRPr sz="900" b="1" i="0" u="none" strike="noStrike" cap="none">
                <a:solidFill>
                  <a:schemeClr val="lt1"/>
                </a:solidFill>
                <a:latin typeface="Source Sans Pro SemiBold"/>
                <a:ea typeface="Source Sans Pro SemiBold"/>
                <a:cs typeface="Source Sans Pro SemiBold"/>
                <a:sym typeface="Source Sans Pro SemiBold"/>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94" name="Google Shape;494;p69"/>
          <p:cNvSpPr txBox="1">
            <a:spLocks noGrp="1"/>
          </p:cNvSpPr>
          <p:nvPr>
            <p:ph type="ftr" idx="11"/>
          </p:nvPr>
        </p:nvSpPr>
        <p:spPr>
          <a:xfrm>
            <a:off x="2000250" y="4462529"/>
            <a:ext cx="3086100" cy="6810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100"/>
              <a:buNone/>
              <a:defRPr sz="900" b="1" i="0" u="none" strike="noStrike" cap="none">
                <a:solidFill>
                  <a:schemeClr val="lt1"/>
                </a:solidFill>
                <a:latin typeface="Source Sans Pro SemiBold"/>
                <a:ea typeface="Source Sans Pro SemiBold"/>
                <a:cs typeface="Source Sans Pro SemiBold"/>
                <a:sym typeface="Source Sans Pro SemiBold"/>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cxnSp>
        <p:nvCxnSpPr>
          <p:cNvPr id="495" name="Google Shape;495;p69"/>
          <p:cNvCxnSpPr/>
          <p:nvPr/>
        </p:nvCxnSpPr>
        <p:spPr>
          <a:xfrm>
            <a:off x="8582978" y="4745831"/>
            <a:ext cx="0" cy="114300"/>
          </a:xfrm>
          <a:prstGeom prst="straightConnector1">
            <a:avLst/>
          </a:prstGeom>
          <a:noFill/>
          <a:ln w="12700" cap="flat" cmpd="sng">
            <a:solidFill>
              <a:schemeClr val="lt1"/>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520" userDrawn="1">
          <p15:clr>
            <a:srgbClr val="F26B43"/>
          </p15:clr>
        </p15:guide>
        <p15:guide id="2" pos="12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29_53B6CD3E.xml"/><Relationship Id="rId2" Type="http://schemas.openxmlformats.org/officeDocument/2006/relationships/notesSlide" Target="../notesSlides/notesSlide3.xml"/><Relationship Id="rId1" Type="http://schemas.openxmlformats.org/officeDocument/2006/relationships/slideLayout" Target="../slideLayouts/slideLayout52.xml"/><Relationship Id="rId4" Type="http://schemas.openxmlformats.org/officeDocument/2006/relationships/image" Target="../media/image31.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7.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28_1369E095.xml"/><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37.jpg"/><Relationship Id="rId4" Type="http://schemas.openxmlformats.org/officeDocument/2006/relationships/image" Target="../media/image36.jpg"/></Relationships>
</file>

<file path=ppt/slides/_rels/slide8.xml.rels><?xml version="1.0" encoding="UTF-8" standalone="yes"?>
<Relationships xmlns="http://schemas.openxmlformats.org/package/2006/relationships"><Relationship Id="rId3" Type="http://schemas.microsoft.com/office/2018/10/relationships/comments" Target="../comments/modernComment_12B_68B80D64.xml"/><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18/10/relationships/comments" Target="../comments/modernComment_138_ED7B83DB.xml"/><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1587A-36F3-03CC-FE5A-48EE22711CC0}"/>
              </a:ext>
            </a:extLst>
          </p:cNvPr>
          <p:cNvSpPr>
            <a:spLocks noGrp="1"/>
          </p:cNvSpPr>
          <p:nvPr>
            <p:ph type="title"/>
          </p:nvPr>
        </p:nvSpPr>
        <p:spPr>
          <a:xfrm>
            <a:off x="1943644" y="322730"/>
            <a:ext cx="5492871" cy="2388729"/>
          </a:xfrm>
          <a:solidFill>
            <a:srgbClr val="D9D9D9">
              <a:alpha val="69804"/>
            </a:srgbClr>
          </a:solidFill>
        </p:spPr>
        <p:txBody>
          <a:bodyPr/>
          <a:lstStyle/>
          <a:p>
            <a:r>
              <a:rPr lang="en-US" b="1" dirty="0">
                <a:solidFill>
                  <a:schemeClr val="tx1">
                    <a:lumMod val="75000"/>
                    <a:lumOff val="25000"/>
                  </a:schemeClr>
                </a:solidFill>
              </a:rPr>
              <a:t>People &amp; Wetlands: Key Themes from Developing Human Dimensions &amp; Equity Indicators for Wetland Monitoring </a:t>
            </a:r>
            <a:br>
              <a:rPr lang="en-US" b="1" dirty="0">
                <a:solidFill>
                  <a:schemeClr val="tx1">
                    <a:lumMod val="75000"/>
                    <a:lumOff val="25000"/>
                  </a:schemeClr>
                </a:solidFill>
              </a:rPr>
            </a:br>
            <a:br>
              <a:rPr lang="en-US" b="1" dirty="0">
                <a:solidFill>
                  <a:schemeClr val="tx1">
                    <a:lumMod val="75000"/>
                    <a:lumOff val="25000"/>
                  </a:schemeClr>
                </a:solidFill>
              </a:rPr>
            </a:br>
            <a:r>
              <a:rPr lang="en-US" sz="2000" b="1" dirty="0">
                <a:solidFill>
                  <a:schemeClr val="bg1"/>
                </a:solidFill>
              </a:rPr>
              <a:t>Alex Thomsen, SF Estuary Partnership</a:t>
            </a:r>
            <a:endParaRPr lang="en-US" dirty="0">
              <a:solidFill>
                <a:schemeClr val="bg1"/>
              </a:solidFill>
            </a:endParaRPr>
          </a:p>
        </p:txBody>
      </p:sp>
      <p:sp>
        <p:nvSpPr>
          <p:cNvPr id="3" name="TextBox 2">
            <a:extLst>
              <a:ext uri="{FF2B5EF4-FFF2-40B4-BE49-F238E27FC236}">
                <a16:creationId xmlns:a16="http://schemas.microsoft.com/office/drawing/2014/main" id="{0B1283E0-B5BD-DA09-9810-48B8384FE010}"/>
              </a:ext>
            </a:extLst>
          </p:cNvPr>
          <p:cNvSpPr txBox="1"/>
          <p:nvPr/>
        </p:nvSpPr>
        <p:spPr>
          <a:xfrm>
            <a:off x="4496696" y="4666881"/>
            <a:ext cx="3669594" cy="307777"/>
          </a:xfrm>
          <a:prstGeom prst="rect">
            <a:avLst/>
          </a:prstGeom>
          <a:noFill/>
        </p:spPr>
        <p:txBody>
          <a:bodyPr wrap="none" rtlCol="0">
            <a:spAutoFit/>
          </a:bodyPr>
          <a:lstStyle/>
          <a:p>
            <a:r>
              <a:rPr lang="en-US" sz="1400" dirty="0">
                <a:solidFill>
                  <a:schemeClr val="bg1"/>
                </a:solidFill>
                <a:latin typeface="Source Sans Pro" panose="020B0503030403020204" pitchFamily="34" charset="0"/>
                <a:ea typeface="Source Sans Pro" panose="020B0503030403020204" pitchFamily="34" charset="0"/>
              </a:rPr>
              <a:t>Wetland Migration Workshop, September 2023</a:t>
            </a:r>
            <a:endParaRPr lang="en-US"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14052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58927-94B7-2B5E-1377-0007F02B55C3}"/>
              </a:ext>
            </a:extLst>
          </p:cNvPr>
          <p:cNvSpPr>
            <a:spLocks noGrp="1"/>
          </p:cNvSpPr>
          <p:nvPr>
            <p:ph type="title"/>
          </p:nvPr>
        </p:nvSpPr>
        <p:spPr/>
        <p:txBody>
          <a:bodyPr/>
          <a:lstStyle/>
          <a:p>
            <a:r>
              <a:rPr lang="en-US" dirty="0">
                <a:latin typeface="Source Sans Pro"/>
                <a:ea typeface="Source Sans Pro"/>
              </a:rPr>
              <a:t>Thank you!</a:t>
            </a:r>
            <a:br>
              <a:rPr lang="en-US" dirty="0">
                <a:latin typeface="Source Sans Pro"/>
                <a:ea typeface="Source Sans Pro"/>
              </a:rPr>
            </a:br>
            <a:br>
              <a:rPr lang="en-US" dirty="0">
                <a:latin typeface="Source Sans Pro"/>
                <a:ea typeface="Source Sans Pro"/>
              </a:rPr>
            </a:br>
            <a:r>
              <a:rPr lang="en-US" dirty="0">
                <a:latin typeface="Source Sans Pro"/>
                <a:ea typeface="Source Sans Pro"/>
              </a:rPr>
              <a:t>Questions?</a:t>
            </a:r>
            <a:endParaRPr lang="en-US" dirty="0"/>
          </a:p>
        </p:txBody>
      </p:sp>
      <p:sp>
        <p:nvSpPr>
          <p:cNvPr id="3" name="Text Placeholder 2">
            <a:extLst>
              <a:ext uri="{FF2B5EF4-FFF2-40B4-BE49-F238E27FC236}">
                <a16:creationId xmlns:a16="http://schemas.microsoft.com/office/drawing/2014/main" id="{531B8DAC-227B-E61B-D3C3-C93FFD902AFA}"/>
              </a:ext>
            </a:extLst>
          </p:cNvPr>
          <p:cNvSpPr>
            <a:spLocks noGrp="1"/>
          </p:cNvSpPr>
          <p:nvPr>
            <p:ph type="body" idx="1"/>
          </p:nvPr>
        </p:nvSpPr>
        <p:spPr/>
        <p:txBody>
          <a:bodyPr vert="horz" lIns="91440" tIns="45720" rIns="91440" bIns="45720" rtlCol="0" anchor="t">
            <a:noAutofit/>
          </a:bodyPr>
          <a:lstStyle/>
          <a:p>
            <a:pPr marL="95250" indent="0">
              <a:buNone/>
            </a:pPr>
            <a:r>
              <a:rPr lang="en-US" dirty="0">
                <a:latin typeface="Source Sans Pro"/>
                <a:ea typeface="Source Sans Pro"/>
              </a:rPr>
              <a:t>Alex Thomsen, SF Estuary Partnership</a:t>
            </a:r>
            <a:endParaRPr lang="en-US" dirty="0">
              <a:ea typeface="Source Sans Pro" panose="020B0503030403020204" pitchFamily="34" charset="77"/>
            </a:endParaRPr>
          </a:p>
          <a:p>
            <a:pPr marL="95250" indent="0">
              <a:buNone/>
            </a:pPr>
            <a:r>
              <a:rPr lang="en-US" dirty="0">
                <a:latin typeface="Source Sans Pro"/>
                <a:ea typeface="Source Sans Pro"/>
              </a:rPr>
              <a:t>alexandra.thomsen@sfestuary.org</a:t>
            </a:r>
            <a:endParaRPr lang="en-US" dirty="0">
              <a:ea typeface="Source Sans Pro"/>
            </a:endParaRPr>
          </a:p>
        </p:txBody>
      </p:sp>
    </p:spTree>
    <p:extLst>
      <p:ext uri="{BB962C8B-B14F-4D97-AF65-F5344CB8AC3E}">
        <p14:creationId xmlns:p14="http://schemas.microsoft.com/office/powerpoint/2010/main" val="2162017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762E9-516A-71D3-4CBC-61B898DED258}"/>
              </a:ext>
            </a:extLst>
          </p:cNvPr>
          <p:cNvSpPr>
            <a:spLocks noGrp="1"/>
          </p:cNvSpPr>
          <p:nvPr>
            <p:ph type="title"/>
          </p:nvPr>
        </p:nvSpPr>
        <p:spPr>
          <a:xfrm>
            <a:off x="628650" y="370029"/>
            <a:ext cx="7886700" cy="680797"/>
          </a:xfrm>
        </p:spPr>
        <p:txBody>
          <a:bodyPr/>
          <a:lstStyle/>
          <a:p>
            <a:r>
              <a:rPr lang="en-US" dirty="0"/>
              <a:t>Topics:</a:t>
            </a:r>
          </a:p>
        </p:txBody>
      </p:sp>
      <p:sp>
        <p:nvSpPr>
          <p:cNvPr id="3" name="Text Placeholder 2">
            <a:extLst>
              <a:ext uri="{FF2B5EF4-FFF2-40B4-BE49-F238E27FC236}">
                <a16:creationId xmlns:a16="http://schemas.microsoft.com/office/drawing/2014/main" id="{337F5FB6-65F6-042C-2CC9-C592AE1D191E}"/>
              </a:ext>
            </a:extLst>
          </p:cNvPr>
          <p:cNvSpPr>
            <a:spLocks noGrp="1"/>
          </p:cNvSpPr>
          <p:nvPr>
            <p:ph type="body" idx="1"/>
          </p:nvPr>
        </p:nvSpPr>
        <p:spPr>
          <a:xfrm>
            <a:off x="628650" y="982605"/>
            <a:ext cx="7886700" cy="3881582"/>
          </a:xfrm>
        </p:spPr>
        <p:txBody>
          <a:bodyPr/>
          <a:lstStyle/>
          <a:p>
            <a:r>
              <a:rPr lang="en-US" sz="2000" dirty="0"/>
              <a:t>People &amp; Wetlands Workgroup motivation &amp; objectives</a:t>
            </a:r>
          </a:p>
          <a:p>
            <a:r>
              <a:rPr lang="en-US" sz="2000" dirty="0"/>
              <a:t>Process</a:t>
            </a:r>
          </a:p>
          <a:p>
            <a:pPr lvl="1"/>
            <a:r>
              <a:rPr lang="en-US" sz="1600" dirty="0"/>
              <a:t>Who is involved?</a:t>
            </a:r>
          </a:p>
          <a:p>
            <a:pPr lvl="1"/>
            <a:r>
              <a:rPr lang="en-US" sz="1600" dirty="0"/>
              <a:t>Indicator development</a:t>
            </a:r>
          </a:p>
          <a:p>
            <a:pPr lvl="1"/>
            <a:r>
              <a:rPr lang="en-US" sz="1600" dirty="0"/>
              <a:t>Management questions</a:t>
            </a:r>
            <a:endParaRPr lang="en-US" dirty="0"/>
          </a:p>
          <a:p>
            <a:r>
              <a:rPr lang="en-US" sz="2000" dirty="0"/>
              <a:t>Major themes</a:t>
            </a:r>
          </a:p>
          <a:p>
            <a:pPr lvl="1">
              <a:buSzPts val="2100"/>
            </a:pPr>
            <a:r>
              <a:rPr lang="en-US" sz="1600" dirty="0"/>
              <a:t>Primary areas of interest</a:t>
            </a:r>
          </a:p>
          <a:p>
            <a:pPr lvl="1">
              <a:buSzPts val="2100"/>
            </a:pPr>
            <a:r>
              <a:rPr lang="en-US" sz="1600" dirty="0"/>
              <a:t>Key takeaways</a:t>
            </a:r>
          </a:p>
        </p:txBody>
      </p:sp>
    </p:spTree>
    <p:extLst>
      <p:ext uri="{BB962C8B-B14F-4D97-AF65-F5344CB8AC3E}">
        <p14:creationId xmlns:p14="http://schemas.microsoft.com/office/powerpoint/2010/main" val="3216900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71;p39">
            <a:extLst>
              <a:ext uri="{FF2B5EF4-FFF2-40B4-BE49-F238E27FC236}">
                <a16:creationId xmlns:a16="http://schemas.microsoft.com/office/drawing/2014/main" id="{87C99266-3C05-80E6-F891-2D75E40D5BDC}"/>
              </a:ext>
            </a:extLst>
          </p:cNvPr>
          <p:cNvSpPr/>
          <p:nvPr/>
        </p:nvSpPr>
        <p:spPr>
          <a:xfrm rot="10800000">
            <a:off x="-759050" y="0"/>
            <a:ext cx="5180654" cy="5143500"/>
          </a:xfrm>
          <a:custGeom>
            <a:avLst/>
            <a:gdLst/>
            <a:ahLst/>
            <a:cxnLst/>
            <a:rect l="l" t="t" r="r" b="b"/>
            <a:pathLst>
              <a:path w="7188051" h="6858000" extrusionOk="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lt1">
              <a:alpha val="80000"/>
            </a:schemeClr>
          </a:solid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418C4C1D-4DEE-9228-AD44-D21E3DC08101}"/>
              </a:ext>
            </a:extLst>
          </p:cNvPr>
          <p:cNvSpPr>
            <a:spLocks noGrp="1"/>
          </p:cNvSpPr>
          <p:nvPr>
            <p:ph type="title"/>
          </p:nvPr>
        </p:nvSpPr>
        <p:spPr>
          <a:xfrm>
            <a:off x="4574368" y="157774"/>
            <a:ext cx="4202920" cy="1217621"/>
          </a:xfrm>
        </p:spPr>
        <p:txBody>
          <a:bodyPr/>
          <a:lstStyle/>
          <a:p>
            <a:r>
              <a:rPr lang="en-US" sz="2400"/>
              <a:t>People &amp; Wetlands Workgroup: Objectives</a:t>
            </a:r>
          </a:p>
        </p:txBody>
      </p:sp>
      <p:sp>
        <p:nvSpPr>
          <p:cNvPr id="3" name="Text Placeholder 2">
            <a:extLst>
              <a:ext uri="{FF2B5EF4-FFF2-40B4-BE49-F238E27FC236}">
                <a16:creationId xmlns:a16="http://schemas.microsoft.com/office/drawing/2014/main" id="{CB3762C1-C83C-431A-6AE6-73927C26CF57}"/>
              </a:ext>
            </a:extLst>
          </p:cNvPr>
          <p:cNvSpPr>
            <a:spLocks noGrp="1"/>
          </p:cNvSpPr>
          <p:nvPr>
            <p:ph type="body" idx="1"/>
          </p:nvPr>
        </p:nvSpPr>
        <p:spPr>
          <a:xfrm>
            <a:off x="4398311" y="1485260"/>
            <a:ext cx="4603829" cy="2977299"/>
          </a:xfrm>
        </p:spPr>
        <p:txBody>
          <a:bodyPr/>
          <a:lstStyle/>
          <a:p>
            <a:pPr marL="95250" indent="0">
              <a:buNone/>
            </a:pPr>
            <a:r>
              <a:rPr lang="en-US" sz="1800"/>
              <a:t>Develop indicators, metrics, and monitoring protocols/standards for human connections to wetlands that: </a:t>
            </a:r>
            <a:endParaRPr lang="en-US"/>
          </a:p>
          <a:p>
            <a:pPr marL="352425" indent="-257175"/>
            <a:r>
              <a:rPr lang="en-US" sz="1800"/>
              <a:t>Emphasize community and Tribal values</a:t>
            </a:r>
            <a:endParaRPr lang="en-US"/>
          </a:p>
          <a:p>
            <a:pPr marL="352425" indent="-257175"/>
            <a:r>
              <a:rPr lang="en-US" sz="1800"/>
              <a:t>Align with information needs of decision-makers</a:t>
            </a:r>
            <a:endParaRPr lang="en-US"/>
          </a:p>
          <a:p>
            <a:pPr marL="352425" indent="-257175"/>
            <a:r>
              <a:rPr lang="en-US" sz="1800"/>
              <a:t>Enable evaluation of equity questions, and </a:t>
            </a:r>
            <a:endParaRPr lang="en-US"/>
          </a:p>
          <a:p>
            <a:pPr marL="352425" indent="-257175"/>
            <a:r>
              <a:rPr lang="en-US" sz="1800"/>
              <a:t>Incorporate diverse ways of understanding wetland health</a:t>
            </a:r>
            <a:endParaRPr lang="en-US"/>
          </a:p>
        </p:txBody>
      </p:sp>
      <p:pic>
        <p:nvPicPr>
          <p:cNvPr id="5" name="Google Shape;880;p110">
            <a:extLst>
              <a:ext uri="{FF2B5EF4-FFF2-40B4-BE49-F238E27FC236}">
                <a16:creationId xmlns:a16="http://schemas.microsoft.com/office/drawing/2014/main" id="{825DD5B5-9B42-A7FD-9D91-86E3FA9987CA}"/>
              </a:ext>
            </a:extLst>
          </p:cNvPr>
          <p:cNvPicPr preferRelativeResize="0"/>
          <p:nvPr/>
        </p:nvPicPr>
        <p:blipFill>
          <a:blip r:embed="rId3"/>
          <a:srcRect l="13617" r="13617"/>
          <a:stretch/>
        </p:blipFill>
        <p:spPr>
          <a:xfrm>
            <a:off x="-759049" y="0"/>
            <a:ext cx="4990231" cy="5143500"/>
          </a:xfrm>
          <a:custGeom>
            <a:avLst/>
            <a:gdLst/>
            <a:ahLst/>
            <a:cxnLst/>
            <a:rect l="l" t="t" r="r" b="b"/>
            <a:pathLst>
              <a:path w="7028495" h="6858000" extrusionOk="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p:spPr>
      </p:pic>
      <p:sp>
        <p:nvSpPr>
          <p:cNvPr id="6" name="TextBox 5">
            <a:extLst>
              <a:ext uri="{FF2B5EF4-FFF2-40B4-BE49-F238E27FC236}">
                <a16:creationId xmlns:a16="http://schemas.microsoft.com/office/drawing/2014/main" id="{E2866F62-22B1-6399-B5E9-57467DC0B24A}"/>
              </a:ext>
            </a:extLst>
          </p:cNvPr>
          <p:cNvSpPr txBox="1"/>
          <p:nvPr/>
        </p:nvSpPr>
        <p:spPr>
          <a:xfrm>
            <a:off x="-836510" y="4927003"/>
            <a:ext cx="1204345" cy="216498"/>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800" b="0" i="1" u="none" strike="noStrike" kern="0" cap="none" spc="0" normalizeH="0" baseline="0" noProof="0" dirty="0">
                <a:ln>
                  <a:noFill/>
                </a:ln>
                <a:solidFill>
                  <a:schemeClr val="bg1"/>
                </a:solidFill>
                <a:effectLst/>
                <a:uLnTx/>
                <a:uFillTx/>
                <a:latin typeface="Calibri" panose="020F0502020204030204"/>
                <a:ea typeface="+mn-ea"/>
                <a:cs typeface="Arial"/>
                <a:sym typeface="Arial"/>
              </a:rPr>
              <a:t>Image: Shira Bezalel</a:t>
            </a:r>
          </a:p>
        </p:txBody>
      </p:sp>
    </p:spTree>
    <p:extLst>
      <p:ext uri="{BB962C8B-B14F-4D97-AF65-F5344CB8AC3E}">
        <p14:creationId xmlns:p14="http://schemas.microsoft.com/office/powerpoint/2010/main" val="205347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7828F-0381-7925-C8B8-606600BF378F}"/>
              </a:ext>
            </a:extLst>
          </p:cNvPr>
          <p:cNvSpPr>
            <a:spLocks noGrp="1"/>
          </p:cNvSpPr>
          <p:nvPr>
            <p:ph type="title"/>
          </p:nvPr>
        </p:nvSpPr>
        <p:spPr>
          <a:xfrm>
            <a:off x="271462" y="83474"/>
            <a:ext cx="7581619" cy="1105194"/>
          </a:xfrm>
        </p:spPr>
        <p:txBody>
          <a:bodyPr/>
          <a:lstStyle/>
          <a:p>
            <a:r>
              <a:rPr lang="en-US" dirty="0"/>
              <a:t>People &amp; Wetlands Workgroup: Areas of Expertise</a:t>
            </a:r>
          </a:p>
        </p:txBody>
      </p:sp>
      <p:sp>
        <p:nvSpPr>
          <p:cNvPr id="11" name="TextBox 10">
            <a:extLst>
              <a:ext uri="{FF2B5EF4-FFF2-40B4-BE49-F238E27FC236}">
                <a16:creationId xmlns:a16="http://schemas.microsoft.com/office/drawing/2014/main" id="{B4DB01C4-6DA2-5C84-2D86-16100B357C42}"/>
              </a:ext>
            </a:extLst>
          </p:cNvPr>
          <p:cNvSpPr txBox="1"/>
          <p:nvPr/>
        </p:nvSpPr>
        <p:spPr>
          <a:xfrm>
            <a:off x="7386221" y="3336154"/>
            <a:ext cx="1757779" cy="1107996"/>
          </a:xfrm>
          <a:prstGeom prst="rect">
            <a:avLst/>
          </a:prstGeom>
          <a:noFill/>
        </p:spPr>
        <p:txBody>
          <a:bodyPr wrap="square" rtlCol="0">
            <a:spAutoFit/>
          </a:bodyPr>
          <a:lstStyle/>
          <a:p>
            <a:r>
              <a:rPr lang="en-US" sz="1100" dirty="0">
                <a:solidFill>
                  <a:schemeClr val="tx1">
                    <a:lumMod val="65000"/>
                    <a:lumOff val="35000"/>
                  </a:schemeClr>
                </a:solidFill>
                <a:latin typeface="Calibri" panose="020F0502020204030204" pitchFamily="34" charset="0"/>
                <a:cs typeface="Calibri" panose="020F0502020204030204" pitchFamily="34" charset="0"/>
              </a:rPr>
              <a:t>Other: </a:t>
            </a:r>
          </a:p>
          <a:p>
            <a:r>
              <a:rPr lang="en-US" sz="1100" dirty="0">
                <a:solidFill>
                  <a:schemeClr val="tx1">
                    <a:lumMod val="65000"/>
                    <a:lumOff val="35000"/>
                  </a:schemeClr>
                </a:solidFill>
                <a:latin typeface="Calibri" panose="020F0502020204030204" pitchFamily="34" charset="0"/>
                <a:cs typeface="Calibri" panose="020F0502020204030204" pitchFamily="34" charset="0"/>
              </a:rPr>
              <a:t>Architect &amp; urban designer; </a:t>
            </a:r>
          </a:p>
          <a:p>
            <a:r>
              <a:rPr lang="en-US" sz="1100" dirty="0">
                <a:solidFill>
                  <a:schemeClr val="tx1">
                    <a:lumMod val="65000"/>
                    <a:lumOff val="35000"/>
                  </a:schemeClr>
                </a:solidFill>
                <a:latin typeface="Calibri" panose="020F0502020204030204" pitchFamily="34" charset="0"/>
                <a:cs typeface="Calibri" panose="020F0502020204030204" pitchFamily="34" charset="0"/>
              </a:rPr>
              <a:t>Wetland scientist &amp; estuarine ecologist (2); </a:t>
            </a:r>
          </a:p>
          <a:p>
            <a:r>
              <a:rPr lang="en-US" sz="1100" dirty="0">
                <a:solidFill>
                  <a:schemeClr val="tx1">
                    <a:lumMod val="65000"/>
                    <a:lumOff val="35000"/>
                  </a:schemeClr>
                </a:solidFill>
                <a:latin typeface="Calibri" panose="020F0502020204030204" pitchFamily="34" charset="0"/>
                <a:cs typeface="Calibri" panose="020F0502020204030204" pitchFamily="34" charset="0"/>
              </a:rPr>
              <a:t>Culture keeper &amp; community consultant</a:t>
            </a:r>
          </a:p>
        </p:txBody>
      </p:sp>
      <p:pic>
        <p:nvPicPr>
          <p:cNvPr id="14" name="Picture 13">
            <a:extLst>
              <a:ext uri="{FF2B5EF4-FFF2-40B4-BE49-F238E27FC236}">
                <a16:creationId xmlns:a16="http://schemas.microsoft.com/office/drawing/2014/main" id="{C059092E-F178-B468-4644-1BC01BB2F520}"/>
              </a:ext>
            </a:extLst>
          </p:cNvPr>
          <p:cNvPicPr>
            <a:picLocks noChangeAspect="1"/>
          </p:cNvPicPr>
          <p:nvPr/>
        </p:nvPicPr>
        <p:blipFill rotWithShape="1">
          <a:blip r:embed="rId4"/>
          <a:srcRect l="1763" t="1427" r="2151" b="1248"/>
          <a:stretch/>
        </p:blipFill>
        <p:spPr>
          <a:xfrm>
            <a:off x="2370338" y="1062546"/>
            <a:ext cx="4403324" cy="3018408"/>
          </a:xfrm>
          <a:prstGeom prst="rect">
            <a:avLst/>
          </a:prstGeom>
        </p:spPr>
      </p:pic>
    </p:spTree>
    <p:extLst>
      <p:ext uri="{BB962C8B-B14F-4D97-AF65-F5344CB8AC3E}">
        <p14:creationId xmlns:p14="http://schemas.microsoft.com/office/powerpoint/2010/main" val="1404489022"/>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119"/>
          <p:cNvSpPr txBox="1">
            <a:spLocks noGrp="1"/>
          </p:cNvSpPr>
          <p:nvPr>
            <p:ph type="title"/>
          </p:nvPr>
        </p:nvSpPr>
        <p:spPr>
          <a:xfrm>
            <a:off x="295876" y="149901"/>
            <a:ext cx="5963100" cy="548400"/>
          </a:xfrm>
          <a:prstGeom prst="rect">
            <a:avLst/>
          </a:prstGeom>
        </p:spPr>
        <p:txBody>
          <a:bodyPr spcFirstLastPara="1" wrap="square" lIns="0" tIns="0" rIns="0" bIns="0" anchor="ctr" anchorCtr="0">
            <a:noAutofit/>
          </a:bodyPr>
          <a:lstStyle/>
          <a:p>
            <a:r>
              <a:rPr lang="en"/>
              <a:t>People &amp; Wetlands Workgroup: Timeline</a:t>
            </a:r>
            <a:endParaRPr/>
          </a:p>
        </p:txBody>
      </p:sp>
      <p:graphicFrame>
        <p:nvGraphicFramePr>
          <p:cNvPr id="1079" name="Google Shape;1079;p119"/>
          <p:cNvGraphicFramePr/>
          <p:nvPr>
            <p:extLst>
              <p:ext uri="{D42A27DB-BD31-4B8C-83A1-F6EECF244321}">
                <p14:modId xmlns:p14="http://schemas.microsoft.com/office/powerpoint/2010/main" val="3603630923"/>
              </p:ext>
            </p:extLst>
          </p:nvPr>
        </p:nvGraphicFramePr>
        <p:xfrm>
          <a:off x="19" y="1173698"/>
          <a:ext cx="9143997" cy="2863054"/>
        </p:xfrm>
        <a:graphic>
          <a:graphicData uri="http://schemas.openxmlformats.org/drawingml/2006/table">
            <a:tbl>
              <a:tblPr>
                <a:noFill/>
              </a:tblPr>
              <a:tblGrid>
                <a:gridCol w="1509100">
                  <a:extLst>
                    <a:ext uri="{9D8B030D-6E8A-4147-A177-3AD203B41FA5}">
                      <a16:colId xmlns:a16="http://schemas.microsoft.com/office/drawing/2014/main" val="20000"/>
                    </a:ext>
                  </a:extLst>
                </a:gridCol>
                <a:gridCol w="760125">
                  <a:extLst>
                    <a:ext uri="{9D8B030D-6E8A-4147-A177-3AD203B41FA5}">
                      <a16:colId xmlns:a16="http://schemas.microsoft.com/office/drawing/2014/main" val="20001"/>
                    </a:ext>
                  </a:extLst>
                </a:gridCol>
                <a:gridCol w="950174">
                  <a:extLst>
                    <a:ext uri="{9D8B030D-6E8A-4147-A177-3AD203B41FA5}">
                      <a16:colId xmlns:a16="http://schemas.microsoft.com/office/drawing/2014/main" val="20002"/>
                    </a:ext>
                  </a:extLst>
                </a:gridCol>
                <a:gridCol w="831100">
                  <a:extLst>
                    <a:ext uri="{9D8B030D-6E8A-4147-A177-3AD203B41FA5}">
                      <a16:colId xmlns:a16="http://schemas.microsoft.com/office/drawing/2014/main" val="20003"/>
                    </a:ext>
                  </a:extLst>
                </a:gridCol>
                <a:gridCol w="1147475">
                  <a:extLst>
                    <a:ext uri="{9D8B030D-6E8A-4147-A177-3AD203B41FA5}">
                      <a16:colId xmlns:a16="http://schemas.microsoft.com/office/drawing/2014/main" val="20004"/>
                    </a:ext>
                  </a:extLst>
                </a:gridCol>
                <a:gridCol w="1113450">
                  <a:extLst>
                    <a:ext uri="{9D8B030D-6E8A-4147-A177-3AD203B41FA5}">
                      <a16:colId xmlns:a16="http://schemas.microsoft.com/office/drawing/2014/main" val="20005"/>
                    </a:ext>
                  </a:extLst>
                </a:gridCol>
                <a:gridCol w="1001296">
                  <a:extLst>
                    <a:ext uri="{9D8B030D-6E8A-4147-A177-3AD203B41FA5}">
                      <a16:colId xmlns:a16="http://schemas.microsoft.com/office/drawing/2014/main" val="20006"/>
                    </a:ext>
                  </a:extLst>
                </a:gridCol>
                <a:gridCol w="825228">
                  <a:extLst>
                    <a:ext uri="{9D8B030D-6E8A-4147-A177-3AD203B41FA5}">
                      <a16:colId xmlns:a16="http://schemas.microsoft.com/office/drawing/2014/main" val="20007"/>
                    </a:ext>
                  </a:extLst>
                </a:gridCol>
                <a:gridCol w="1006049">
                  <a:extLst>
                    <a:ext uri="{9D8B030D-6E8A-4147-A177-3AD203B41FA5}">
                      <a16:colId xmlns:a16="http://schemas.microsoft.com/office/drawing/2014/main" val="20008"/>
                    </a:ext>
                  </a:extLst>
                </a:gridCol>
              </a:tblGrid>
              <a:tr h="303025">
                <a:tc>
                  <a:txBody>
                    <a:bodyPr/>
                    <a:lstStyle/>
                    <a:p>
                      <a:pPr marL="0" lvl="0" indent="0" algn="l" rtl="0">
                        <a:lnSpc>
                          <a:spcPct val="115000"/>
                        </a:lnSpc>
                        <a:spcBef>
                          <a:spcPts val="0"/>
                        </a:spcBef>
                        <a:spcAft>
                          <a:spcPts val="0"/>
                        </a:spcAft>
                        <a:buNone/>
                      </a:pPr>
                      <a:r>
                        <a:rPr lang="en" sz="1000"/>
                        <a:t>​</a:t>
                      </a:r>
                      <a:endParaRPr sz="1000"/>
                    </a:p>
                  </a:txBody>
                  <a:tcPr marL="21425" marR="21425" marT="68575" marB="68575" anchor="b">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gridSpan="2">
                  <a:txBody>
                    <a:bodyPr/>
                    <a:lstStyle/>
                    <a:p>
                      <a:pPr marL="0" lvl="0" indent="0" algn="ctr" rtl="0">
                        <a:lnSpc>
                          <a:spcPct val="115000"/>
                        </a:lnSpc>
                        <a:spcBef>
                          <a:spcPts val="0"/>
                        </a:spcBef>
                        <a:spcAft>
                          <a:spcPts val="0"/>
                        </a:spcAft>
                        <a:buNone/>
                      </a:pPr>
                      <a:r>
                        <a:rPr lang="en" sz="1000" b="1">
                          <a:latin typeface="Open Sans"/>
                          <a:ea typeface="Open Sans"/>
                          <a:cs typeface="Open Sans"/>
                          <a:sym typeface="Open Sans"/>
                        </a:rPr>
                        <a:t>2022</a:t>
                      </a:r>
                      <a:endParaRPr sz="1000" b="1">
                        <a:latin typeface="Open Sans"/>
                        <a:ea typeface="Open Sans"/>
                        <a:cs typeface="Open Sans"/>
                        <a:sym typeface="Open Sans"/>
                      </a:endParaRPr>
                    </a:p>
                  </a:txBody>
                  <a:tcPr marL="21425" marR="21425" marT="68575" marB="68575"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hMerge="1">
                  <a:txBody>
                    <a:bodyPr/>
                    <a:lstStyle/>
                    <a:p>
                      <a:endParaRPr lang="en-US"/>
                    </a:p>
                  </a:txBody>
                  <a:tcPr/>
                </a:tc>
                <a:tc gridSpan="4">
                  <a:txBody>
                    <a:bodyPr/>
                    <a:lstStyle/>
                    <a:p>
                      <a:pPr marL="0" lvl="0" indent="0" algn="ctr" rtl="0">
                        <a:lnSpc>
                          <a:spcPct val="115000"/>
                        </a:lnSpc>
                        <a:spcBef>
                          <a:spcPts val="0"/>
                        </a:spcBef>
                        <a:spcAft>
                          <a:spcPts val="0"/>
                        </a:spcAft>
                        <a:buNone/>
                      </a:pPr>
                      <a:r>
                        <a:rPr lang="en" sz="1000" b="1">
                          <a:latin typeface="Open Sans"/>
                          <a:ea typeface="Open Sans"/>
                          <a:cs typeface="Open Sans"/>
                          <a:sym typeface="Open Sans"/>
                        </a:rPr>
                        <a:t>2023</a:t>
                      </a:r>
                      <a:endParaRPr sz="1000" b="1">
                        <a:latin typeface="Open Sans"/>
                        <a:ea typeface="Open Sans"/>
                        <a:cs typeface="Open Sans"/>
                        <a:sym typeface="Open Sans"/>
                      </a:endParaRPr>
                    </a:p>
                  </a:txBody>
                  <a:tcPr marL="21425" marR="21425" marT="68575" marB="68575"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lvl="0" indent="0" algn="ctr" rtl="0">
                        <a:lnSpc>
                          <a:spcPct val="115000"/>
                        </a:lnSpc>
                        <a:spcBef>
                          <a:spcPts val="0"/>
                        </a:spcBef>
                        <a:spcAft>
                          <a:spcPts val="0"/>
                        </a:spcAft>
                        <a:buNone/>
                      </a:pPr>
                      <a:r>
                        <a:rPr lang="en" sz="1000" b="1">
                          <a:latin typeface="Open Sans"/>
                          <a:ea typeface="Open Sans"/>
                          <a:cs typeface="Open Sans"/>
                          <a:sym typeface="Open Sans"/>
                        </a:rPr>
                        <a:t>2024</a:t>
                      </a:r>
                      <a:endParaRPr sz="1000" b="1">
                        <a:latin typeface="Open Sans"/>
                        <a:ea typeface="Open Sans"/>
                        <a:cs typeface="Open Sans"/>
                        <a:sym typeface="Open Sans"/>
                      </a:endParaRPr>
                    </a:p>
                  </a:txBody>
                  <a:tcPr marL="21425" marR="21425" marT="68575" marB="68575" anchor="b">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hMerge="1">
                  <a:txBody>
                    <a:bodyPr/>
                    <a:lstStyle/>
                    <a:p>
                      <a:endParaRPr lang="en-US"/>
                    </a:p>
                  </a:txBody>
                  <a:tcPr/>
                </a:tc>
                <a:extLst>
                  <a:ext uri="{0D108BD9-81ED-4DB2-BD59-A6C34878D82A}">
                    <a16:rowId xmlns:a16="http://schemas.microsoft.com/office/drawing/2014/main" val="10000"/>
                  </a:ext>
                </a:extLst>
              </a:tr>
              <a:tr h="303025">
                <a:tc>
                  <a:txBody>
                    <a:bodyPr/>
                    <a:lstStyle/>
                    <a:p>
                      <a:pPr marL="0" lvl="0" indent="0" algn="l" rtl="0">
                        <a:lnSpc>
                          <a:spcPct val="115000"/>
                        </a:lnSpc>
                        <a:spcBef>
                          <a:spcPts val="0"/>
                        </a:spcBef>
                        <a:spcAft>
                          <a:spcPts val="0"/>
                        </a:spcAft>
                        <a:buNone/>
                      </a:pPr>
                      <a:r>
                        <a:rPr lang="en" sz="1000" b="1">
                          <a:latin typeface="Open Sans"/>
                          <a:ea typeface="Open Sans"/>
                          <a:cs typeface="Open Sans"/>
                          <a:sym typeface="Open Sans"/>
                        </a:rPr>
                        <a:t>Major Milestones</a:t>
                      </a:r>
                      <a:r>
                        <a:rPr lang="en" sz="1000">
                          <a:latin typeface="Open Sans"/>
                          <a:ea typeface="Open Sans"/>
                          <a:cs typeface="Open Sans"/>
                          <a:sym typeface="Open Sans"/>
                        </a:rPr>
                        <a:t>​</a:t>
                      </a:r>
                      <a:endParaRPr sz="1000">
                        <a:latin typeface="Open Sans"/>
                        <a:ea typeface="Open Sans"/>
                        <a:cs typeface="Open Sans"/>
                        <a:sym typeface="Open Sans"/>
                      </a:endParaRPr>
                    </a:p>
                  </a:txBody>
                  <a:tcPr marL="21425" marR="21425" marT="68575" marB="68575" anchor="b">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000">
                          <a:latin typeface="Open Sans"/>
                          <a:ea typeface="Open Sans"/>
                          <a:cs typeface="Open Sans"/>
                          <a:sym typeface="Open Sans"/>
                        </a:rPr>
                        <a:t>Jul/Aug/Sep​</a:t>
                      </a:r>
                      <a:endParaRPr sz="1000">
                        <a:latin typeface="Open Sans"/>
                        <a:ea typeface="Open Sans"/>
                        <a:cs typeface="Open Sans"/>
                        <a:sym typeface="Open Sans"/>
                      </a:endParaRPr>
                    </a:p>
                  </a:txBody>
                  <a:tcPr marL="21425" marR="21425" marT="68575" marB="68575" anchor="b">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000">
                          <a:latin typeface="Open Sans"/>
                          <a:ea typeface="Open Sans"/>
                          <a:cs typeface="Open Sans"/>
                          <a:sym typeface="Open Sans"/>
                        </a:rPr>
                        <a:t>Oct/Nov/Dec​</a:t>
                      </a:r>
                      <a:endParaRPr sz="1000">
                        <a:latin typeface="Open Sans"/>
                        <a:ea typeface="Open Sans"/>
                        <a:cs typeface="Open Sans"/>
                        <a:sym typeface="Open Sans"/>
                      </a:endParaRPr>
                    </a:p>
                  </a:txBody>
                  <a:tcPr marL="21425" marR="21425" marT="68575" marB="68575" anchor="b">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000">
                          <a:latin typeface="Open Sans"/>
                          <a:ea typeface="Open Sans"/>
                          <a:cs typeface="Open Sans"/>
                          <a:sym typeface="Open Sans"/>
                        </a:rPr>
                        <a:t>Jan/Feb/Mar​</a:t>
                      </a:r>
                      <a:endParaRPr sz="1000">
                        <a:latin typeface="Open Sans"/>
                        <a:ea typeface="Open Sans"/>
                        <a:cs typeface="Open Sans"/>
                        <a:sym typeface="Open Sans"/>
                      </a:endParaRPr>
                    </a:p>
                  </a:txBody>
                  <a:tcPr marL="21425" marR="21425" marT="68575" marB="68575" anchor="b">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000">
                          <a:latin typeface="Open Sans"/>
                          <a:ea typeface="Open Sans"/>
                          <a:cs typeface="Open Sans"/>
                          <a:sym typeface="Open Sans"/>
                        </a:rPr>
                        <a:t>Apr/May/Jun​</a:t>
                      </a:r>
                      <a:endParaRPr sz="1000">
                        <a:latin typeface="Open Sans"/>
                        <a:ea typeface="Open Sans"/>
                        <a:cs typeface="Open Sans"/>
                        <a:sym typeface="Open Sans"/>
                      </a:endParaRPr>
                    </a:p>
                  </a:txBody>
                  <a:tcPr marL="21425" marR="21425" marT="68575" marB="68575" anchor="b">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000">
                          <a:latin typeface="Open Sans"/>
                          <a:ea typeface="Open Sans"/>
                          <a:cs typeface="Open Sans"/>
                          <a:sym typeface="Open Sans"/>
                        </a:rPr>
                        <a:t>Jul/Aug/Sep​</a:t>
                      </a:r>
                      <a:endParaRPr sz="1000">
                        <a:latin typeface="Open Sans"/>
                        <a:ea typeface="Open Sans"/>
                        <a:cs typeface="Open Sans"/>
                        <a:sym typeface="Open Sans"/>
                      </a:endParaRPr>
                    </a:p>
                  </a:txBody>
                  <a:tcPr marL="21425" marR="21425" marT="68575" marB="68575" anchor="b">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000">
                          <a:latin typeface="Open Sans"/>
                          <a:ea typeface="Open Sans"/>
                          <a:cs typeface="Open Sans"/>
                          <a:sym typeface="Open Sans"/>
                        </a:rPr>
                        <a:t>Oct/Nov/Dec​</a:t>
                      </a:r>
                      <a:endParaRPr sz="1000">
                        <a:latin typeface="Open Sans"/>
                        <a:ea typeface="Open Sans"/>
                        <a:cs typeface="Open Sans"/>
                        <a:sym typeface="Open Sans"/>
                      </a:endParaRPr>
                    </a:p>
                  </a:txBody>
                  <a:tcPr marL="21425" marR="21425" marT="68575" marB="68575" anchor="b">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000">
                          <a:latin typeface="Open Sans"/>
                          <a:ea typeface="Open Sans"/>
                          <a:cs typeface="Open Sans"/>
                          <a:sym typeface="Open Sans"/>
                        </a:rPr>
                        <a:t>Jan/Feb/Mar​</a:t>
                      </a:r>
                      <a:endParaRPr sz="1000">
                        <a:latin typeface="Open Sans"/>
                        <a:ea typeface="Open Sans"/>
                        <a:cs typeface="Open Sans"/>
                        <a:sym typeface="Open Sans"/>
                      </a:endParaRPr>
                    </a:p>
                  </a:txBody>
                  <a:tcPr marL="21425" marR="21425" marT="68575" marB="68575" anchor="b">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000">
                          <a:latin typeface="Open Sans"/>
                          <a:ea typeface="Open Sans"/>
                          <a:cs typeface="Open Sans"/>
                          <a:sym typeface="Open Sans"/>
                        </a:rPr>
                        <a:t>Apr/May/Jun​</a:t>
                      </a:r>
                      <a:endParaRPr sz="1000">
                        <a:latin typeface="Open Sans"/>
                        <a:ea typeface="Open Sans"/>
                        <a:cs typeface="Open Sans"/>
                        <a:sym typeface="Open Sans"/>
                      </a:endParaRPr>
                    </a:p>
                  </a:txBody>
                  <a:tcPr marL="21425" marR="21425" marT="68575" marB="68575" anchor="b">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76621">
                <a:tc>
                  <a:txBody>
                    <a:bodyPr/>
                    <a:lstStyle/>
                    <a:p>
                      <a:pPr marL="0" lvl="0" indent="0" algn="l" rtl="0">
                        <a:lnSpc>
                          <a:spcPct val="115000"/>
                        </a:lnSpc>
                        <a:spcBef>
                          <a:spcPts val="0"/>
                        </a:spcBef>
                        <a:spcAft>
                          <a:spcPts val="0"/>
                        </a:spcAft>
                        <a:buNone/>
                      </a:pPr>
                      <a:r>
                        <a:rPr lang="en" sz="1000" b="1">
                          <a:latin typeface="Open Sans"/>
                          <a:ea typeface="Open Sans"/>
                          <a:cs typeface="Open Sans"/>
                          <a:sym typeface="Open Sans"/>
                        </a:rPr>
                        <a:t>Literature &amp; Monitoring Review</a:t>
                      </a:r>
                      <a:endParaRPr sz="1000" b="1">
                        <a:latin typeface="Open Sans"/>
                        <a:ea typeface="Open Sans"/>
                        <a:cs typeface="Open Sans"/>
                        <a:sym typeface="Open Sans"/>
                      </a:endParaRPr>
                    </a:p>
                  </a:txBody>
                  <a:tcPr marL="21425" marR="21425" marT="68575" marB="68575" anchor="b">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0CECE"/>
                    </a:solidFill>
                  </a:tcPr>
                </a:tc>
                <a:tc>
                  <a:txBody>
                    <a:bodyPr/>
                    <a:lstStyle/>
                    <a:p>
                      <a:pPr marL="0" lvl="0" indent="0" algn="l" rtl="0">
                        <a:lnSpc>
                          <a:spcPct val="115000"/>
                        </a:lnSpc>
                        <a:spcBef>
                          <a:spcPts val="0"/>
                        </a:spcBef>
                        <a:spcAft>
                          <a:spcPts val="0"/>
                        </a:spcAft>
                        <a:buNone/>
                      </a:pPr>
                      <a:r>
                        <a:rPr lang="en" sz="1000"/>
                        <a:t>​</a:t>
                      </a:r>
                      <a:endParaRPr sz="1000"/>
                    </a:p>
                  </a:txBody>
                  <a:tcPr marL="21425" marR="21425" marT="68575" marB="68575" anchor="b">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0CECE"/>
                    </a:solidFill>
                  </a:tcPr>
                </a:tc>
                <a:tc>
                  <a:txBody>
                    <a:bodyPr/>
                    <a:lstStyle/>
                    <a:p>
                      <a:pPr marL="0" lvl="0" indent="0" algn="l" rtl="0">
                        <a:lnSpc>
                          <a:spcPct val="115000"/>
                        </a:lnSpc>
                        <a:spcBef>
                          <a:spcPts val="0"/>
                        </a:spcBef>
                        <a:spcAft>
                          <a:spcPts val="0"/>
                        </a:spcAft>
                        <a:buNone/>
                      </a:pPr>
                      <a:r>
                        <a:rPr lang="en" sz="1000"/>
                        <a:t>​</a:t>
                      </a:r>
                      <a:endParaRPr sz="1000"/>
                    </a:p>
                  </a:txBody>
                  <a:tcPr marL="21425" marR="21425" marT="68575" marB="68575" anchor="b">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0CECE"/>
                    </a:solidFill>
                  </a:tcPr>
                </a:tc>
                <a:tc>
                  <a:txBody>
                    <a:bodyPr/>
                    <a:lstStyle/>
                    <a:p>
                      <a:pPr marL="0" lvl="0" indent="0" algn="l" rtl="0">
                        <a:lnSpc>
                          <a:spcPct val="115000"/>
                        </a:lnSpc>
                        <a:spcBef>
                          <a:spcPts val="0"/>
                        </a:spcBef>
                        <a:spcAft>
                          <a:spcPts val="0"/>
                        </a:spcAft>
                        <a:buNone/>
                      </a:pPr>
                      <a:r>
                        <a:rPr lang="en" sz="1000"/>
                        <a:t>​</a:t>
                      </a:r>
                      <a:endParaRPr sz="1000"/>
                    </a:p>
                  </a:txBody>
                  <a:tcPr marL="21425" marR="21425" marT="68575" marB="68575" anchor="b">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0CECE"/>
                    </a:solidFill>
                  </a:tcPr>
                </a:tc>
                <a:tc>
                  <a:txBody>
                    <a:bodyPr/>
                    <a:lstStyle/>
                    <a:p>
                      <a:pPr marL="0" lvl="0" indent="0" algn="l" rtl="0">
                        <a:lnSpc>
                          <a:spcPct val="115000"/>
                        </a:lnSpc>
                        <a:spcBef>
                          <a:spcPts val="0"/>
                        </a:spcBef>
                        <a:spcAft>
                          <a:spcPts val="0"/>
                        </a:spcAft>
                        <a:buNone/>
                      </a:pPr>
                      <a:r>
                        <a:rPr lang="en" sz="1000" dirty="0"/>
                        <a:t>​</a:t>
                      </a:r>
                      <a:endParaRPr sz="1000" dirty="0"/>
                    </a:p>
                  </a:txBody>
                  <a:tcPr marL="21425" marR="21425" marT="68575" marB="68575" anchor="b">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tx2"/>
                    </a:solidFill>
                  </a:tcPr>
                </a:tc>
                <a:tc>
                  <a:txBody>
                    <a:bodyPr/>
                    <a:lstStyle/>
                    <a:p>
                      <a:pPr marL="0" lvl="0" indent="0" algn="l" rtl="0">
                        <a:lnSpc>
                          <a:spcPct val="115000"/>
                        </a:lnSpc>
                        <a:spcBef>
                          <a:spcPts val="0"/>
                        </a:spcBef>
                        <a:spcAft>
                          <a:spcPts val="0"/>
                        </a:spcAft>
                        <a:buNone/>
                      </a:pPr>
                      <a:r>
                        <a:rPr lang="en" sz="1000" dirty="0"/>
                        <a:t>​</a:t>
                      </a:r>
                      <a:endParaRPr sz="1000" dirty="0"/>
                    </a:p>
                  </a:txBody>
                  <a:tcPr marL="21425" marR="21425" marT="68575" marB="68575" anchor="b">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tx2"/>
                    </a:solidFill>
                  </a:tcPr>
                </a:tc>
                <a:tc>
                  <a:txBody>
                    <a:bodyPr/>
                    <a:lstStyle/>
                    <a:p>
                      <a:pPr marL="0" lvl="0" indent="0" algn="l" rtl="0">
                        <a:lnSpc>
                          <a:spcPct val="115000"/>
                        </a:lnSpc>
                        <a:spcBef>
                          <a:spcPts val="0"/>
                        </a:spcBef>
                        <a:spcAft>
                          <a:spcPts val="0"/>
                        </a:spcAft>
                        <a:buNone/>
                      </a:pPr>
                      <a:r>
                        <a:rPr lang="en" sz="1000" dirty="0"/>
                        <a:t>​</a:t>
                      </a:r>
                      <a:endParaRPr sz="1000" dirty="0"/>
                    </a:p>
                  </a:txBody>
                  <a:tcPr marL="21425" marR="21425" marT="68575" marB="68575" anchor="b">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tx2"/>
                    </a:solidFill>
                  </a:tcPr>
                </a:tc>
                <a:tc>
                  <a:txBody>
                    <a:bodyPr/>
                    <a:lstStyle/>
                    <a:p>
                      <a:pPr marL="0" lvl="0" indent="0" algn="l" rtl="0">
                        <a:spcBef>
                          <a:spcPts val="0"/>
                        </a:spcBef>
                        <a:spcAft>
                          <a:spcPts val="0"/>
                        </a:spcAft>
                        <a:buNone/>
                      </a:pPr>
                      <a:endParaRPr sz="1000" dirty="0"/>
                    </a:p>
                  </a:txBody>
                  <a:tcPr marL="21425" marR="21425" marT="68575" marB="68575" anchor="b">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tx2"/>
                    </a:solidFill>
                  </a:tcPr>
                </a:tc>
                <a:tc>
                  <a:txBody>
                    <a:bodyPr/>
                    <a:lstStyle/>
                    <a:p>
                      <a:pPr marL="0" lvl="0" indent="0" algn="l" rtl="0">
                        <a:spcBef>
                          <a:spcPts val="0"/>
                        </a:spcBef>
                        <a:spcAft>
                          <a:spcPts val="0"/>
                        </a:spcAft>
                        <a:buNone/>
                      </a:pPr>
                      <a:endParaRPr sz="1000" dirty="0"/>
                    </a:p>
                  </a:txBody>
                  <a:tcPr marL="21425" marR="21425" marT="68575" marB="68575" anchor="b">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tx2"/>
                    </a:solidFill>
                  </a:tcPr>
                </a:tc>
                <a:extLst>
                  <a:ext uri="{0D108BD9-81ED-4DB2-BD59-A6C34878D82A}">
                    <a16:rowId xmlns:a16="http://schemas.microsoft.com/office/drawing/2014/main" val="10002"/>
                  </a:ext>
                </a:extLst>
              </a:tr>
              <a:tr h="651881">
                <a:tc>
                  <a:txBody>
                    <a:bodyPr/>
                    <a:lstStyle/>
                    <a:p>
                      <a:pPr marL="0" lvl="0" indent="0" algn="l" rtl="0">
                        <a:lnSpc>
                          <a:spcPct val="115000"/>
                        </a:lnSpc>
                        <a:spcBef>
                          <a:spcPts val="0"/>
                        </a:spcBef>
                        <a:spcAft>
                          <a:spcPts val="0"/>
                        </a:spcAft>
                        <a:buNone/>
                      </a:pPr>
                      <a:r>
                        <a:rPr lang="en" sz="1000" b="1">
                          <a:latin typeface="Open Sans"/>
                          <a:ea typeface="Open Sans"/>
                          <a:cs typeface="Open Sans"/>
                        </a:rPr>
                        <a:t>Develop </a:t>
                      </a:r>
                      <a:r>
                        <a:rPr lang="en" sz="1000" b="1">
                          <a:latin typeface="Open Sans"/>
                          <a:ea typeface="Open Sans"/>
                          <a:cs typeface="Open Sans"/>
                          <a:sym typeface="Open Sans"/>
                        </a:rPr>
                        <a:t>Management Questions</a:t>
                      </a:r>
                      <a:r>
                        <a:rPr lang="en" sz="1000" b="1">
                          <a:latin typeface="Open Sans"/>
                          <a:ea typeface="Open Sans"/>
                          <a:cs typeface="Open Sans"/>
                        </a:rPr>
                        <a:t> </a:t>
                      </a:r>
                      <a:endParaRPr lang="en" sz="1000" b="1">
                        <a:latin typeface="Open Sans"/>
                        <a:ea typeface="Open Sans"/>
                        <a:cs typeface="Open Sans"/>
                        <a:sym typeface="Open Sans"/>
                      </a:endParaRPr>
                    </a:p>
                  </a:txBody>
                  <a:tcPr marL="21425" marR="21425" marT="68575" marB="68575" anchor="b">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C6E0B4"/>
                    </a:solidFill>
                  </a:tcPr>
                </a:tc>
                <a:tc>
                  <a:txBody>
                    <a:bodyPr/>
                    <a:lstStyle/>
                    <a:p>
                      <a:pPr marL="0" lvl="0" indent="0" algn="l" rtl="0">
                        <a:lnSpc>
                          <a:spcPct val="115000"/>
                        </a:lnSpc>
                        <a:spcBef>
                          <a:spcPts val="0"/>
                        </a:spcBef>
                        <a:spcAft>
                          <a:spcPts val="0"/>
                        </a:spcAft>
                        <a:buNone/>
                      </a:pPr>
                      <a:r>
                        <a:rPr lang="en" sz="1000"/>
                        <a:t>​</a:t>
                      </a:r>
                      <a:endParaRPr sz="1000"/>
                    </a:p>
                  </a:txBody>
                  <a:tcPr marL="21425" marR="21425" marT="68575" marB="68575" anchor="b">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endParaRPr lang="en" sz="1000"/>
                    </a:p>
                  </a:txBody>
                  <a:tcPr marL="21425" marR="21425" marT="68575" marB="68575" anchor="b">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C6E0B4"/>
                    </a:solidFill>
                  </a:tcPr>
                </a:tc>
                <a:tc>
                  <a:txBody>
                    <a:bodyPr/>
                    <a:lstStyle/>
                    <a:p>
                      <a:pPr marL="0" lvl="0" indent="0" algn="l" rtl="0">
                        <a:lnSpc>
                          <a:spcPct val="115000"/>
                        </a:lnSpc>
                        <a:spcBef>
                          <a:spcPts val="0"/>
                        </a:spcBef>
                        <a:spcAft>
                          <a:spcPts val="0"/>
                        </a:spcAft>
                        <a:buNone/>
                      </a:pPr>
                      <a:endParaRPr lang="en" sz="1000"/>
                    </a:p>
                  </a:txBody>
                  <a:tcPr marL="21425" marR="21425" marT="68575" marB="68575" anchor="b">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C6E0B4"/>
                    </a:solidFill>
                  </a:tcPr>
                </a:tc>
                <a:tc>
                  <a:txBody>
                    <a:bodyPr/>
                    <a:lstStyle/>
                    <a:p>
                      <a:pPr marL="0" lvl="0" indent="0" algn="l" rtl="0">
                        <a:lnSpc>
                          <a:spcPct val="115000"/>
                        </a:lnSpc>
                        <a:spcBef>
                          <a:spcPts val="0"/>
                        </a:spcBef>
                        <a:spcAft>
                          <a:spcPts val="0"/>
                        </a:spcAft>
                        <a:buNone/>
                      </a:pPr>
                      <a:endParaRPr lang="en" sz="1000"/>
                    </a:p>
                  </a:txBody>
                  <a:tcPr marL="21425" marR="21425" marT="68575" marB="68575" anchor="b">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C6E0B4"/>
                    </a:solidFill>
                  </a:tcPr>
                </a:tc>
                <a:tc>
                  <a:txBody>
                    <a:bodyPr/>
                    <a:lstStyle/>
                    <a:p>
                      <a:pPr marL="0" lvl="0" indent="0" algn="l" rtl="0">
                        <a:lnSpc>
                          <a:spcPct val="115000"/>
                        </a:lnSpc>
                        <a:spcBef>
                          <a:spcPts val="0"/>
                        </a:spcBef>
                        <a:spcAft>
                          <a:spcPts val="0"/>
                        </a:spcAft>
                        <a:buNone/>
                      </a:pPr>
                      <a:r>
                        <a:rPr lang="en" sz="1000"/>
                        <a:t>​</a:t>
                      </a:r>
                      <a:endParaRPr sz="1000"/>
                    </a:p>
                  </a:txBody>
                  <a:tcPr marL="21425" marR="21425" marT="68575" marB="68575" anchor="b">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000"/>
                        <a:t>​</a:t>
                      </a:r>
                      <a:endParaRPr sz="1000"/>
                    </a:p>
                  </a:txBody>
                  <a:tcPr marL="21425" marR="21425" marT="68575" marB="68575" anchor="b">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1000"/>
                    </a:p>
                  </a:txBody>
                  <a:tcPr marL="21425" marR="21425" marT="68575" marB="68575" anchor="b">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1000"/>
                    </a:p>
                  </a:txBody>
                  <a:tcPr marL="21425" marR="21425" marT="68575" marB="68575" anchor="b">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651881">
                <a:tc>
                  <a:txBody>
                    <a:bodyPr/>
                    <a:lstStyle/>
                    <a:p>
                      <a:pPr marL="0" lvl="0" indent="0" algn="l" rtl="0">
                        <a:lnSpc>
                          <a:spcPct val="115000"/>
                        </a:lnSpc>
                        <a:spcBef>
                          <a:spcPts val="0"/>
                        </a:spcBef>
                        <a:spcAft>
                          <a:spcPts val="0"/>
                        </a:spcAft>
                        <a:buNone/>
                      </a:pPr>
                      <a:r>
                        <a:rPr lang="en" sz="1000" b="1">
                          <a:latin typeface="Open Sans"/>
                          <a:ea typeface="Open Sans"/>
                          <a:cs typeface="Open Sans"/>
                          <a:sym typeface="Open Sans"/>
                        </a:rPr>
                        <a:t>Develop priority Monitoring Questions &amp; indicators</a:t>
                      </a:r>
                      <a:endParaRPr sz="1000" b="1">
                        <a:latin typeface="Open Sans"/>
                        <a:ea typeface="Open Sans"/>
                        <a:cs typeface="Open Sans"/>
                        <a:sym typeface="Open Sans"/>
                      </a:endParaRPr>
                    </a:p>
                  </a:txBody>
                  <a:tcPr marL="21425" marR="21425" marT="68575" marB="68575" anchor="b">
                    <a:lnL w="9525" cap="flat" cmpd="sng">
                      <a:solidFill>
                        <a:srgbClr val="999999"/>
                      </a:solidFill>
                      <a:prstDash val="solid"/>
                      <a:round/>
                      <a:headEnd type="none" w="sm" len="sm"/>
                      <a:tailEnd type="none" w="sm" len="sm"/>
                    </a:lnL>
                    <a:lnR w="9525" cap="flat" cmpd="sng" algn="ctr">
                      <a:solidFill>
                        <a:srgbClr val="999999"/>
                      </a:solidFill>
                      <a:prstDash val="solid"/>
                      <a:round/>
                      <a:headEnd type="none" w="sm" len="sm"/>
                      <a:tailEnd type="none" w="sm" len="sm"/>
                    </a:lnR>
                    <a:lnT w="9525" cap="flat" cmpd="sng" algn="ctr">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BDD7EE"/>
                    </a:solidFill>
                  </a:tcPr>
                </a:tc>
                <a:tc>
                  <a:txBody>
                    <a:bodyPr/>
                    <a:lstStyle/>
                    <a:p>
                      <a:pPr marL="0" lvl="0" indent="0" algn="l" rtl="0">
                        <a:lnSpc>
                          <a:spcPct val="115000"/>
                        </a:lnSpc>
                        <a:spcBef>
                          <a:spcPts val="0"/>
                        </a:spcBef>
                        <a:spcAft>
                          <a:spcPts val="0"/>
                        </a:spcAft>
                        <a:buNone/>
                      </a:pPr>
                      <a:r>
                        <a:rPr lang="en" sz="1000"/>
                        <a:t>​</a:t>
                      </a:r>
                      <a:endParaRPr sz="1000"/>
                    </a:p>
                  </a:txBody>
                  <a:tcPr marL="21425" marR="21425" marT="68575" marB="68575" anchor="b">
                    <a:lnL w="9525" cap="flat" cmpd="sng" algn="ctr">
                      <a:solidFill>
                        <a:srgbClr val="999999"/>
                      </a:solidFill>
                      <a:prstDash val="solid"/>
                      <a:round/>
                      <a:headEnd type="none" w="sm" len="sm"/>
                      <a:tailEnd type="none" w="sm" len="sm"/>
                    </a:lnL>
                    <a:lnR w="9525" cap="flat" cmpd="sng" algn="ctr">
                      <a:solidFill>
                        <a:srgbClr val="999999"/>
                      </a:solidFill>
                      <a:prstDash val="solid"/>
                      <a:round/>
                      <a:headEnd type="none" w="sm" len="sm"/>
                      <a:tailEnd type="none" w="sm" len="sm"/>
                    </a:lnR>
                    <a:lnT w="9525" cap="flat" cmpd="sng" algn="ctr">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000"/>
                        <a:t>​</a:t>
                      </a:r>
                      <a:endParaRPr sz="1000"/>
                    </a:p>
                  </a:txBody>
                  <a:tcPr marL="21425" marR="21425" marT="68575" marB="68575" anchor="b">
                    <a:lnL w="9525" cap="flat" cmpd="sng" algn="ctr">
                      <a:solidFill>
                        <a:srgbClr val="999999"/>
                      </a:solidFill>
                      <a:prstDash val="solid"/>
                      <a:round/>
                      <a:headEnd type="none" w="sm" len="sm"/>
                      <a:tailEnd type="none" w="sm" len="sm"/>
                    </a:lnL>
                    <a:lnR w="9525" cap="flat" cmpd="sng" algn="ctr">
                      <a:solidFill>
                        <a:srgbClr val="999999"/>
                      </a:solidFill>
                      <a:prstDash val="solid"/>
                      <a:round/>
                      <a:headEnd type="none" w="sm" len="sm"/>
                      <a:tailEnd type="none" w="sm" len="sm"/>
                    </a:lnR>
                    <a:lnT w="9525" cap="flat" cmpd="sng" algn="ctr">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000"/>
                        <a:t>​</a:t>
                      </a:r>
                      <a:endParaRPr sz="1000"/>
                    </a:p>
                  </a:txBody>
                  <a:tcPr marL="21425" marR="21425" marT="68575" marB="68575" anchor="b">
                    <a:lnL w="9525" cap="flat" cmpd="sng" algn="ctr">
                      <a:solidFill>
                        <a:srgbClr val="999999"/>
                      </a:solidFill>
                      <a:prstDash val="solid"/>
                      <a:round/>
                      <a:headEnd type="none" w="sm" len="sm"/>
                      <a:tailEnd type="none" w="sm" len="sm"/>
                    </a:lnL>
                    <a:lnR w="9525" cap="flat" cmpd="sng" algn="ctr">
                      <a:solidFill>
                        <a:srgbClr val="999999"/>
                      </a:solidFill>
                      <a:prstDash val="solid"/>
                      <a:round/>
                      <a:headEnd type="none" w="sm" len="sm"/>
                      <a:tailEnd type="none" w="sm" len="sm"/>
                    </a:lnR>
                    <a:lnT w="9525" cap="flat" cmpd="sng" algn="ctr">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endParaRPr lang="en" sz="1000"/>
                    </a:p>
                  </a:txBody>
                  <a:tcPr marL="21425" marR="21425" marT="68575" marB="68575" anchor="b">
                    <a:lnL w="9525" cap="flat" cmpd="sng" algn="ctr">
                      <a:solidFill>
                        <a:srgbClr val="999999"/>
                      </a:solidFill>
                      <a:prstDash val="solid"/>
                      <a:round/>
                      <a:headEnd type="none" w="sm" len="sm"/>
                      <a:tailEnd type="none" w="sm" len="sm"/>
                    </a:lnL>
                    <a:lnR w="9525" cap="flat" cmpd="sng" algn="ctr">
                      <a:solidFill>
                        <a:srgbClr val="999999"/>
                      </a:solidFill>
                      <a:prstDash val="solid"/>
                      <a:round/>
                      <a:headEnd type="none" w="sm" len="sm"/>
                      <a:tailEnd type="none" w="sm" len="sm"/>
                    </a:lnR>
                    <a:lnT w="9525" cap="flat" cmpd="sng" algn="ctr">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BDD7EE"/>
                    </a:solidFill>
                  </a:tcPr>
                </a:tc>
                <a:tc>
                  <a:txBody>
                    <a:bodyPr/>
                    <a:lstStyle/>
                    <a:p>
                      <a:pPr marL="0" lvl="0" indent="0" algn="l" rtl="0">
                        <a:lnSpc>
                          <a:spcPct val="115000"/>
                        </a:lnSpc>
                        <a:spcBef>
                          <a:spcPts val="0"/>
                        </a:spcBef>
                        <a:spcAft>
                          <a:spcPts val="0"/>
                        </a:spcAft>
                        <a:buNone/>
                      </a:pPr>
                      <a:endParaRPr lang="en" sz="1000" dirty="0"/>
                    </a:p>
                  </a:txBody>
                  <a:tcPr marL="21425" marR="21425" marT="68575" marB="68575" anchor="b">
                    <a:lnL w="9525" cap="flat" cmpd="sng" algn="ctr">
                      <a:solidFill>
                        <a:srgbClr val="999999"/>
                      </a:solidFill>
                      <a:prstDash val="solid"/>
                      <a:round/>
                      <a:headEnd type="none" w="sm" len="sm"/>
                      <a:tailEnd type="none" w="sm" len="sm"/>
                    </a:lnL>
                    <a:lnR w="9525" cap="flat" cmpd="sng" algn="ctr">
                      <a:solidFill>
                        <a:srgbClr val="999999"/>
                      </a:solidFill>
                      <a:prstDash val="solid"/>
                      <a:round/>
                      <a:headEnd type="none" w="sm" len="sm"/>
                      <a:tailEnd type="none" w="sm" len="sm"/>
                    </a:lnR>
                    <a:lnT w="9525" cap="flat" cmpd="sng" algn="ctr">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BDD7EE"/>
                    </a:solidFill>
                  </a:tcPr>
                </a:tc>
                <a:tc>
                  <a:txBody>
                    <a:bodyPr/>
                    <a:lstStyle/>
                    <a:p>
                      <a:pPr marL="0" lvl="0" indent="0" algn="l" rtl="0">
                        <a:lnSpc>
                          <a:spcPct val="115000"/>
                        </a:lnSpc>
                        <a:spcBef>
                          <a:spcPts val="0"/>
                        </a:spcBef>
                        <a:spcAft>
                          <a:spcPts val="0"/>
                        </a:spcAft>
                        <a:buNone/>
                      </a:pPr>
                      <a:r>
                        <a:rPr lang="en" sz="1000" dirty="0"/>
                        <a:t>​</a:t>
                      </a:r>
                      <a:endParaRPr sz="1000" dirty="0"/>
                    </a:p>
                  </a:txBody>
                  <a:tcPr marL="21425" marR="21425" marT="68575" marB="68575" anchor="b">
                    <a:lnL w="9525" cap="flat" cmpd="sng" algn="ctr">
                      <a:solidFill>
                        <a:srgbClr val="999999"/>
                      </a:solidFill>
                      <a:prstDash val="solid"/>
                      <a:round/>
                      <a:headEnd type="none" w="sm" len="sm"/>
                      <a:tailEnd type="none" w="sm" len="sm"/>
                    </a:lnL>
                    <a:lnR w="9525" cap="flat" cmpd="sng" algn="ctr">
                      <a:solidFill>
                        <a:srgbClr val="999999"/>
                      </a:solidFill>
                      <a:prstDash val="solid"/>
                      <a:round/>
                      <a:headEnd type="none" w="sm" len="sm"/>
                      <a:tailEnd type="none" w="sm" len="sm"/>
                    </a:lnR>
                    <a:lnT w="9525" cap="flat" cmpd="sng" algn="ctr">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accent5">
                        <a:lumMod val="40000"/>
                        <a:lumOff val="60000"/>
                      </a:schemeClr>
                    </a:solidFill>
                  </a:tcPr>
                </a:tc>
                <a:tc>
                  <a:txBody>
                    <a:bodyPr/>
                    <a:lstStyle/>
                    <a:p>
                      <a:pPr marL="0" lvl="0" indent="0" algn="l" rtl="0">
                        <a:spcBef>
                          <a:spcPts val="0"/>
                        </a:spcBef>
                        <a:spcAft>
                          <a:spcPts val="0"/>
                        </a:spcAft>
                        <a:buNone/>
                      </a:pPr>
                      <a:endParaRPr sz="1000"/>
                    </a:p>
                  </a:txBody>
                  <a:tcPr marL="21425" marR="21425" marT="68575" marB="68575" anchor="b">
                    <a:lnL w="9525" cap="flat" cmpd="sng" algn="ctr">
                      <a:solidFill>
                        <a:srgbClr val="999999"/>
                      </a:solidFill>
                      <a:prstDash val="solid"/>
                      <a:round/>
                      <a:headEnd type="none" w="sm" len="sm"/>
                      <a:tailEnd type="none" w="sm" len="sm"/>
                    </a:lnL>
                    <a:lnR w="9525" cap="flat" cmpd="sng" algn="ctr">
                      <a:solidFill>
                        <a:srgbClr val="999999"/>
                      </a:solidFill>
                      <a:prstDash val="solid"/>
                      <a:round/>
                      <a:headEnd type="none" w="sm" len="sm"/>
                      <a:tailEnd type="none" w="sm" len="sm"/>
                    </a:lnR>
                    <a:lnT w="9525" cap="flat" cmpd="sng" algn="ctr">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1000"/>
                    </a:p>
                  </a:txBody>
                  <a:tcPr marL="21425" marR="21425" marT="68575" marB="68575" anchor="b">
                    <a:lnL w="9525" cap="flat" cmpd="sng" algn="ctr">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lgn="ctr">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476621">
                <a:tc>
                  <a:txBody>
                    <a:bodyPr/>
                    <a:lstStyle/>
                    <a:p>
                      <a:pPr marL="0" lvl="0" indent="0" algn="l" rtl="0">
                        <a:lnSpc>
                          <a:spcPct val="115000"/>
                        </a:lnSpc>
                        <a:spcBef>
                          <a:spcPts val="0"/>
                        </a:spcBef>
                        <a:spcAft>
                          <a:spcPts val="0"/>
                        </a:spcAft>
                        <a:buNone/>
                      </a:pPr>
                      <a:r>
                        <a:rPr lang="en" sz="1000" b="1">
                          <a:solidFill>
                            <a:srgbClr val="FFFFFF"/>
                          </a:solidFill>
                          <a:latin typeface="Open Sans"/>
                          <a:ea typeface="Open Sans"/>
                          <a:cs typeface="Open Sans"/>
                          <a:sym typeface="Open Sans"/>
                        </a:rPr>
                        <a:t>Develop monitoring protocols</a:t>
                      </a:r>
                      <a:r>
                        <a:rPr lang="en" sz="1000" b="1">
                          <a:solidFill>
                            <a:srgbClr val="FFFFFF"/>
                          </a:solidFill>
                          <a:latin typeface="Open Sans"/>
                          <a:ea typeface="Open Sans"/>
                          <a:cs typeface="Open Sans"/>
                        </a:rPr>
                        <a:t>/standards</a:t>
                      </a:r>
                      <a:endParaRPr lang="en" sz="1000">
                        <a:solidFill>
                          <a:srgbClr val="FFFFFF"/>
                        </a:solidFill>
                        <a:latin typeface="Open Sans"/>
                        <a:ea typeface="Open Sans"/>
                        <a:cs typeface="Open Sans"/>
                        <a:sym typeface="Open Sans"/>
                      </a:endParaRPr>
                    </a:p>
                  </a:txBody>
                  <a:tcPr marL="21425" marR="21425" marT="68575" marB="68575" anchor="b">
                    <a:lnL w="9525" cap="flat" cmpd="sng">
                      <a:solidFill>
                        <a:srgbClr val="999999"/>
                      </a:solidFill>
                      <a:prstDash val="solid"/>
                      <a:round/>
                      <a:headEnd type="none" w="sm" len="sm"/>
                      <a:tailEnd type="none" w="sm" len="sm"/>
                    </a:lnL>
                    <a:lnR w="9525" cap="flat" cmpd="sng" algn="ctr">
                      <a:solidFill>
                        <a:srgbClr val="999999"/>
                      </a:solidFill>
                      <a:prstDash val="solid"/>
                      <a:round/>
                      <a:headEnd type="none" w="sm" len="sm"/>
                      <a:tailEnd type="none" w="sm" len="sm"/>
                    </a:lnR>
                    <a:lnT w="9525" cap="flat" cmpd="sng" algn="ctr">
                      <a:solidFill>
                        <a:srgbClr val="999999"/>
                      </a:solidFill>
                      <a:prstDash val="solid"/>
                      <a:round/>
                      <a:headEnd type="none" w="sm" len="sm"/>
                      <a:tailEnd type="none" w="sm" len="sm"/>
                    </a:lnT>
                    <a:lnB w="9525" cap="flat" cmpd="sng" algn="ctr">
                      <a:solidFill>
                        <a:srgbClr val="999999"/>
                      </a:solidFill>
                      <a:prstDash val="solid"/>
                      <a:round/>
                      <a:headEnd type="none" w="sm" len="sm"/>
                      <a:tailEnd type="none" w="sm" len="sm"/>
                    </a:lnB>
                    <a:solidFill>
                      <a:schemeClr val="accent1">
                        <a:lumMod val="60000"/>
                        <a:lumOff val="40000"/>
                      </a:schemeClr>
                    </a:solidFill>
                  </a:tcPr>
                </a:tc>
                <a:tc>
                  <a:txBody>
                    <a:bodyPr/>
                    <a:lstStyle/>
                    <a:p>
                      <a:pPr marL="0" lvl="0" indent="0" algn="l" rtl="0">
                        <a:lnSpc>
                          <a:spcPct val="115000"/>
                        </a:lnSpc>
                        <a:spcBef>
                          <a:spcPts val="0"/>
                        </a:spcBef>
                        <a:spcAft>
                          <a:spcPts val="0"/>
                        </a:spcAft>
                        <a:buNone/>
                      </a:pPr>
                      <a:r>
                        <a:rPr lang="en" sz="1000"/>
                        <a:t>​</a:t>
                      </a:r>
                      <a:endParaRPr sz="1000"/>
                    </a:p>
                  </a:txBody>
                  <a:tcPr marL="21425" marR="21425" marT="68575" marB="68575" anchor="b">
                    <a:lnL w="9525" cap="flat" cmpd="sng" algn="ctr">
                      <a:solidFill>
                        <a:srgbClr val="999999"/>
                      </a:solidFill>
                      <a:prstDash val="solid"/>
                      <a:round/>
                      <a:headEnd type="none" w="sm" len="sm"/>
                      <a:tailEnd type="none" w="sm" len="sm"/>
                    </a:lnL>
                    <a:lnR w="9525" cap="flat" cmpd="sng" algn="ctr">
                      <a:solidFill>
                        <a:srgbClr val="999999"/>
                      </a:solidFill>
                      <a:prstDash val="solid"/>
                      <a:round/>
                      <a:headEnd type="none" w="sm" len="sm"/>
                      <a:tailEnd type="none" w="sm" len="sm"/>
                    </a:lnR>
                    <a:lnT w="9525" cap="flat" cmpd="sng" algn="ctr">
                      <a:solidFill>
                        <a:srgbClr val="999999"/>
                      </a:solidFill>
                      <a:prstDash val="solid"/>
                      <a:round/>
                      <a:headEnd type="none" w="sm" len="sm"/>
                      <a:tailEnd type="none" w="sm" len="sm"/>
                    </a:lnT>
                    <a:lnB w="9525" cap="flat" cmpd="sng" algn="ctr">
                      <a:solidFill>
                        <a:srgbClr val="999999"/>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000"/>
                        <a:t>​</a:t>
                      </a:r>
                      <a:endParaRPr sz="1000"/>
                    </a:p>
                  </a:txBody>
                  <a:tcPr marL="21425" marR="21425" marT="68575" marB="68575" anchor="b">
                    <a:lnL w="9525" cap="flat" cmpd="sng" algn="ctr">
                      <a:solidFill>
                        <a:srgbClr val="999999"/>
                      </a:solidFill>
                      <a:prstDash val="solid"/>
                      <a:round/>
                      <a:headEnd type="none" w="sm" len="sm"/>
                      <a:tailEnd type="none" w="sm" len="sm"/>
                    </a:lnL>
                    <a:lnR w="9525" cap="flat" cmpd="sng" algn="ctr">
                      <a:solidFill>
                        <a:srgbClr val="999999"/>
                      </a:solidFill>
                      <a:prstDash val="solid"/>
                      <a:round/>
                      <a:headEnd type="none" w="sm" len="sm"/>
                      <a:tailEnd type="none" w="sm" len="sm"/>
                    </a:lnR>
                    <a:lnT w="9525" cap="flat" cmpd="sng" algn="ctr">
                      <a:solidFill>
                        <a:srgbClr val="999999"/>
                      </a:solidFill>
                      <a:prstDash val="solid"/>
                      <a:round/>
                      <a:headEnd type="none" w="sm" len="sm"/>
                      <a:tailEnd type="none" w="sm" len="sm"/>
                    </a:lnT>
                    <a:lnB w="9525" cap="flat" cmpd="sng" algn="ctr">
                      <a:solidFill>
                        <a:srgbClr val="999999"/>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000"/>
                        <a:t>​</a:t>
                      </a:r>
                      <a:endParaRPr sz="1000"/>
                    </a:p>
                  </a:txBody>
                  <a:tcPr marL="21425" marR="21425" marT="68575" marB="68575" anchor="b">
                    <a:lnL w="9525" cap="flat" cmpd="sng" algn="ctr">
                      <a:solidFill>
                        <a:srgbClr val="999999"/>
                      </a:solidFill>
                      <a:prstDash val="solid"/>
                      <a:round/>
                      <a:headEnd type="none" w="sm" len="sm"/>
                      <a:tailEnd type="none" w="sm" len="sm"/>
                    </a:lnL>
                    <a:lnR w="9525" cap="flat" cmpd="sng" algn="ctr">
                      <a:solidFill>
                        <a:srgbClr val="999999"/>
                      </a:solidFill>
                      <a:prstDash val="solid"/>
                      <a:round/>
                      <a:headEnd type="none" w="sm" len="sm"/>
                      <a:tailEnd type="none" w="sm" len="sm"/>
                    </a:lnR>
                    <a:lnT w="9525" cap="flat" cmpd="sng" algn="ctr">
                      <a:solidFill>
                        <a:srgbClr val="999999"/>
                      </a:solidFill>
                      <a:prstDash val="solid"/>
                      <a:round/>
                      <a:headEnd type="none" w="sm" len="sm"/>
                      <a:tailEnd type="none" w="sm" len="sm"/>
                    </a:lnT>
                    <a:lnB w="9525" cap="flat" cmpd="sng" algn="ctr">
                      <a:solidFill>
                        <a:srgbClr val="999999"/>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000"/>
                        <a:t>​</a:t>
                      </a:r>
                      <a:endParaRPr sz="1000"/>
                    </a:p>
                  </a:txBody>
                  <a:tcPr marL="21425" marR="21425" marT="68575" marB="68575" anchor="b">
                    <a:lnL w="9525" cap="flat" cmpd="sng" algn="ctr">
                      <a:solidFill>
                        <a:srgbClr val="999999"/>
                      </a:solidFill>
                      <a:prstDash val="solid"/>
                      <a:round/>
                      <a:headEnd type="none" w="sm" len="sm"/>
                      <a:tailEnd type="none" w="sm" len="sm"/>
                    </a:lnL>
                    <a:lnR w="9525" cap="flat" cmpd="sng" algn="ctr">
                      <a:solidFill>
                        <a:srgbClr val="999999"/>
                      </a:solidFill>
                      <a:prstDash val="solid"/>
                      <a:round/>
                      <a:headEnd type="none" w="sm" len="sm"/>
                      <a:tailEnd type="none" w="sm" len="sm"/>
                    </a:lnR>
                    <a:lnT w="9525" cap="flat" cmpd="sng" algn="ctr">
                      <a:solidFill>
                        <a:srgbClr val="999999"/>
                      </a:solidFill>
                      <a:prstDash val="solid"/>
                      <a:round/>
                      <a:headEnd type="none" w="sm" len="sm"/>
                      <a:tailEnd type="none" w="sm" len="sm"/>
                    </a:lnT>
                    <a:lnB w="9525" cap="flat" cmpd="sng" algn="ctr">
                      <a:solidFill>
                        <a:srgbClr val="999999"/>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000"/>
                        <a:t>​</a:t>
                      </a:r>
                      <a:endParaRPr sz="1000"/>
                    </a:p>
                  </a:txBody>
                  <a:tcPr marL="21425" marR="21425" marT="68575" marB="68575" anchor="b">
                    <a:lnL w="9525" cap="flat" cmpd="sng" algn="ctr">
                      <a:solidFill>
                        <a:srgbClr val="999999"/>
                      </a:solidFill>
                      <a:prstDash val="solid"/>
                      <a:round/>
                      <a:headEnd type="none" w="sm" len="sm"/>
                      <a:tailEnd type="none" w="sm" len="sm"/>
                    </a:lnL>
                    <a:lnR w="9525" cap="flat" cmpd="sng" algn="ctr">
                      <a:solidFill>
                        <a:srgbClr val="999999"/>
                      </a:solidFill>
                      <a:prstDash val="solid"/>
                      <a:round/>
                      <a:headEnd type="none" w="sm" len="sm"/>
                      <a:tailEnd type="none" w="sm" len="sm"/>
                    </a:lnR>
                    <a:lnT w="9525" cap="flat" cmpd="sng" algn="ctr">
                      <a:solidFill>
                        <a:srgbClr val="999999"/>
                      </a:solidFill>
                      <a:prstDash val="solid"/>
                      <a:round/>
                      <a:headEnd type="none" w="sm" len="sm"/>
                      <a:tailEnd type="none" w="sm" len="sm"/>
                    </a:lnT>
                    <a:lnB w="9525" cap="flat" cmpd="sng" algn="ctr">
                      <a:solidFill>
                        <a:srgbClr val="999999"/>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endParaRPr lang="en" sz="1000">
                        <a:solidFill>
                          <a:schemeClr val="lt1"/>
                        </a:solidFill>
                      </a:endParaRPr>
                    </a:p>
                  </a:txBody>
                  <a:tcPr marL="21425" marR="21425" marT="68575" marB="68575" anchor="b">
                    <a:lnL w="9525" cap="flat" cmpd="sng" algn="ctr">
                      <a:solidFill>
                        <a:srgbClr val="999999"/>
                      </a:solidFill>
                      <a:prstDash val="solid"/>
                      <a:round/>
                      <a:headEnd type="none" w="sm" len="sm"/>
                      <a:tailEnd type="none" w="sm" len="sm"/>
                    </a:lnL>
                    <a:lnR w="9525" cap="flat" cmpd="sng" algn="ctr">
                      <a:solidFill>
                        <a:srgbClr val="999999"/>
                      </a:solidFill>
                      <a:prstDash val="solid"/>
                      <a:round/>
                      <a:headEnd type="none" w="sm" len="sm"/>
                      <a:tailEnd type="none" w="sm" len="sm"/>
                    </a:lnR>
                    <a:lnT w="9525" cap="flat" cmpd="sng" algn="ctr">
                      <a:solidFill>
                        <a:srgbClr val="999999"/>
                      </a:solidFill>
                      <a:prstDash val="solid"/>
                      <a:round/>
                      <a:headEnd type="none" w="sm" len="sm"/>
                      <a:tailEnd type="none" w="sm" len="sm"/>
                    </a:lnT>
                    <a:lnB w="9525" cap="flat" cmpd="sng" algn="ctr">
                      <a:solidFill>
                        <a:srgbClr val="999999"/>
                      </a:solidFill>
                      <a:prstDash val="solid"/>
                      <a:round/>
                      <a:headEnd type="none" w="sm" len="sm"/>
                      <a:tailEnd type="none" w="sm" len="sm"/>
                    </a:lnB>
                    <a:solidFill>
                      <a:schemeClr val="accent1">
                        <a:lumMod val="60000"/>
                        <a:lumOff val="40000"/>
                      </a:schemeClr>
                    </a:solidFill>
                  </a:tcPr>
                </a:tc>
                <a:tc>
                  <a:txBody>
                    <a:bodyPr/>
                    <a:lstStyle/>
                    <a:p>
                      <a:pPr marL="0" lvl="0" indent="0" algn="l" rtl="0">
                        <a:lnSpc>
                          <a:spcPct val="115000"/>
                        </a:lnSpc>
                        <a:spcBef>
                          <a:spcPts val="0"/>
                        </a:spcBef>
                        <a:spcAft>
                          <a:spcPts val="0"/>
                        </a:spcAft>
                        <a:buNone/>
                      </a:pPr>
                      <a:endParaRPr lang="en" sz="1000" b="1">
                        <a:solidFill>
                          <a:schemeClr val="lt1"/>
                        </a:solidFill>
                      </a:endParaRPr>
                    </a:p>
                  </a:txBody>
                  <a:tcPr marL="21425" marR="21425" marT="68575" marB="68575" anchor="b">
                    <a:lnL w="9525" cap="flat" cmpd="sng" algn="ctr">
                      <a:solidFill>
                        <a:srgbClr val="999999"/>
                      </a:solidFill>
                      <a:prstDash val="solid"/>
                      <a:round/>
                      <a:headEnd type="none" w="sm" len="sm"/>
                      <a:tailEnd type="none" w="sm" len="sm"/>
                    </a:lnL>
                    <a:lnR w="9525" cap="flat" cmpd="sng" algn="ctr">
                      <a:solidFill>
                        <a:srgbClr val="999999"/>
                      </a:solidFill>
                      <a:prstDash val="solid"/>
                      <a:round/>
                      <a:headEnd type="none" w="sm" len="sm"/>
                      <a:tailEnd type="none" w="sm" len="sm"/>
                    </a:lnR>
                    <a:lnT w="9525" cap="flat" cmpd="sng" algn="ctr">
                      <a:solidFill>
                        <a:srgbClr val="999999"/>
                      </a:solidFill>
                      <a:prstDash val="solid"/>
                      <a:round/>
                      <a:headEnd type="none" w="sm" len="sm"/>
                      <a:tailEnd type="none" w="sm" len="sm"/>
                    </a:lnT>
                    <a:lnB w="9525" cap="flat" cmpd="sng" algn="ctr">
                      <a:solidFill>
                        <a:srgbClr val="999999"/>
                      </a:solidFill>
                      <a:prstDash val="solid"/>
                      <a:round/>
                      <a:headEnd type="none" w="sm" len="sm"/>
                      <a:tailEnd type="none" w="sm" len="sm"/>
                    </a:lnB>
                    <a:solidFill>
                      <a:schemeClr val="accent1">
                        <a:lumMod val="60000"/>
                        <a:lumOff val="40000"/>
                      </a:schemeClr>
                    </a:solidFill>
                  </a:tcPr>
                </a:tc>
                <a:tc>
                  <a:txBody>
                    <a:bodyPr/>
                    <a:lstStyle/>
                    <a:p>
                      <a:pPr marL="0" marR="0" lvl="0" indent="0" algn="l">
                        <a:lnSpc>
                          <a:spcPct val="114999"/>
                        </a:lnSpc>
                        <a:spcBef>
                          <a:spcPts val="0"/>
                        </a:spcBef>
                        <a:spcAft>
                          <a:spcPts val="0"/>
                        </a:spcAft>
                        <a:buNone/>
                      </a:pPr>
                      <a:endParaRPr lang="en" sz="1000" b="1" i="0" u="none" strike="noStrike" cap="none" noProof="0" dirty="0">
                        <a:solidFill>
                          <a:schemeClr val="lt1"/>
                        </a:solidFill>
                        <a:sym typeface="Arial"/>
                      </a:endParaRPr>
                    </a:p>
                  </a:txBody>
                  <a:tcPr marL="21425" marR="21425" marT="68575" marB="68575" anchor="b">
                    <a:lnL w="9525" cap="flat" cmpd="sng" algn="ctr">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lgn="ctr">
                      <a:solidFill>
                        <a:srgbClr val="999999"/>
                      </a:solidFill>
                      <a:prstDash val="solid"/>
                      <a:round/>
                      <a:headEnd type="none" w="sm" len="sm"/>
                      <a:tailEnd type="none" w="sm" len="sm"/>
                    </a:lnT>
                    <a:lnB w="9525" cap="flat" cmpd="sng" algn="ctr">
                      <a:solidFill>
                        <a:srgbClr val="999999"/>
                      </a:solidFill>
                      <a:prstDash val="solid"/>
                      <a:round/>
                      <a:headEnd type="none" w="sm" len="sm"/>
                      <a:tailEnd type="none" w="sm" len="sm"/>
                    </a:lnB>
                    <a:solidFill>
                      <a:schemeClr val="accent1">
                        <a:lumMod val="60000"/>
                        <a:lumOff val="40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450615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7">
            <a:extLst>
              <a:ext uri="{FF2B5EF4-FFF2-40B4-BE49-F238E27FC236}">
                <a16:creationId xmlns:a16="http://schemas.microsoft.com/office/drawing/2014/main" id="{9D9CE3C4-25D7-403C-9312-F3B39099D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524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B3619FBD-F924-21A4-ADB3-9D5A39142389}"/>
              </a:ext>
            </a:extLst>
          </p:cNvPr>
          <p:cNvSpPr>
            <a:spLocks noGrp="1"/>
          </p:cNvSpPr>
          <p:nvPr>
            <p:ph type="title"/>
          </p:nvPr>
        </p:nvSpPr>
        <p:spPr>
          <a:xfrm>
            <a:off x="4694844" y="260873"/>
            <a:ext cx="4078688" cy="821597"/>
          </a:xfrm>
        </p:spPr>
        <p:txBody>
          <a:bodyPr anchor="b">
            <a:normAutofit/>
          </a:bodyPr>
          <a:lstStyle/>
          <a:p>
            <a:r>
              <a:rPr lang="en-US">
                <a:latin typeface="Source Sans Pro"/>
                <a:ea typeface="Source Sans Pro"/>
              </a:rPr>
              <a:t>People and Wetlands Management Questions</a:t>
            </a:r>
            <a:endParaRPr lang="en-US">
              <a:solidFill>
                <a:schemeClr val="tx2"/>
              </a:solidFill>
            </a:endParaRPr>
          </a:p>
        </p:txBody>
      </p:sp>
      <p:pic>
        <p:nvPicPr>
          <p:cNvPr id="3" name="Picture 2" descr="A water flowing through a grassy area&#10;&#10;Description automatically generated with medium confidence">
            <a:extLst>
              <a:ext uri="{FF2B5EF4-FFF2-40B4-BE49-F238E27FC236}">
                <a16:creationId xmlns:a16="http://schemas.microsoft.com/office/drawing/2014/main" id="{E1950328-05E1-B175-9117-0D2681526367}"/>
              </a:ext>
            </a:extLst>
          </p:cNvPr>
          <p:cNvPicPr>
            <a:picLocks noChangeAspect="1"/>
          </p:cNvPicPr>
          <p:nvPr/>
        </p:nvPicPr>
        <p:blipFill rotWithShape="1">
          <a:blip r:embed="rId4">
            <a:alphaModFix/>
          </a:blip>
          <a:srcRect l="22845" r="-2" b="-2"/>
          <a:stretch/>
        </p:blipFill>
        <p:spPr>
          <a:xfrm>
            <a:off x="229" y="-15240"/>
            <a:ext cx="2724548" cy="2286491"/>
          </a:xfrm>
          <a:custGeom>
            <a:avLst/>
            <a:gdLst/>
            <a:ahLst/>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10" name="Picture 9" descr="A group of people sitting on a bench overlooking a body of water&#10;&#10;Description automatically generated">
            <a:extLst>
              <a:ext uri="{FF2B5EF4-FFF2-40B4-BE49-F238E27FC236}">
                <a16:creationId xmlns:a16="http://schemas.microsoft.com/office/drawing/2014/main" id="{90E96683-EAFC-64CE-2200-046C3B4839E7}"/>
              </a:ext>
            </a:extLst>
          </p:cNvPr>
          <p:cNvPicPr>
            <a:picLocks noChangeAspect="1"/>
          </p:cNvPicPr>
          <p:nvPr/>
        </p:nvPicPr>
        <p:blipFill rotWithShape="1">
          <a:blip r:embed="rId5">
            <a:alphaModFix/>
          </a:blip>
          <a:srcRect l="1265" r="11268"/>
          <a:stretch/>
        </p:blipFill>
        <p:spPr>
          <a:xfrm>
            <a:off x="-531" y="2930847"/>
            <a:ext cx="2580440" cy="2212654"/>
          </a:xfrm>
          <a:custGeom>
            <a:avLst/>
            <a:gdLst/>
            <a:ahLst/>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grpSp>
        <p:nvGrpSpPr>
          <p:cNvPr id="40" name="Group 39">
            <a:extLst>
              <a:ext uri="{FF2B5EF4-FFF2-40B4-BE49-F238E27FC236}">
                <a16:creationId xmlns:a16="http://schemas.microsoft.com/office/drawing/2014/main" id="{2E56C079-9BED-4728-8FAD-2F9E3A1791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15240"/>
            <a:ext cx="3464507" cy="2995260"/>
            <a:chOff x="6642" y="0"/>
            <a:chExt cx="4656944" cy="4026189"/>
          </a:xfrm>
        </p:grpSpPr>
        <p:sp>
          <p:nvSpPr>
            <p:cNvPr id="41" name="Freeform: Shape 40">
              <a:extLst>
                <a:ext uri="{FF2B5EF4-FFF2-40B4-BE49-F238E27FC236}">
                  <a16:creationId xmlns:a16="http://schemas.microsoft.com/office/drawing/2014/main" id="{4FE2DBDC-CA19-4342-8088-8ADCA94AA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0"/>
              <a:ext cx="4481649" cy="3774194"/>
            </a:xfrm>
            <a:custGeom>
              <a:avLst/>
              <a:gdLst>
                <a:gd name="connsiteX0" fmla="*/ 3838758 w 4481649"/>
                <a:gd name="connsiteY0" fmla="*/ 0 h 3774194"/>
                <a:gd name="connsiteX1" fmla="*/ 4072279 w 4481649"/>
                <a:gd name="connsiteY1" fmla="*/ 0 h 3774194"/>
                <a:gd name="connsiteX2" fmla="*/ 4075362 w 4481649"/>
                <a:gd name="connsiteY2" fmla="*/ 4673 h 3774194"/>
                <a:gd name="connsiteX3" fmla="*/ 4106646 w 4481649"/>
                <a:gd name="connsiteY3" fmla="*/ 54070 h 3774194"/>
                <a:gd name="connsiteX4" fmla="*/ 4136804 w 4481649"/>
                <a:gd name="connsiteY4" fmla="*/ 104160 h 3774194"/>
                <a:gd name="connsiteX5" fmla="*/ 4246950 w 4481649"/>
                <a:gd name="connsiteY5" fmla="*/ 310241 h 3774194"/>
                <a:gd name="connsiteX6" fmla="*/ 4397741 w 4481649"/>
                <a:gd name="connsiteY6" fmla="*/ 750480 h 3774194"/>
                <a:gd name="connsiteX7" fmla="*/ 4433098 w 4481649"/>
                <a:gd name="connsiteY7" fmla="*/ 979526 h 3774194"/>
                <a:gd name="connsiteX8" fmla="*/ 4456064 w 4481649"/>
                <a:gd name="connsiteY8" fmla="*/ 1208745 h 3774194"/>
                <a:gd name="connsiteX9" fmla="*/ 4474350 w 4481649"/>
                <a:gd name="connsiteY9" fmla="*/ 1437964 h 3774194"/>
                <a:gd name="connsiteX10" fmla="*/ 4478075 w 4481649"/>
                <a:gd name="connsiteY10" fmla="*/ 1495420 h 3774194"/>
                <a:gd name="connsiteX11" fmla="*/ 4479722 w 4481649"/>
                <a:gd name="connsiteY11" fmla="*/ 1524971 h 3774194"/>
                <a:gd name="connsiteX12" fmla="*/ 4480936 w 4481649"/>
                <a:gd name="connsiteY12" fmla="*/ 1555043 h 3774194"/>
                <a:gd name="connsiteX13" fmla="*/ 4479288 w 4481649"/>
                <a:gd name="connsiteY13" fmla="*/ 1676195 h 3774194"/>
                <a:gd name="connsiteX14" fmla="*/ 4355883 w 4481649"/>
                <a:gd name="connsiteY14" fmla="*/ 2152052 h 3774194"/>
                <a:gd name="connsiteX15" fmla="*/ 4081600 w 4481649"/>
                <a:gd name="connsiteY15" fmla="*/ 2556153 h 3774194"/>
                <a:gd name="connsiteX16" fmla="*/ 3914431 w 4481649"/>
                <a:gd name="connsiteY16" fmla="*/ 2724623 h 3774194"/>
                <a:gd name="connsiteX17" fmla="*/ 3740156 w 4481649"/>
                <a:gd name="connsiteY17" fmla="*/ 2877753 h 3774194"/>
                <a:gd name="connsiteX18" fmla="*/ 3386143 w 4481649"/>
                <a:gd name="connsiteY18" fmla="*/ 3153683 h 3774194"/>
                <a:gd name="connsiteX19" fmla="*/ 3297056 w 4481649"/>
                <a:gd name="connsiteY19" fmla="*/ 3221018 h 3774194"/>
                <a:gd name="connsiteX20" fmla="*/ 3205542 w 4481649"/>
                <a:gd name="connsiteY20" fmla="*/ 3288787 h 3774194"/>
                <a:gd name="connsiteX21" fmla="*/ 3111775 w 4481649"/>
                <a:gd name="connsiteY21" fmla="*/ 3355690 h 3774194"/>
                <a:gd name="connsiteX22" fmla="*/ 3015060 w 4481649"/>
                <a:gd name="connsiteY22" fmla="*/ 3420685 h 3774194"/>
                <a:gd name="connsiteX23" fmla="*/ 2812014 w 4481649"/>
                <a:gd name="connsiteY23" fmla="*/ 3542705 h 3774194"/>
                <a:gd name="connsiteX24" fmla="*/ 2593627 w 4481649"/>
                <a:gd name="connsiteY24" fmla="*/ 3646439 h 3774194"/>
                <a:gd name="connsiteX25" fmla="*/ 2118377 w 4481649"/>
                <a:gd name="connsiteY25" fmla="*/ 3765771 h 3774194"/>
                <a:gd name="connsiteX26" fmla="*/ 1996011 w 4481649"/>
                <a:gd name="connsiteY26" fmla="*/ 3773484 h 3774194"/>
                <a:gd name="connsiteX27" fmla="*/ 1965420 w 4481649"/>
                <a:gd name="connsiteY27" fmla="*/ 3774177 h 3774194"/>
                <a:gd name="connsiteX28" fmla="*/ 1934915 w 4481649"/>
                <a:gd name="connsiteY28" fmla="*/ 3774003 h 3774194"/>
                <a:gd name="connsiteX29" fmla="*/ 1904497 w 4481649"/>
                <a:gd name="connsiteY29" fmla="*/ 3773658 h 3774194"/>
                <a:gd name="connsiteX30" fmla="*/ 1874945 w 4481649"/>
                <a:gd name="connsiteY30" fmla="*/ 3772531 h 3774194"/>
                <a:gd name="connsiteX31" fmla="*/ 1638881 w 4481649"/>
                <a:gd name="connsiteY31" fmla="*/ 3753725 h 3774194"/>
                <a:gd name="connsiteX32" fmla="*/ 1404288 w 4481649"/>
                <a:gd name="connsiteY32" fmla="*/ 3712301 h 3774194"/>
                <a:gd name="connsiteX33" fmla="*/ 1173856 w 4481649"/>
                <a:gd name="connsiteY33" fmla="*/ 3647392 h 3774194"/>
                <a:gd name="connsiteX34" fmla="*/ 732751 w 4481649"/>
                <a:gd name="connsiteY34" fmla="*/ 3452230 h 3774194"/>
                <a:gd name="connsiteX35" fmla="*/ 360973 w 4481649"/>
                <a:gd name="connsiteY35" fmla="*/ 3148396 h 3774194"/>
                <a:gd name="connsiteX36" fmla="*/ 210269 w 4481649"/>
                <a:gd name="connsiteY36" fmla="*/ 2965542 h 3774194"/>
                <a:gd name="connsiteX37" fmla="*/ 78631 w 4481649"/>
                <a:gd name="connsiteY37" fmla="*/ 2771940 h 3774194"/>
                <a:gd name="connsiteX38" fmla="*/ 47866 w 4481649"/>
                <a:gd name="connsiteY38" fmla="*/ 2722630 h 3774194"/>
                <a:gd name="connsiteX39" fmla="*/ 18488 w 4481649"/>
                <a:gd name="connsiteY39" fmla="*/ 2674792 h 3774194"/>
                <a:gd name="connsiteX40" fmla="*/ 0 w 4481649"/>
                <a:gd name="connsiteY40" fmla="*/ 2645223 h 3774194"/>
                <a:gd name="connsiteX41" fmla="*/ 0 w 4481649"/>
                <a:gd name="connsiteY41" fmla="*/ 2227021 h 3774194"/>
                <a:gd name="connsiteX42" fmla="*/ 25421 w 4481649"/>
                <a:gd name="connsiteY42" fmla="*/ 2260119 h 3774194"/>
                <a:gd name="connsiteX43" fmla="*/ 167979 w 4481649"/>
                <a:gd name="connsiteY43" fmla="*/ 2432922 h 3774194"/>
                <a:gd name="connsiteX44" fmla="*/ 238868 w 4481649"/>
                <a:gd name="connsiteY44" fmla="*/ 2523135 h 3774194"/>
                <a:gd name="connsiteX45" fmla="*/ 272926 w 4481649"/>
                <a:gd name="connsiteY45" fmla="*/ 2567420 h 3774194"/>
                <a:gd name="connsiteX46" fmla="*/ 306290 w 4481649"/>
                <a:gd name="connsiteY46" fmla="*/ 2609797 h 3774194"/>
                <a:gd name="connsiteX47" fmla="*/ 592966 w 4481649"/>
                <a:gd name="connsiteY47" fmla="*/ 2922991 h 3774194"/>
                <a:gd name="connsiteX48" fmla="*/ 745402 w 4481649"/>
                <a:gd name="connsiteY48" fmla="*/ 3063902 h 3774194"/>
                <a:gd name="connsiteX49" fmla="*/ 905033 w 4481649"/>
                <a:gd name="connsiteY49" fmla="*/ 3193806 h 3774194"/>
                <a:gd name="connsiteX50" fmla="*/ 1261644 w 4481649"/>
                <a:gd name="connsiteY50" fmla="*/ 3399280 h 3774194"/>
                <a:gd name="connsiteX51" fmla="*/ 1461138 w 4481649"/>
                <a:gd name="connsiteY51" fmla="*/ 3457343 h 3774194"/>
                <a:gd name="connsiteX52" fmla="*/ 1512268 w 4481649"/>
                <a:gd name="connsiteY52" fmla="*/ 3467570 h 3774194"/>
                <a:gd name="connsiteX53" fmla="*/ 1563832 w 4481649"/>
                <a:gd name="connsiteY53" fmla="*/ 3476149 h 3774194"/>
                <a:gd name="connsiteX54" fmla="*/ 1667912 w 4481649"/>
                <a:gd name="connsiteY54" fmla="*/ 3488455 h 3774194"/>
                <a:gd name="connsiteX55" fmla="*/ 1720255 w 4481649"/>
                <a:gd name="connsiteY55" fmla="*/ 3492441 h 3774194"/>
                <a:gd name="connsiteX56" fmla="*/ 1772771 w 4481649"/>
                <a:gd name="connsiteY56" fmla="*/ 3495215 h 3774194"/>
                <a:gd name="connsiteX57" fmla="*/ 1825462 w 4481649"/>
                <a:gd name="connsiteY57" fmla="*/ 3496428 h 3774194"/>
                <a:gd name="connsiteX58" fmla="*/ 1878238 w 4481649"/>
                <a:gd name="connsiteY58" fmla="*/ 3496167 h 3774194"/>
                <a:gd name="connsiteX59" fmla="*/ 1904671 w 4481649"/>
                <a:gd name="connsiteY59" fmla="*/ 3495907 h 3774194"/>
                <a:gd name="connsiteX60" fmla="*/ 1930149 w 4481649"/>
                <a:gd name="connsiteY60" fmla="*/ 3494782 h 3774194"/>
                <a:gd name="connsiteX61" fmla="*/ 1955541 w 4481649"/>
                <a:gd name="connsiteY61" fmla="*/ 3493482 h 3774194"/>
                <a:gd name="connsiteX62" fmla="*/ 1980846 w 4481649"/>
                <a:gd name="connsiteY62" fmla="*/ 3491401 h 3774194"/>
                <a:gd name="connsiteX63" fmla="*/ 2081199 w 4481649"/>
                <a:gd name="connsiteY63" fmla="*/ 3479010 h 3774194"/>
                <a:gd name="connsiteX64" fmla="*/ 2463462 w 4481649"/>
                <a:gd name="connsiteY64" fmla="*/ 3353524 h 3774194"/>
                <a:gd name="connsiteX65" fmla="*/ 2816606 w 4481649"/>
                <a:gd name="connsiteY65" fmla="*/ 3133490 h 3774194"/>
                <a:gd name="connsiteX66" fmla="*/ 2902227 w 4481649"/>
                <a:gd name="connsiteY66" fmla="*/ 3068842 h 3774194"/>
                <a:gd name="connsiteX67" fmla="*/ 2987849 w 4481649"/>
                <a:gd name="connsiteY67" fmla="*/ 3002026 h 3774194"/>
                <a:gd name="connsiteX68" fmla="*/ 3161258 w 4481649"/>
                <a:gd name="connsiteY68" fmla="*/ 2863368 h 3774194"/>
                <a:gd name="connsiteX69" fmla="*/ 3517696 w 4481649"/>
                <a:gd name="connsiteY69" fmla="*/ 2594978 h 3774194"/>
                <a:gd name="connsiteX70" fmla="*/ 3849781 w 4481649"/>
                <a:gd name="connsiteY70" fmla="*/ 2328061 h 3774194"/>
                <a:gd name="connsiteX71" fmla="*/ 4115313 w 4481649"/>
                <a:gd name="connsiteY71" fmla="*/ 2022147 h 3774194"/>
                <a:gd name="connsiteX72" fmla="*/ 4205786 w 4481649"/>
                <a:gd name="connsiteY72" fmla="*/ 1844318 h 3774194"/>
                <a:gd name="connsiteX73" fmla="*/ 4260902 w 4481649"/>
                <a:gd name="connsiteY73" fmla="*/ 1650024 h 3774194"/>
                <a:gd name="connsiteX74" fmla="*/ 4276155 w 4481649"/>
                <a:gd name="connsiteY74" fmla="*/ 1548110 h 3774194"/>
                <a:gd name="connsiteX75" fmla="*/ 4278669 w 4481649"/>
                <a:gd name="connsiteY75" fmla="*/ 1522285 h 3774194"/>
                <a:gd name="connsiteX76" fmla="*/ 4280575 w 4481649"/>
                <a:gd name="connsiteY76" fmla="*/ 1495940 h 3774194"/>
                <a:gd name="connsiteX77" fmla="*/ 4283348 w 4481649"/>
                <a:gd name="connsiteY77" fmla="*/ 1441517 h 3774194"/>
                <a:gd name="connsiteX78" fmla="*/ 4278582 w 4481649"/>
                <a:gd name="connsiteY78" fmla="*/ 1223910 h 3774194"/>
                <a:gd name="connsiteX79" fmla="*/ 4247990 w 4481649"/>
                <a:gd name="connsiteY79" fmla="*/ 1008990 h 3774194"/>
                <a:gd name="connsiteX80" fmla="*/ 4196080 w 4481649"/>
                <a:gd name="connsiteY80" fmla="*/ 799270 h 3774194"/>
                <a:gd name="connsiteX81" fmla="*/ 4062015 w 4481649"/>
                <a:gd name="connsiteY81" fmla="*/ 392396 h 3774194"/>
                <a:gd name="connsiteX82" fmla="*/ 3970675 w 4481649"/>
                <a:gd name="connsiteY82" fmla="*/ 199228 h 3774194"/>
                <a:gd name="connsiteX83" fmla="*/ 3944070 w 4481649"/>
                <a:gd name="connsiteY83" fmla="*/ 152951 h 3774194"/>
                <a:gd name="connsiteX84" fmla="*/ 3916078 w 4481649"/>
                <a:gd name="connsiteY84" fmla="*/ 107540 h 3774194"/>
                <a:gd name="connsiteX85" fmla="*/ 3886439 w 4481649"/>
                <a:gd name="connsiteY85" fmla="*/ 63170 h 3774194"/>
                <a:gd name="connsiteX86" fmla="*/ 3855502 w 4481649"/>
                <a:gd name="connsiteY86" fmla="*/ 19753 h 3774194"/>
                <a:gd name="connsiteX87" fmla="*/ 143864 w 4481649"/>
                <a:gd name="connsiteY87" fmla="*/ 0 h 3774194"/>
                <a:gd name="connsiteX88" fmla="*/ 437641 w 4481649"/>
                <a:gd name="connsiteY88" fmla="*/ 0 h 3774194"/>
                <a:gd name="connsiteX89" fmla="*/ 429955 w 4481649"/>
                <a:gd name="connsiteY89" fmla="*/ 6407 h 3774194"/>
                <a:gd name="connsiteX90" fmla="*/ 137300 w 4481649"/>
                <a:gd name="connsiteY90" fmla="*/ 320554 h 3774194"/>
                <a:gd name="connsiteX91" fmla="*/ 12931 w 4481649"/>
                <a:gd name="connsiteY91" fmla="*/ 495447 h 3774194"/>
                <a:gd name="connsiteX92" fmla="*/ 0 w 4481649"/>
                <a:gd name="connsiteY92" fmla="*/ 517906 h 3774194"/>
                <a:gd name="connsiteX93" fmla="*/ 0 w 4481649"/>
                <a:gd name="connsiteY93" fmla="*/ 176135 h 3774194"/>
                <a:gd name="connsiteX94" fmla="*/ 125001 w 4481649"/>
                <a:gd name="connsiteY94" fmla="*/ 19820 h 377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81649" h="3774194">
                  <a:moveTo>
                    <a:pt x="3838758" y="0"/>
                  </a:moveTo>
                  <a:lnTo>
                    <a:pt x="4072279" y="0"/>
                  </a:lnTo>
                  <a:lnTo>
                    <a:pt x="4075362" y="4673"/>
                  </a:lnTo>
                  <a:cubicBezTo>
                    <a:pt x="4085761" y="21140"/>
                    <a:pt x="4096420" y="37518"/>
                    <a:pt x="4106646" y="54070"/>
                  </a:cubicBezTo>
                  <a:lnTo>
                    <a:pt x="4136804" y="104160"/>
                  </a:lnTo>
                  <a:cubicBezTo>
                    <a:pt x="4176234" y="171410"/>
                    <a:pt x="4213413" y="239959"/>
                    <a:pt x="4246950" y="310241"/>
                  </a:cubicBezTo>
                  <a:cubicBezTo>
                    <a:pt x="4314200" y="450805"/>
                    <a:pt x="4366023" y="598737"/>
                    <a:pt x="4397741" y="750480"/>
                  </a:cubicBezTo>
                  <a:cubicBezTo>
                    <a:pt x="4413514" y="826396"/>
                    <a:pt x="4424520" y="902917"/>
                    <a:pt x="4433098" y="979526"/>
                  </a:cubicBezTo>
                  <a:cubicBezTo>
                    <a:pt x="4441851" y="1056048"/>
                    <a:pt x="4448872" y="1132484"/>
                    <a:pt x="4456064" y="1208745"/>
                  </a:cubicBezTo>
                  <a:cubicBezTo>
                    <a:pt x="4462910" y="1285094"/>
                    <a:pt x="4468976" y="1361442"/>
                    <a:pt x="4474350" y="1437964"/>
                  </a:cubicBezTo>
                  <a:lnTo>
                    <a:pt x="4478075" y="1495420"/>
                  </a:lnTo>
                  <a:cubicBezTo>
                    <a:pt x="4478769" y="1504867"/>
                    <a:pt x="4479203" y="1515005"/>
                    <a:pt x="4479722" y="1524971"/>
                  </a:cubicBezTo>
                  <a:cubicBezTo>
                    <a:pt x="4480243" y="1534938"/>
                    <a:pt x="4480762" y="1544991"/>
                    <a:pt x="4480936" y="1555043"/>
                  </a:cubicBezTo>
                  <a:cubicBezTo>
                    <a:pt x="4482236" y="1595167"/>
                    <a:pt x="4481802" y="1635638"/>
                    <a:pt x="4479288" y="1676195"/>
                  </a:cubicBezTo>
                  <a:cubicBezTo>
                    <a:pt x="4469929" y="1838512"/>
                    <a:pt x="4426339" y="2002042"/>
                    <a:pt x="4355883" y="2152052"/>
                  </a:cubicBezTo>
                  <a:cubicBezTo>
                    <a:pt x="4285601" y="2302496"/>
                    <a:pt x="4188714" y="2437514"/>
                    <a:pt x="4081600" y="2556153"/>
                  </a:cubicBezTo>
                  <a:cubicBezTo>
                    <a:pt x="4028043" y="2615690"/>
                    <a:pt x="3971801" y="2671500"/>
                    <a:pt x="3914431" y="2724623"/>
                  </a:cubicBezTo>
                  <a:cubicBezTo>
                    <a:pt x="3857061" y="2777747"/>
                    <a:pt x="3798911" y="2828876"/>
                    <a:pt x="3740156" y="2877753"/>
                  </a:cubicBezTo>
                  <a:cubicBezTo>
                    <a:pt x="3622902" y="2975940"/>
                    <a:pt x="3503050" y="3065461"/>
                    <a:pt x="3386143" y="3153683"/>
                  </a:cubicBezTo>
                  <a:lnTo>
                    <a:pt x="3297056" y="3221018"/>
                  </a:lnTo>
                  <a:cubicBezTo>
                    <a:pt x="3266898" y="3243636"/>
                    <a:pt x="3236480" y="3266429"/>
                    <a:pt x="3205542" y="3288787"/>
                  </a:cubicBezTo>
                  <a:cubicBezTo>
                    <a:pt x="3174691" y="3311233"/>
                    <a:pt x="3143492" y="3333591"/>
                    <a:pt x="3111775" y="3355690"/>
                  </a:cubicBezTo>
                  <a:cubicBezTo>
                    <a:pt x="3079970" y="3377615"/>
                    <a:pt x="3047905" y="3399367"/>
                    <a:pt x="3015060" y="3420685"/>
                  </a:cubicBezTo>
                  <a:cubicBezTo>
                    <a:pt x="2949718" y="3463410"/>
                    <a:pt x="2882296" y="3504834"/>
                    <a:pt x="2812014" y="3542705"/>
                  </a:cubicBezTo>
                  <a:cubicBezTo>
                    <a:pt x="2741818" y="3580750"/>
                    <a:pt x="2669196" y="3616108"/>
                    <a:pt x="2593627" y="3646439"/>
                  </a:cubicBezTo>
                  <a:cubicBezTo>
                    <a:pt x="2443183" y="3707968"/>
                    <a:pt x="2281560" y="3749478"/>
                    <a:pt x="2118377" y="3765771"/>
                  </a:cubicBezTo>
                  <a:cubicBezTo>
                    <a:pt x="2077559" y="3769671"/>
                    <a:pt x="2036742" y="3772618"/>
                    <a:pt x="1996011" y="3773484"/>
                  </a:cubicBezTo>
                  <a:lnTo>
                    <a:pt x="1965420" y="3774177"/>
                  </a:lnTo>
                  <a:cubicBezTo>
                    <a:pt x="1955280" y="3774264"/>
                    <a:pt x="1945054" y="3774003"/>
                    <a:pt x="1934915" y="3774003"/>
                  </a:cubicBezTo>
                  <a:lnTo>
                    <a:pt x="1904497" y="3773658"/>
                  </a:lnTo>
                  <a:lnTo>
                    <a:pt x="1874945" y="3772531"/>
                  </a:lnTo>
                  <a:cubicBezTo>
                    <a:pt x="1796257" y="3770017"/>
                    <a:pt x="1717395" y="3763778"/>
                    <a:pt x="1638881" y="3753725"/>
                  </a:cubicBezTo>
                  <a:cubicBezTo>
                    <a:pt x="1560279" y="3744192"/>
                    <a:pt x="1481850" y="3730500"/>
                    <a:pt x="1404288" y="3712301"/>
                  </a:cubicBezTo>
                  <a:cubicBezTo>
                    <a:pt x="1326813" y="3693928"/>
                    <a:pt x="1249944" y="3672177"/>
                    <a:pt x="1173856" y="3647392"/>
                  </a:cubicBezTo>
                  <a:cubicBezTo>
                    <a:pt x="1021938" y="3597388"/>
                    <a:pt x="871755" y="3535165"/>
                    <a:pt x="732751" y="3452230"/>
                  </a:cubicBezTo>
                  <a:cubicBezTo>
                    <a:pt x="593659" y="3369470"/>
                    <a:pt x="469474" y="3264522"/>
                    <a:pt x="360973" y="3148396"/>
                  </a:cubicBezTo>
                  <a:cubicBezTo>
                    <a:pt x="306463" y="3090420"/>
                    <a:pt x="256893" y="3028718"/>
                    <a:pt x="210269" y="2965542"/>
                  </a:cubicBezTo>
                  <a:cubicBezTo>
                    <a:pt x="163905" y="2902105"/>
                    <a:pt x="119795" y="2837716"/>
                    <a:pt x="78631" y="2771940"/>
                  </a:cubicBezTo>
                  <a:cubicBezTo>
                    <a:pt x="68059" y="2755648"/>
                    <a:pt x="58093" y="2739095"/>
                    <a:pt x="47866" y="2722630"/>
                  </a:cubicBezTo>
                  <a:lnTo>
                    <a:pt x="18488" y="2674792"/>
                  </a:lnTo>
                  <a:lnTo>
                    <a:pt x="0" y="2645223"/>
                  </a:lnTo>
                  <a:lnTo>
                    <a:pt x="0" y="2227021"/>
                  </a:lnTo>
                  <a:lnTo>
                    <a:pt x="25421" y="2260119"/>
                  </a:lnTo>
                  <a:cubicBezTo>
                    <a:pt x="71871" y="2316968"/>
                    <a:pt x="120401" y="2373818"/>
                    <a:pt x="167979" y="2432922"/>
                  </a:cubicBezTo>
                  <a:cubicBezTo>
                    <a:pt x="191810" y="2462385"/>
                    <a:pt x="215382" y="2492545"/>
                    <a:pt x="238868" y="2523135"/>
                  </a:cubicBezTo>
                  <a:lnTo>
                    <a:pt x="272926" y="2567420"/>
                  </a:lnTo>
                  <a:cubicBezTo>
                    <a:pt x="284104" y="2581545"/>
                    <a:pt x="294765" y="2596017"/>
                    <a:pt x="306290" y="2609797"/>
                  </a:cubicBezTo>
                  <a:cubicBezTo>
                    <a:pt x="396245" y="2721936"/>
                    <a:pt x="493826" y="2825149"/>
                    <a:pt x="592966" y="2922991"/>
                  </a:cubicBezTo>
                  <a:cubicBezTo>
                    <a:pt x="642796" y="2971695"/>
                    <a:pt x="693493" y="3018751"/>
                    <a:pt x="745402" y="3063902"/>
                  </a:cubicBezTo>
                  <a:cubicBezTo>
                    <a:pt x="797312" y="3109052"/>
                    <a:pt x="850176" y="3152729"/>
                    <a:pt x="905033" y="3193806"/>
                  </a:cubicBezTo>
                  <a:cubicBezTo>
                    <a:pt x="1014313" y="3276135"/>
                    <a:pt x="1132171" y="3349710"/>
                    <a:pt x="1261644" y="3399280"/>
                  </a:cubicBezTo>
                  <a:cubicBezTo>
                    <a:pt x="1326206" y="3424066"/>
                    <a:pt x="1393108" y="3443044"/>
                    <a:pt x="1461138" y="3457343"/>
                  </a:cubicBezTo>
                  <a:cubicBezTo>
                    <a:pt x="1478210" y="3460723"/>
                    <a:pt x="1495109" y="3464623"/>
                    <a:pt x="1512268" y="3467570"/>
                  </a:cubicBezTo>
                  <a:lnTo>
                    <a:pt x="1563832" y="3476149"/>
                  </a:lnTo>
                  <a:cubicBezTo>
                    <a:pt x="1598409" y="3480742"/>
                    <a:pt x="1632988" y="3485595"/>
                    <a:pt x="1667912" y="3488455"/>
                  </a:cubicBezTo>
                  <a:cubicBezTo>
                    <a:pt x="1685330" y="3490101"/>
                    <a:pt x="1702749" y="3491661"/>
                    <a:pt x="1720255" y="3492441"/>
                  </a:cubicBezTo>
                  <a:cubicBezTo>
                    <a:pt x="1737760" y="3493309"/>
                    <a:pt x="1755180" y="3494695"/>
                    <a:pt x="1772771" y="3495215"/>
                  </a:cubicBezTo>
                  <a:lnTo>
                    <a:pt x="1825462" y="3496428"/>
                  </a:lnTo>
                  <a:cubicBezTo>
                    <a:pt x="1842968" y="3496862"/>
                    <a:pt x="1860646" y="3496254"/>
                    <a:pt x="1878238" y="3496167"/>
                  </a:cubicBezTo>
                  <a:lnTo>
                    <a:pt x="1904671" y="3495907"/>
                  </a:lnTo>
                  <a:cubicBezTo>
                    <a:pt x="1913250" y="3495648"/>
                    <a:pt x="1921656" y="3495128"/>
                    <a:pt x="1930149" y="3494782"/>
                  </a:cubicBezTo>
                  <a:cubicBezTo>
                    <a:pt x="1938642" y="3494348"/>
                    <a:pt x="1947135" y="3494088"/>
                    <a:pt x="1955541" y="3493482"/>
                  </a:cubicBezTo>
                  <a:lnTo>
                    <a:pt x="1980846" y="3491401"/>
                  </a:lnTo>
                  <a:cubicBezTo>
                    <a:pt x="2014556" y="3488716"/>
                    <a:pt x="2048009" y="3484208"/>
                    <a:pt x="2081199" y="3479010"/>
                  </a:cubicBezTo>
                  <a:cubicBezTo>
                    <a:pt x="2214051" y="3456996"/>
                    <a:pt x="2341789" y="3413926"/>
                    <a:pt x="2463462" y="3353524"/>
                  </a:cubicBezTo>
                  <a:cubicBezTo>
                    <a:pt x="2585568" y="3293814"/>
                    <a:pt x="2701781" y="3217378"/>
                    <a:pt x="2816606" y="3133490"/>
                  </a:cubicBezTo>
                  <a:cubicBezTo>
                    <a:pt x="2845291" y="3112605"/>
                    <a:pt x="2873803" y="3090853"/>
                    <a:pt x="2902227" y="3068842"/>
                  </a:cubicBezTo>
                  <a:cubicBezTo>
                    <a:pt x="2930826" y="3046917"/>
                    <a:pt x="2959337" y="3024644"/>
                    <a:pt x="2987849" y="3002026"/>
                  </a:cubicBezTo>
                  <a:lnTo>
                    <a:pt x="3161258" y="2863368"/>
                  </a:lnTo>
                  <a:cubicBezTo>
                    <a:pt x="3280244" y="2768994"/>
                    <a:pt x="3400357" y="2681119"/>
                    <a:pt x="3517696" y="2594978"/>
                  </a:cubicBezTo>
                  <a:cubicBezTo>
                    <a:pt x="3634949" y="2508836"/>
                    <a:pt x="3747781" y="2421829"/>
                    <a:pt x="3849781" y="2328061"/>
                  </a:cubicBezTo>
                  <a:cubicBezTo>
                    <a:pt x="3951782" y="2234467"/>
                    <a:pt x="4043903" y="2134719"/>
                    <a:pt x="4115313" y="2022147"/>
                  </a:cubicBezTo>
                  <a:cubicBezTo>
                    <a:pt x="4151016" y="1965904"/>
                    <a:pt x="4181521" y="1906627"/>
                    <a:pt x="4205786" y="1844318"/>
                  </a:cubicBezTo>
                  <a:cubicBezTo>
                    <a:pt x="4230225" y="1782095"/>
                    <a:pt x="4247817" y="1716926"/>
                    <a:pt x="4260902" y="1650024"/>
                  </a:cubicBezTo>
                  <a:cubicBezTo>
                    <a:pt x="4267402" y="1616572"/>
                    <a:pt x="4272602" y="1582515"/>
                    <a:pt x="4276155" y="1548110"/>
                  </a:cubicBezTo>
                  <a:cubicBezTo>
                    <a:pt x="4277195" y="1539531"/>
                    <a:pt x="4277889" y="1530864"/>
                    <a:pt x="4278669" y="1522285"/>
                  </a:cubicBezTo>
                  <a:cubicBezTo>
                    <a:pt x="4279361" y="1513618"/>
                    <a:pt x="4280229" y="1505126"/>
                    <a:pt x="4280575" y="1495940"/>
                  </a:cubicBezTo>
                  <a:lnTo>
                    <a:pt x="4283348" y="1441517"/>
                  </a:lnTo>
                  <a:cubicBezTo>
                    <a:pt x="4285861" y="1368895"/>
                    <a:pt x="4284301" y="1296186"/>
                    <a:pt x="4278582" y="1223910"/>
                  </a:cubicBezTo>
                  <a:cubicBezTo>
                    <a:pt x="4273036" y="1151549"/>
                    <a:pt x="4262376" y="1079793"/>
                    <a:pt x="4247990" y="1008990"/>
                  </a:cubicBezTo>
                  <a:cubicBezTo>
                    <a:pt x="4233431" y="938189"/>
                    <a:pt x="4215232" y="868339"/>
                    <a:pt x="4196080" y="799270"/>
                  </a:cubicBezTo>
                  <a:cubicBezTo>
                    <a:pt x="4157862" y="661046"/>
                    <a:pt x="4115658" y="524642"/>
                    <a:pt x="4062015" y="392396"/>
                  </a:cubicBezTo>
                  <a:cubicBezTo>
                    <a:pt x="4035151" y="326360"/>
                    <a:pt x="4005165" y="261537"/>
                    <a:pt x="3970675" y="199228"/>
                  </a:cubicBezTo>
                  <a:cubicBezTo>
                    <a:pt x="3962269" y="183543"/>
                    <a:pt x="3952995" y="168290"/>
                    <a:pt x="3944070" y="152951"/>
                  </a:cubicBezTo>
                  <a:cubicBezTo>
                    <a:pt x="3934883" y="137699"/>
                    <a:pt x="3925350" y="122706"/>
                    <a:pt x="3916078" y="107540"/>
                  </a:cubicBezTo>
                  <a:lnTo>
                    <a:pt x="3886439" y="63170"/>
                  </a:lnTo>
                  <a:lnTo>
                    <a:pt x="3855502" y="19753"/>
                  </a:lnTo>
                  <a:close/>
                  <a:moveTo>
                    <a:pt x="143864" y="0"/>
                  </a:moveTo>
                  <a:lnTo>
                    <a:pt x="437641" y="0"/>
                  </a:lnTo>
                  <a:lnTo>
                    <a:pt x="429955" y="6407"/>
                  </a:lnTo>
                  <a:cubicBezTo>
                    <a:pt x="323796" y="102687"/>
                    <a:pt x="225436" y="207721"/>
                    <a:pt x="137300" y="320554"/>
                  </a:cubicBezTo>
                  <a:cubicBezTo>
                    <a:pt x="93146" y="376884"/>
                    <a:pt x="51592" y="435250"/>
                    <a:pt x="12931" y="495447"/>
                  </a:cubicBezTo>
                  <a:lnTo>
                    <a:pt x="0" y="517906"/>
                  </a:lnTo>
                  <a:lnTo>
                    <a:pt x="0" y="176135"/>
                  </a:lnTo>
                  <a:lnTo>
                    <a:pt x="125001" y="1982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36" name="Freeform: Shape 41">
              <a:extLst>
                <a:ext uri="{FF2B5EF4-FFF2-40B4-BE49-F238E27FC236}">
                  <a16:creationId xmlns:a16="http://schemas.microsoft.com/office/drawing/2014/main" id="{F5A22C1F-1C9F-4DFC-AD2E-4BF0D7713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452858" cy="3729027"/>
            </a:xfrm>
            <a:custGeom>
              <a:avLst/>
              <a:gdLst>
                <a:gd name="connsiteX0" fmla="*/ 3491469 w 4452858"/>
                <a:gd name="connsiteY0" fmla="*/ 0 h 3729027"/>
                <a:gd name="connsiteX1" fmla="*/ 4038310 w 4452858"/>
                <a:gd name="connsiteY1" fmla="*/ 0 h 3729027"/>
                <a:gd name="connsiteX2" fmla="*/ 4126393 w 4452858"/>
                <a:gd name="connsiteY2" fmla="*/ 144253 h 3729027"/>
                <a:gd name="connsiteX3" fmla="*/ 4452858 w 4452858"/>
                <a:gd name="connsiteY3" fmla="*/ 1509806 h 3729027"/>
                <a:gd name="connsiteX4" fmla="*/ 3318809 w 4452858"/>
                <a:gd name="connsiteY4" fmla="*/ 3104286 h 3729027"/>
                <a:gd name="connsiteX5" fmla="*/ 1929716 w 4452858"/>
                <a:gd name="connsiteY5" fmla="*/ 3729027 h 3729027"/>
                <a:gd name="connsiteX6" fmla="*/ 92844 w 4452858"/>
                <a:gd name="connsiteY6" fmla="*/ 2672799 h 3729027"/>
                <a:gd name="connsiteX7" fmla="*/ 0 w 4452858"/>
                <a:gd name="connsiteY7" fmla="*/ 2540909 h 3729027"/>
                <a:gd name="connsiteX8" fmla="*/ 0 w 4452858"/>
                <a:gd name="connsiteY8" fmla="*/ 1684718 h 3729027"/>
                <a:gd name="connsiteX9" fmla="*/ 380 w 4452858"/>
                <a:gd name="connsiteY9" fmla="*/ 1686965 h 3729027"/>
                <a:gd name="connsiteX10" fmla="*/ 293898 w 4452858"/>
                <a:gd name="connsiteY10" fmla="*/ 2207948 h 3729027"/>
                <a:gd name="connsiteX11" fmla="*/ 451448 w 4452858"/>
                <a:gd name="connsiteY11" fmla="*/ 2429541 h 3729027"/>
                <a:gd name="connsiteX12" fmla="*/ 1929803 w 4452858"/>
                <a:gd name="connsiteY12" fmla="*/ 3295720 h 3729027"/>
                <a:gd name="connsiteX13" fmla="*/ 3052066 w 4452858"/>
                <a:gd name="connsiteY13" fmla="*/ 2762840 h 3729027"/>
                <a:gd name="connsiteX14" fmla="*/ 3188643 w 4452858"/>
                <a:gd name="connsiteY14" fmla="*/ 2657026 h 3729027"/>
                <a:gd name="connsiteX15" fmla="*/ 3809831 w 4452858"/>
                <a:gd name="connsiteY15" fmla="*/ 2103868 h 3729027"/>
                <a:gd name="connsiteX16" fmla="*/ 4019638 w 4452858"/>
                <a:gd name="connsiteY16" fmla="*/ 1509806 h 3729027"/>
                <a:gd name="connsiteX17" fmla="*/ 3548634 w 4452858"/>
                <a:gd name="connsiteY17" fmla="*/ 61263 h 3729027"/>
                <a:gd name="connsiteX18" fmla="*/ 185138 w 4452858"/>
                <a:gd name="connsiteY18" fmla="*/ 0 h 3729027"/>
                <a:gd name="connsiteX19" fmla="*/ 834013 w 4452858"/>
                <a:gd name="connsiteY19" fmla="*/ 0 h 3729027"/>
                <a:gd name="connsiteX20" fmla="*/ 691153 w 4452858"/>
                <a:gd name="connsiteY20" fmla="*/ 111873 h 3729027"/>
                <a:gd name="connsiteX21" fmla="*/ 170145 w 4452858"/>
                <a:gd name="connsiteY21" fmla="*/ 757933 h 3729027"/>
                <a:gd name="connsiteX22" fmla="*/ 28693 w 4452858"/>
                <a:gd name="connsiteY22" fmla="*/ 1128897 h 3729027"/>
                <a:gd name="connsiteX23" fmla="*/ 0 w 4452858"/>
                <a:gd name="connsiteY23" fmla="*/ 1281783 h 3729027"/>
                <a:gd name="connsiteX24" fmla="*/ 0 w 4452858"/>
                <a:gd name="connsiteY24" fmla="*/ 222263 h 3729027"/>
                <a:gd name="connsiteX25" fmla="*/ 56950 w 4452858"/>
                <a:gd name="connsiteY25" fmla="*/ 144253 h 372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2858" h="3729027">
                  <a:moveTo>
                    <a:pt x="3491469" y="0"/>
                  </a:moveTo>
                  <a:lnTo>
                    <a:pt x="4038310" y="0"/>
                  </a:lnTo>
                  <a:lnTo>
                    <a:pt x="4126393" y="144253"/>
                  </a:lnTo>
                  <a:cubicBezTo>
                    <a:pt x="4339509" y="534059"/>
                    <a:pt x="4452858" y="1003975"/>
                    <a:pt x="4452858" y="1509806"/>
                  </a:cubicBezTo>
                  <a:cubicBezTo>
                    <a:pt x="4452858" y="2290190"/>
                    <a:pt x="3890946" y="2657200"/>
                    <a:pt x="3318809" y="3104286"/>
                  </a:cubicBezTo>
                  <a:cubicBezTo>
                    <a:pt x="2902054" y="3429958"/>
                    <a:pt x="2500553" y="3729027"/>
                    <a:pt x="1929716" y="3729027"/>
                  </a:cubicBezTo>
                  <a:cubicBezTo>
                    <a:pt x="1083208" y="3729027"/>
                    <a:pt x="533602" y="3322499"/>
                    <a:pt x="92844" y="2672799"/>
                  </a:cubicBezTo>
                  <a:lnTo>
                    <a:pt x="0" y="2540909"/>
                  </a:lnTo>
                  <a:lnTo>
                    <a:pt x="0" y="1684718"/>
                  </a:lnTo>
                  <a:lnTo>
                    <a:pt x="380" y="1686965"/>
                  </a:lnTo>
                  <a:cubicBezTo>
                    <a:pt x="38821" y="1851705"/>
                    <a:pt x="135502" y="1990731"/>
                    <a:pt x="293898" y="2207948"/>
                  </a:cubicBezTo>
                  <a:cubicBezTo>
                    <a:pt x="344854" y="2277797"/>
                    <a:pt x="397545" y="2350072"/>
                    <a:pt x="451448" y="2429541"/>
                  </a:cubicBezTo>
                  <a:cubicBezTo>
                    <a:pt x="863349" y="3036689"/>
                    <a:pt x="1305494" y="3295720"/>
                    <a:pt x="1929803" y="3295720"/>
                  </a:cubicBezTo>
                  <a:cubicBezTo>
                    <a:pt x="2339537" y="3295720"/>
                    <a:pt x="2640164" y="3084700"/>
                    <a:pt x="3052066" y="2762840"/>
                  </a:cubicBezTo>
                  <a:cubicBezTo>
                    <a:pt x="3098083" y="2726876"/>
                    <a:pt x="3144100" y="2691345"/>
                    <a:pt x="3188643" y="2657026"/>
                  </a:cubicBezTo>
                  <a:cubicBezTo>
                    <a:pt x="3430081" y="2470792"/>
                    <a:pt x="3658087" y="2294870"/>
                    <a:pt x="3809831" y="2103868"/>
                  </a:cubicBezTo>
                  <a:cubicBezTo>
                    <a:pt x="3954901" y="1921273"/>
                    <a:pt x="4019638" y="1738071"/>
                    <a:pt x="4019638" y="1509806"/>
                  </a:cubicBezTo>
                  <a:cubicBezTo>
                    <a:pt x="4019638" y="937667"/>
                    <a:pt x="3852382" y="423246"/>
                    <a:pt x="3548634" y="61263"/>
                  </a:cubicBezTo>
                  <a:close/>
                  <a:moveTo>
                    <a:pt x="185138" y="0"/>
                  </a:moveTo>
                  <a:lnTo>
                    <a:pt x="834013" y="0"/>
                  </a:lnTo>
                  <a:lnTo>
                    <a:pt x="691153" y="111873"/>
                  </a:lnTo>
                  <a:cubicBezTo>
                    <a:pt x="468086" y="302962"/>
                    <a:pt x="292771" y="520394"/>
                    <a:pt x="170145" y="757933"/>
                  </a:cubicBezTo>
                  <a:cubicBezTo>
                    <a:pt x="107489" y="879345"/>
                    <a:pt x="60259" y="1003292"/>
                    <a:pt x="28693" y="1128897"/>
                  </a:cubicBezTo>
                  <a:lnTo>
                    <a:pt x="0" y="1281783"/>
                  </a:lnTo>
                  <a:lnTo>
                    <a:pt x="0" y="222263"/>
                  </a:lnTo>
                  <a:lnTo>
                    <a:pt x="56950" y="144253"/>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43" name="Freeform: Shape 42">
              <a:extLst>
                <a:ext uri="{FF2B5EF4-FFF2-40B4-BE49-F238E27FC236}">
                  <a16:creationId xmlns:a16="http://schemas.microsoft.com/office/drawing/2014/main" id="{44BBFF0F-32AB-4101-8F9E-5FB2BDAD4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452858" cy="3729027"/>
            </a:xfrm>
            <a:custGeom>
              <a:avLst/>
              <a:gdLst>
                <a:gd name="connsiteX0" fmla="*/ 185138 w 4452858"/>
                <a:gd name="connsiteY0" fmla="*/ 0 h 3729027"/>
                <a:gd name="connsiteX1" fmla="*/ 986505 w 4452858"/>
                <a:gd name="connsiteY1" fmla="*/ 0 h 3729027"/>
                <a:gd name="connsiteX2" fmla="*/ 913397 w 4452858"/>
                <a:gd name="connsiteY2" fmla="*/ 47750 h 3729027"/>
                <a:gd name="connsiteX3" fmla="*/ 747482 w 4452858"/>
                <a:gd name="connsiteY3" fmla="*/ 177649 h 3729027"/>
                <a:gd name="connsiteX4" fmla="*/ 247101 w 4452858"/>
                <a:gd name="connsiteY4" fmla="*/ 797624 h 3729027"/>
                <a:gd name="connsiteX5" fmla="*/ 67798 w 4452858"/>
                <a:gd name="connsiteY5" fmla="*/ 1509806 h 3729027"/>
                <a:gd name="connsiteX6" fmla="*/ 363833 w 4452858"/>
                <a:gd name="connsiteY6" fmla="*/ 2156904 h 3729027"/>
                <a:gd name="connsiteX7" fmla="*/ 523117 w 4452858"/>
                <a:gd name="connsiteY7" fmla="*/ 2380924 h 3729027"/>
                <a:gd name="connsiteX8" fmla="*/ 1130785 w 4452858"/>
                <a:gd name="connsiteY8" fmla="*/ 3001246 h 3729027"/>
                <a:gd name="connsiteX9" fmla="*/ 1929716 w 4452858"/>
                <a:gd name="connsiteY9" fmla="*/ 3209058 h 3729027"/>
                <a:gd name="connsiteX10" fmla="*/ 2443616 w 4452858"/>
                <a:gd name="connsiteY10" fmla="*/ 3076727 h 3729027"/>
                <a:gd name="connsiteX11" fmla="*/ 2998596 w 4452858"/>
                <a:gd name="connsiteY11" fmla="*/ 2694637 h 3729027"/>
                <a:gd name="connsiteX12" fmla="*/ 3135607 w 4452858"/>
                <a:gd name="connsiteY12" fmla="*/ 2588478 h 3729027"/>
                <a:gd name="connsiteX13" fmla="*/ 3741889 w 4452858"/>
                <a:gd name="connsiteY13" fmla="*/ 2049965 h 3729027"/>
                <a:gd name="connsiteX14" fmla="*/ 3932891 w 4452858"/>
                <a:gd name="connsiteY14" fmla="*/ 1509806 h 3729027"/>
                <a:gd name="connsiteX15" fmla="*/ 3482165 w 4452858"/>
                <a:gd name="connsiteY15" fmla="*/ 116986 h 3729027"/>
                <a:gd name="connsiteX16" fmla="*/ 3373043 w 4452858"/>
                <a:gd name="connsiteY16" fmla="*/ 0 h 3729027"/>
                <a:gd name="connsiteX17" fmla="*/ 4038310 w 4452858"/>
                <a:gd name="connsiteY17" fmla="*/ 0 h 3729027"/>
                <a:gd name="connsiteX18" fmla="*/ 4126393 w 4452858"/>
                <a:gd name="connsiteY18" fmla="*/ 144253 h 3729027"/>
                <a:gd name="connsiteX19" fmla="*/ 4452858 w 4452858"/>
                <a:gd name="connsiteY19" fmla="*/ 1509806 h 3729027"/>
                <a:gd name="connsiteX20" fmla="*/ 3318809 w 4452858"/>
                <a:gd name="connsiteY20" fmla="*/ 3104286 h 3729027"/>
                <a:gd name="connsiteX21" fmla="*/ 1929716 w 4452858"/>
                <a:gd name="connsiteY21" fmla="*/ 3729027 h 3729027"/>
                <a:gd name="connsiteX22" fmla="*/ 92844 w 4452858"/>
                <a:gd name="connsiteY22" fmla="*/ 2672799 h 3729027"/>
                <a:gd name="connsiteX23" fmla="*/ 0 w 4452858"/>
                <a:gd name="connsiteY23" fmla="*/ 2540909 h 3729027"/>
                <a:gd name="connsiteX24" fmla="*/ 0 w 4452858"/>
                <a:gd name="connsiteY24" fmla="*/ 222263 h 3729027"/>
                <a:gd name="connsiteX25" fmla="*/ 56950 w 4452858"/>
                <a:gd name="connsiteY25" fmla="*/ 144253 h 372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2858" h="3729027">
                  <a:moveTo>
                    <a:pt x="185138" y="0"/>
                  </a:moveTo>
                  <a:lnTo>
                    <a:pt x="986505" y="0"/>
                  </a:lnTo>
                  <a:lnTo>
                    <a:pt x="913397" y="47750"/>
                  </a:lnTo>
                  <a:cubicBezTo>
                    <a:pt x="855880" y="88897"/>
                    <a:pt x="800433" y="132282"/>
                    <a:pt x="747482" y="177649"/>
                  </a:cubicBezTo>
                  <a:cubicBezTo>
                    <a:pt x="535943" y="358858"/>
                    <a:pt x="362967" y="573258"/>
                    <a:pt x="247101" y="797624"/>
                  </a:cubicBezTo>
                  <a:cubicBezTo>
                    <a:pt x="128115" y="1028056"/>
                    <a:pt x="67798" y="1267673"/>
                    <a:pt x="67798" y="1509806"/>
                  </a:cubicBezTo>
                  <a:cubicBezTo>
                    <a:pt x="67798" y="1741191"/>
                    <a:pt x="158533" y="1875430"/>
                    <a:pt x="363833" y="2156904"/>
                  </a:cubicBezTo>
                  <a:cubicBezTo>
                    <a:pt x="415223" y="2227360"/>
                    <a:pt x="468346" y="2300242"/>
                    <a:pt x="523117" y="2380924"/>
                  </a:cubicBezTo>
                  <a:cubicBezTo>
                    <a:pt x="716804" y="2666387"/>
                    <a:pt x="915519" y="2869346"/>
                    <a:pt x="1130785" y="3001246"/>
                  </a:cubicBezTo>
                  <a:cubicBezTo>
                    <a:pt x="1358964" y="3141116"/>
                    <a:pt x="1620335" y="3209058"/>
                    <a:pt x="1929716" y="3209058"/>
                  </a:cubicBezTo>
                  <a:cubicBezTo>
                    <a:pt x="2105291" y="3209058"/>
                    <a:pt x="2268560" y="3167028"/>
                    <a:pt x="2443616" y="3076727"/>
                  </a:cubicBezTo>
                  <a:cubicBezTo>
                    <a:pt x="2623352" y="2984000"/>
                    <a:pt x="2801267" y="2848808"/>
                    <a:pt x="2998596" y="2694637"/>
                  </a:cubicBezTo>
                  <a:cubicBezTo>
                    <a:pt x="3044873" y="2658500"/>
                    <a:pt x="3090975" y="2622883"/>
                    <a:pt x="3135607" y="2588478"/>
                  </a:cubicBezTo>
                  <a:cubicBezTo>
                    <a:pt x="3372711" y="2405536"/>
                    <a:pt x="3596645" y="2232733"/>
                    <a:pt x="3741889" y="2049965"/>
                  </a:cubicBezTo>
                  <a:cubicBezTo>
                    <a:pt x="3875781" y="1881496"/>
                    <a:pt x="3932891" y="1719959"/>
                    <a:pt x="3932891" y="1509806"/>
                  </a:cubicBezTo>
                  <a:cubicBezTo>
                    <a:pt x="3932891" y="958034"/>
                    <a:pt x="3772827" y="463371"/>
                    <a:pt x="3482165" y="116986"/>
                  </a:cubicBezTo>
                  <a:lnTo>
                    <a:pt x="3373043" y="0"/>
                  </a:lnTo>
                  <a:lnTo>
                    <a:pt x="4038310" y="0"/>
                  </a:lnTo>
                  <a:lnTo>
                    <a:pt x="4126393" y="144253"/>
                  </a:lnTo>
                  <a:cubicBezTo>
                    <a:pt x="4339509" y="534059"/>
                    <a:pt x="4452858" y="1003975"/>
                    <a:pt x="4452858" y="1509806"/>
                  </a:cubicBezTo>
                  <a:cubicBezTo>
                    <a:pt x="4452858" y="2290190"/>
                    <a:pt x="3890946" y="2657200"/>
                    <a:pt x="3318809" y="3104286"/>
                  </a:cubicBezTo>
                  <a:cubicBezTo>
                    <a:pt x="2902054" y="3429958"/>
                    <a:pt x="2500553" y="3729027"/>
                    <a:pt x="1929716" y="3729027"/>
                  </a:cubicBezTo>
                  <a:cubicBezTo>
                    <a:pt x="1083208" y="3729027"/>
                    <a:pt x="533602" y="3322499"/>
                    <a:pt x="92844" y="2672799"/>
                  </a:cubicBezTo>
                  <a:lnTo>
                    <a:pt x="0" y="2540909"/>
                  </a:lnTo>
                  <a:lnTo>
                    <a:pt x="0" y="222263"/>
                  </a:lnTo>
                  <a:lnTo>
                    <a:pt x="56950" y="144253"/>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useBgFill="1">
          <p:nvSpPr>
            <p:cNvPr id="44" name="Freeform: Shape 43">
              <a:extLst>
                <a:ext uri="{FF2B5EF4-FFF2-40B4-BE49-F238E27FC236}">
                  <a16:creationId xmlns:a16="http://schemas.microsoft.com/office/drawing/2014/main" id="{3F8E6D8D-90E6-4613-AA16-1E08EDD25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656944" cy="4026189"/>
            </a:xfrm>
            <a:custGeom>
              <a:avLst/>
              <a:gdLst>
                <a:gd name="connsiteX0" fmla="*/ 1945140 w 4656944"/>
                <a:gd name="connsiteY0" fmla="*/ 3991264 h 4026189"/>
                <a:gd name="connsiteX1" fmla="*/ 1959526 w 4656944"/>
                <a:gd name="connsiteY1" fmla="*/ 3991438 h 4026189"/>
                <a:gd name="connsiteX2" fmla="*/ 1972179 w 4656944"/>
                <a:gd name="connsiteY2" fmla="*/ 3991351 h 4026189"/>
                <a:gd name="connsiteX3" fmla="*/ 1945140 w 4656944"/>
                <a:gd name="connsiteY3" fmla="*/ 3991264 h 4026189"/>
                <a:gd name="connsiteX4" fmla="*/ 3966403 w 4656944"/>
                <a:gd name="connsiteY4" fmla="*/ 0 h 4026189"/>
                <a:gd name="connsiteX5" fmla="*/ 4231031 w 4656944"/>
                <a:gd name="connsiteY5" fmla="*/ 0 h 4026189"/>
                <a:gd name="connsiteX6" fmla="*/ 4309866 w 4656944"/>
                <a:gd name="connsiteY6" fmla="*/ 126953 h 4026189"/>
                <a:gd name="connsiteX7" fmla="*/ 4656944 w 4656944"/>
                <a:gd name="connsiteY7" fmla="*/ 1425485 h 4026189"/>
                <a:gd name="connsiteX8" fmla="*/ 4452596 w 4656944"/>
                <a:gd name="connsiteY8" fmla="*/ 2437688 h 4026189"/>
                <a:gd name="connsiteX9" fmla="*/ 3895452 w 4656944"/>
                <a:gd name="connsiteY9" fmla="*/ 3264090 h 4026189"/>
                <a:gd name="connsiteX10" fmla="*/ 3069051 w 4656944"/>
                <a:gd name="connsiteY10" fmla="*/ 3821235 h 4026189"/>
                <a:gd name="connsiteX11" fmla="*/ 2057107 w 4656944"/>
                <a:gd name="connsiteY11" fmla="*/ 4025583 h 4026189"/>
                <a:gd name="connsiteX12" fmla="*/ 2036916 w 4656944"/>
                <a:gd name="connsiteY12" fmla="*/ 4025322 h 4026189"/>
                <a:gd name="connsiteX13" fmla="*/ 2027036 w 4656944"/>
                <a:gd name="connsiteY13" fmla="*/ 4025149 h 4026189"/>
                <a:gd name="connsiteX14" fmla="*/ 2005458 w 4656944"/>
                <a:gd name="connsiteY14" fmla="*/ 4025928 h 4026189"/>
                <a:gd name="connsiteX15" fmla="*/ 2004937 w 4656944"/>
                <a:gd name="connsiteY15" fmla="*/ 4025928 h 4026189"/>
                <a:gd name="connsiteX16" fmla="*/ 2004418 w 4656944"/>
                <a:gd name="connsiteY16" fmla="*/ 4025928 h 4026189"/>
                <a:gd name="connsiteX17" fmla="*/ 1972700 w 4656944"/>
                <a:gd name="connsiteY17" fmla="*/ 4026102 h 4026189"/>
                <a:gd name="connsiteX18" fmla="*/ 1959526 w 4656944"/>
                <a:gd name="connsiteY18" fmla="*/ 4026189 h 4026189"/>
                <a:gd name="connsiteX19" fmla="*/ 1919922 w 4656944"/>
                <a:gd name="connsiteY19" fmla="*/ 4025583 h 4026189"/>
                <a:gd name="connsiteX20" fmla="*/ 1908656 w 4656944"/>
                <a:gd name="connsiteY20" fmla="*/ 4025322 h 4026189"/>
                <a:gd name="connsiteX21" fmla="*/ 1799030 w 4656944"/>
                <a:gd name="connsiteY21" fmla="*/ 4020902 h 4026189"/>
                <a:gd name="connsiteX22" fmla="*/ 1782305 w 4656944"/>
                <a:gd name="connsiteY22" fmla="*/ 4020036 h 4026189"/>
                <a:gd name="connsiteX23" fmla="*/ 1781784 w 4656944"/>
                <a:gd name="connsiteY23" fmla="*/ 4020036 h 4026189"/>
                <a:gd name="connsiteX24" fmla="*/ 1781265 w 4656944"/>
                <a:gd name="connsiteY24" fmla="*/ 4019949 h 4026189"/>
                <a:gd name="connsiteX25" fmla="*/ 1765839 w 4656944"/>
                <a:gd name="connsiteY25" fmla="*/ 4018649 h 4026189"/>
                <a:gd name="connsiteX26" fmla="*/ 1655000 w 4656944"/>
                <a:gd name="connsiteY26" fmla="*/ 4007816 h 4026189"/>
                <a:gd name="connsiteX27" fmla="*/ 1402382 w 4656944"/>
                <a:gd name="connsiteY27" fmla="*/ 3964573 h 4026189"/>
                <a:gd name="connsiteX28" fmla="*/ 1154617 w 4656944"/>
                <a:gd name="connsiteY28" fmla="*/ 3889696 h 4026189"/>
                <a:gd name="connsiteX29" fmla="*/ 918639 w 4656944"/>
                <a:gd name="connsiteY29" fmla="*/ 3780850 h 4026189"/>
                <a:gd name="connsiteX30" fmla="*/ 741589 w 4656944"/>
                <a:gd name="connsiteY30" fmla="*/ 3668278 h 4026189"/>
                <a:gd name="connsiteX31" fmla="*/ 103549 w 4656944"/>
                <a:gd name="connsiteY31" fmla="*/ 3140728 h 4026189"/>
                <a:gd name="connsiteX32" fmla="*/ 0 w 4656944"/>
                <a:gd name="connsiteY32" fmla="*/ 3015106 h 4026189"/>
                <a:gd name="connsiteX33" fmla="*/ 0 w 4656944"/>
                <a:gd name="connsiteY33" fmla="*/ 2484097 h 4026189"/>
                <a:gd name="connsiteX34" fmla="*/ 17188 w 4656944"/>
                <a:gd name="connsiteY34" fmla="*/ 2506324 h 4026189"/>
                <a:gd name="connsiteX35" fmla="*/ 75252 w 4656944"/>
                <a:gd name="connsiteY35" fmla="*/ 2580765 h 4026189"/>
                <a:gd name="connsiteX36" fmla="*/ 148653 w 4656944"/>
                <a:gd name="connsiteY36" fmla="*/ 2676699 h 4026189"/>
                <a:gd name="connsiteX37" fmla="*/ 186177 w 4656944"/>
                <a:gd name="connsiteY37" fmla="*/ 2727656 h 4026189"/>
                <a:gd name="connsiteX38" fmla="*/ 219802 w 4656944"/>
                <a:gd name="connsiteY38" fmla="*/ 2773414 h 4026189"/>
                <a:gd name="connsiteX39" fmla="*/ 219975 w 4656944"/>
                <a:gd name="connsiteY39" fmla="*/ 2773586 h 4026189"/>
                <a:gd name="connsiteX40" fmla="*/ 220149 w 4656944"/>
                <a:gd name="connsiteY40" fmla="*/ 2773760 h 4026189"/>
                <a:gd name="connsiteX41" fmla="*/ 278992 w 4656944"/>
                <a:gd name="connsiteY41" fmla="*/ 2851322 h 4026189"/>
                <a:gd name="connsiteX42" fmla="*/ 290344 w 4656944"/>
                <a:gd name="connsiteY42" fmla="*/ 2865967 h 4026189"/>
                <a:gd name="connsiteX43" fmla="*/ 296065 w 4656944"/>
                <a:gd name="connsiteY43" fmla="*/ 2873075 h 4026189"/>
                <a:gd name="connsiteX44" fmla="*/ 363834 w 4656944"/>
                <a:gd name="connsiteY44" fmla="*/ 2955229 h 4026189"/>
                <a:gd name="connsiteX45" fmla="*/ 519304 w 4656944"/>
                <a:gd name="connsiteY45" fmla="*/ 3123178 h 4026189"/>
                <a:gd name="connsiteX46" fmla="*/ 867075 w 4656944"/>
                <a:gd name="connsiteY46" fmla="*/ 3402488 h 4026189"/>
                <a:gd name="connsiteX47" fmla="*/ 1058596 w 4656944"/>
                <a:gd name="connsiteY47" fmla="*/ 3507088 h 4026189"/>
                <a:gd name="connsiteX48" fmla="*/ 1058770 w 4656944"/>
                <a:gd name="connsiteY48" fmla="*/ 3507175 h 4026189"/>
                <a:gd name="connsiteX49" fmla="*/ 1058943 w 4656944"/>
                <a:gd name="connsiteY49" fmla="*/ 3507262 h 4026189"/>
                <a:gd name="connsiteX50" fmla="*/ 1261123 w 4656944"/>
                <a:gd name="connsiteY50" fmla="*/ 3586297 h 4026189"/>
                <a:gd name="connsiteX51" fmla="*/ 1472230 w 4656944"/>
                <a:gd name="connsiteY51" fmla="*/ 3640980 h 4026189"/>
                <a:gd name="connsiteX52" fmla="*/ 1579344 w 4656944"/>
                <a:gd name="connsiteY52" fmla="*/ 3659005 h 4026189"/>
                <a:gd name="connsiteX53" fmla="*/ 1686890 w 4656944"/>
                <a:gd name="connsiteY53" fmla="*/ 3671225 h 4026189"/>
                <a:gd name="connsiteX54" fmla="*/ 1909524 w 4656944"/>
                <a:gd name="connsiteY54" fmla="*/ 3680931 h 4026189"/>
                <a:gd name="connsiteX55" fmla="*/ 1920703 w 4656944"/>
                <a:gd name="connsiteY55" fmla="*/ 3680931 h 4026189"/>
                <a:gd name="connsiteX56" fmla="*/ 1935434 w 4656944"/>
                <a:gd name="connsiteY56" fmla="*/ 3681018 h 4026189"/>
                <a:gd name="connsiteX57" fmla="*/ 1964120 w 4656944"/>
                <a:gd name="connsiteY57" fmla="*/ 3680584 h 4026189"/>
                <a:gd name="connsiteX58" fmla="*/ 1964379 w 4656944"/>
                <a:gd name="connsiteY58" fmla="*/ 3680584 h 4026189"/>
                <a:gd name="connsiteX59" fmla="*/ 1964639 w 4656944"/>
                <a:gd name="connsiteY59" fmla="*/ 3680584 h 4026189"/>
                <a:gd name="connsiteX60" fmla="*/ 1991591 w 4656944"/>
                <a:gd name="connsiteY60" fmla="*/ 3679891 h 4026189"/>
                <a:gd name="connsiteX61" fmla="*/ 2018717 w 4656944"/>
                <a:gd name="connsiteY61" fmla="*/ 3678503 h 4026189"/>
                <a:gd name="connsiteX62" fmla="*/ 2124963 w 4656944"/>
                <a:gd name="connsiteY62" fmla="*/ 3669231 h 4026189"/>
                <a:gd name="connsiteX63" fmla="*/ 2535738 w 4656944"/>
                <a:gd name="connsiteY63" fmla="*/ 3558218 h 4026189"/>
                <a:gd name="connsiteX64" fmla="*/ 2730812 w 4656944"/>
                <a:gd name="connsiteY64" fmla="*/ 3461503 h 4026189"/>
                <a:gd name="connsiteX65" fmla="*/ 2920080 w 4656944"/>
                <a:gd name="connsiteY65" fmla="*/ 3343298 h 4026189"/>
                <a:gd name="connsiteX66" fmla="*/ 3105101 w 4656944"/>
                <a:gd name="connsiteY66" fmla="*/ 3208887 h 4026189"/>
                <a:gd name="connsiteX67" fmla="*/ 3196443 w 4656944"/>
                <a:gd name="connsiteY67" fmla="*/ 3137650 h 4026189"/>
                <a:gd name="connsiteX68" fmla="*/ 3289603 w 4656944"/>
                <a:gd name="connsiteY68" fmla="*/ 3063123 h 4026189"/>
                <a:gd name="connsiteX69" fmla="*/ 3446634 w 4656944"/>
                <a:gd name="connsiteY69" fmla="*/ 2940150 h 4026189"/>
                <a:gd name="connsiteX70" fmla="*/ 3662420 w 4656944"/>
                <a:gd name="connsiteY70" fmla="*/ 2769601 h 4026189"/>
                <a:gd name="connsiteX71" fmla="*/ 3998319 w 4656944"/>
                <a:gd name="connsiteY71" fmla="*/ 2463860 h 4026189"/>
                <a:gd name="connsiteX72" fmla="*/ 4137238 w 4656944"/>
                <a:gd name="connsiteY72" fmla="*/ 2295217 h 4026189"/>
                <a:gd name="connsiteX73" fmla="*/ 4247124 w 4656944"/>
                <a:gd name="connsiteY73" fmla="*/ 2111582 h 4026189"/>
                <a:gd name="connsiteX74" fmla="*/ 4361949 w 4656944"/>
                <a:gd name="connsiteY74" fmla="*/ 1700374 h 4026189"/>
                <a:gd name="connsiteX75" fmla="*/ 4368449 w 4656944"/>
                <a:gd name="connsiteY75" fmla="*/ 1590747 h 4026189"/>
                <a:gd name="connsiteX76" fmla="*/ 4368536 w 4656944"/>
                <a:gd name="connsiteY76" fmla="*/ 1586502 h 4026189"/>
                <a:gd name="connsiteX77" fmla="*/ 4368796 w 4656944"/>
                <a:gd name="connsiteY77" fmla="*/ 1534158 h 4026189"/>
                <a:gd name="connsiteX78" fmla="*/ 4368710 w 4656944"/>
                <a:gd name="connsiteY78" fmla="*/ 1517606 h 4026189"/>
                <a:gd name="connsiteX79" fmla="*/ 4368189 w 4656944"/>
                <a:gd name="connsiteY79" fmla="*/ 1476095 h 4026189"/>
                <a:gd name="connsiteX80" fmla="*/ 4356749 w 4656944"/>
                <a:gd name="connsiteY80" fmla="*/ 1244884 h 4026189"/>
                <a:gd name="connsiteX81" fmla="*/ 4287074 w 4656944"/>
                <a:gd name="connsiteY81" fmla="*/ 787052 h 4026189"/>
                <a:gd name="connsiteX82" fmla="*/ 4147029 w 4656944"/>
                <a:gd name="connsiteY82" fmla="*/ 346032 h 4026189"/>
                <a:gd name="connsiteX83" fmla="*/ 4100319 w 4656944"/>
                <a:gd name="connsiteY83" fmla="*/ 240307 h 4026189"/>
                <a:gd name="connsiteX84" fmla="*/ 4048323 w 4656944"/>
                <a:gd name="connsiteY84" fmla="*/ 136833 h 4026189"/>
                <a:gd name="connsiteX85" fmla="*/ 0 w 4656944"/>
                <a:gd name="connsiteY85" fmla="*/ 0 h 4026189"/>
                <a:gd name="connsiteX86" fmla="*/ 278246 w 4656944"/>
                <a:gd name="connsiteY86" fmla="*/ 0 h 4026189"/>
                <a:gd name="connsiteX87" fmla="*/ 193425 w 4656944"/>
                <a:gd name="connsiteY87" fmla="*/ 86981 h 4026189"/>
                <a:gd name="connsiteX88" fmla="*/ 48300 w 4656944"/>
                <a:gd name="connsiteY88" fmla="*/ 263444 h 4026189"/>
                <a:gd name="connsiteX89" fmla="*/ 0 w 4656944"/>
                <a:gd name="connsiteY89" fmla="*/ 333888 h 4026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656944" h="4026189">
                  <a:moveTo>
                    <a:pt x="1945140" y="3991264"/>
                  </a:moveTo>
                  <a:cubicBezTo>
                    <a:pt x="1949907" y="3991351"/>
                    <a:pt x="1954673" y="3991438"/>
                    <a:pt x="1959526" y="3991438"/>
                  </a:cubicBezTo>
                  <a:cubicBezTo>
                    <a:pt x="1963686" y="3991438"/>
                    <a:pt x="1967847" y="3991438"/>
                    <a:pt x="1972179" y="3991351"/>
                  </a:cubicBezTo>
                  <a:cubicBezTo>
                    <a:pt x="1962994" y="3991523"/>
                    <a:pt x="1954067" y="3991351"/>
                    <a:pt x="1945140" y="3991264"/>
                  </a:cubicBezTo>
                  <a:close/>
                  <a:moveTo>
                    <a:pt x="3966403" y="0"/>
                  </a:moveTo>
                  <a:lnTo>
                    <a:pt x="4231031" y="0"/>
                  </a:lnTo>
                  <a:lnTo>
                    <a:pt x="4309866" y="126953"/>
                  </a:lnTo>
                  <a:cubicBezTo>
                    <a:pt x="4536919" y="519962"/>
                    <a:pt x="4656944" y="969040"/>
                    <a:pt x="4656944" y="1425485"/>
                  </a:cubicBezTo>
                  <a:cubicBezTo>
                    <a:pt x="4656944" y="1776462"/>
                    <a:pt x="4588222" y="2116955"/>
                    <a:pt x="4452596" y="2437688"/>
                  </a:cubicBezTo>
                  <a:cubicBezTo>
                    <a:pt x="4321651" y="2747329"/>
                    <a:pt x="4134204" y="3025338"/>
                    <a:pt x="3895452" y="3264090"/>
                  </a:cubicBezTo>
                  <a:cubicBezTo>
                    <a:pt x="3656701" y="3502841"/>
                    <a:pt x="3378605" y="3690290"/>
                    <a:pt x="3069051" y="3821235"/>
                  </a:cubicBezTo>
                  <a:cubicBezTo>
                    <a:pt x="2748577" y="3956859"/>
                    <a:pt x="2408086" y="4025583"/>
                    <a:pt x="2057107" y="4025583"/>
                  </a:cubicBezTo>
                  <a:cubicBezTo>
                    <a:pt x="2050348" y="4025583"/>
                    <a:pt x="2043675" y="4025409"/>
                    <a:pt x="2036916" y="4025322"/>
                  </a:cubicBezTo>
                  <a:cubicBezTo>
                    <a:pt x="2033621" y="4025236"/>
                    <a:pt x="2030329" y="4025149"/>
                    <a:pt x="2027036" y="4025149"/>
                  </a:cubicBezTo>
                  <a:lnTo>
                    <a:pt x="2005458" y="4025928"/>
                  </a:lnTo>
                  <a:lnTo>
                    <a:pt x="2004937" y="4025928"/>
                  </a:lnTo>
                  <a:lnTo>
                    <a:pt x="2004418" y="4025928"/>
                  </a:lnTo>
                  <a:lnTo>
                    <a:pt x="1972700" y="4026102"/>
                  </a:lnTo>
                  <a:cubicBezTo>
                    <a:pt x="1968279" y="4026189"/>
                    <a:pt x="1963860" y="4026189"/>
                    <a:pt x="1959526" y="4026189"/>
                  </a:cubicBezTo>
                  <a:cubicBezTo>
                    <a:pt x="1946008" y="4026189"/>
                    <a:pt x="1932749" y="4025928"/>
                    <a:pt x="1919922" y="4025583"/>
                  </a:cubicBezTo>
                  <a:lnTo>
                    <a:pt x="1908656" y="4025322"/>
                  </a:lnTo>
                  <a:cubicBezTo>
                    <a:pt x="1871913" y="4024889"/>
                    <a:pt x="1834908" y="4022809"/>
                    <a:pt x="1799030" y="4020902"/>
                  </a:cubicBezTo>
                  <a:lnTo>
                    <a:pt x="1782305" y="4020036"/>
                  </a:lnTo>
                  <a:lnTo>
                    <a:pt x="1781784" y="4020036"/>
                  </a:lnTo>
                  <a:lnTo>
                    <a:pt x="1781265" y="4019949"/>
                  </a:lnTo>
                  <a:lnTo>
                    <a:pt x="1765839" y="4018649"/>
                  </a:lnTo>
                  <a:cubicBezTo>
                    <a:pt x="1729528" y="4015616"/>
                    <a:pt x="1692003" y="4012496"/>
                    <a:pt x="1655000" y="4007816"/>
                  </a:cubicBezTo>
                  <a:cubicBezTo>
                    <a:pt x="1564178" y="3996984"/>
                    <a:pt x="1481504" y="3982858"/>
                    <a:pt x="1402382" y="3964573"/>
                  </a:cubicBezTo>
                  <a:cubicBezTo>
                    <a:pt x="1317886" y="3945074"/>
                    <a:pt x="1234519" y="3919856"/>
                    <a:pt x="1154617" y="3889696"/>
                  </a:cubicBezTo>
                  <a:cubicBezTo>
                    <a:pt x="1075495" y="3859799"/>
                    <a:pt x="996114" y="3823228"/>
                    <a:pt x="918639" y="3780850"/>
                  </a:cubicBezTo>
                  <a:cubicBezTo>
                    <a:pt x="857543" y="3746706"/>
                    <a:pt x="797920" y="3708834"/>
                    <a:pt x="741589" y="3668278"/>
                  </a:cubicBezTo>
                  <a:cubicBezTo>
                    <a:pt x="501863" y="3527345"/>
                    <a:pt x="286341" y="3348667"/>
                    <a:pt x="103549" y="3140728"/>
                  </a:cubicBezTo>
                  <a:lnTo>
                    <a:pt x="0" y="3015106"/>
                  </a:lnTo>
                  <a:lnTo>
                    <a:pt x="0" y="2484097"/>
                  </a:lnTo>
                  <a:lnTo>
                    <a:pt x="17188" y="2506324"/>
                  </a:lnTo>
                  <a:cubicBezTo>
                    <a:pt x="36254" y="2530676"/>
                    <a:pt x="56012" y="2555807"/>
                    <a:pt x="75252" y="2580765"/>
                  </a:cubicBezTo>
                  <a:cubicBezTo>
                    <a:pt x="95443" y="2606851"/>
                    <a:pt x="122048" y="2641256"/>
                    <a:pt x="148653" y="2676699"/>
                  </a:cubicBezTo>
                  <a:cubicBezTo>
                    <a:pt x="161306" y="2693426"/>
                    <a:pt x="173958" y="2710844"/>
                    <a:pt x="186177" y="2727656"/>
                  </a:cubicBezTo>
                  <a:cubicBezTo>
                    <a:pt x="197791" y="2743602"/>
                    <a:pt x="208797" y="2758768"/>
                    <a:pt x="219802" y="2773414"/>
                  </a:cubicBezTo>
                  <a:lnTo>
                    <a:pt x="219975" y="2773586"/>
                  </a:lnTo>
                  <a:lnTo>
                    <a:pt x="220149" y="2773760"/>
                  </a:lnTo>
                  <a:cubicBezTo>
                    <a:pt x="239128" y="2799846"/>
                    <a:pt x="259407" y="2826017"/>
                    <a:pt x="278992" y="2851322"/>
                  </a:cubicBezTo>
                  <a:lnTo>
                    <a:pt x="290344" y="2865967"/>
                  </a:lnTo>
                  <a:lnTo>
                    <a:pt x="296065" y="2873075"/>
                  </a:lnTo>
                  <a:cubicBezTo>
                    <a:pt x="318075" y="2900286"/>
                    <a:pt x="340695" y="2928451"/>
                    <a:pt x="363834" y="2955229"/>
                  </a:cubicBezTo>
                  <a:cubicBezTo>
                    <a:pt x="414704" y="3014852"/>
                    <a:pt x="467047" y="3071355"/>
                    <a:pt x="519304" y="3123178"/>
                  </a:cubicBezTo>
                  <a:cubicBezTo>
                    <a:pt x="630577" y="3232979"/>
                    <a:pt x="747655" y="3327005"/>
                    <a:pt x="867075" y="3402488"/>
                  </a:cubicBezTo>
                  <a:cubicBezTo>
                    <a:pt x="934671" y="3444865"/>
                    <a:pt x="997241" y="3479096"/>
                    <a:pt x="1058596" y="3507088"/>
                  </a:cubicBezTo>
                  <a:lnTo>
                    <a:pt x="1058770" y="3507175"/>
                  </a:lnTo>
                  <a:lnTo>
                    <a:pt x="1058943" y="3507262"/>
                  </a:lnTo>
                  <a:cubicBezTo>
                    <a:pt x="1121339" y="3536639"/>
                    <a:pt x="1189368" y="3563245"/>
                    <a:pt x="1261123" y="3586297"/>
                  </a:cubicBezTo>
                  <a:cubicBezTo>
                    <a:pt x="1327160" y="3607528"/>
                    <a:pt x="1398222" y="3625987"/>
                    <a:pt x="1472230" y="3640980"/>
                  </a:cubicBezTo>
                  <a:cubicBezTo>
                    <a:pt x="1506288" y="3647739"/>
                    <a:pt x="1542426" y="3653805"/>
                    <a:pt x="1579344" y="3659005"/>
                  </a:cubicBezTo>
                  <a:cubicBezTo>
                    <a:pt x="1614008" y="3663857"/>
                    <a:pt x="1650232" y="3667931"/>
                    <a:pt x="1686890" y="3671225"/>
                  </a:cubicBezTo>
                  <a:cubicBezTo>
                    <a:pt x="1756999" y="3677637"/>
                    <a:pt x="1829794" y="3680757"/>
                    <a:pt x="1909524" y="3680931"/>
                  </a:cubicBezTo>
                  <a:lnTo>
                    <a:pt x="1920703" y="3680931"/>
                  </a:lnTo>
                  <a:cubicBezTo>
                    <a:pt x="1925642" y="3681018"/>
                    <a:pt x="1930496" y="3681018"/>
                    <a:pt x="1935434" y="3681018"/>
                  </a:cubicBezTo>
                  <a:cubicBezTo>
                    <a:pt x="1947307" y="3681018"/>
                    <a:pt x="1956146" y="3680931"/>
                    <a:pt x="1964120" y="3680584"/>
                  </a:cubicBezTo>
                  <a:lnTo>
                    <a:pt x="1964379" y="3680584"/>
                  </a:lnTo>
                  <a:lnTo>
                    <a:pt x="1964639" y="3680584"/>
                  </a:lnTo>
                  <a:lnTo>
                    <a:pt x="1991591" y="3679891"/>
                  </a:lnTo>
                  <a:lnTo>
                    <a:pt x="2018717" y="3678503"/>
                  </a:lnTo>
                  <a:cubicBezTo>
                    <a:pt x="2049567" y="3677118"/>
                    <a:pt x="2082412" y="3674257"/>
                    <a:pt x="2124963" y="3669231"/>
                  </a:cubicBezTo>
                  <a:cubicBezTo>
                    <a:pt x="2263187" y="3652332"/>
                    <a:pt x="2401412" y="3614981"/>
                    <a:pt x="2535738" y="3558218"/>
                  </a:cubicBezTo>
                  <a:cubicBezTo>
                    <a:pt x="2597354" y="3532480"/>
                    <a:pt x="2661136" y="3500848"/>
                    <a:pt x="2730812" y="3461503"/>
                  </a:cubicBezTo>
                  <a:cubicBezTo>
                    <a:pt x="2790781" y="3427879"/>
                    <a:pt x="2852657" y="3389229"/>
                    <a:pt x="2920080" y="3343298"/>
                  </a:cubicBezTo>
                  <a:cubicBezTo>
                    <a:pt x="2975543" y="3305514"/>
                    <a:pt x="3034385" y="3262790"/>
                    <a:pt x="3105101" y="3208887"/>
                  </a:cubicBezTo>
                  <a:cubicBezTo>
                    <a:pt x="3136127" y="3185315"/>
                    <a:pt x="3167411" y="3160616"/>
                    <a:pt x="3196443" y="3137650"/>
                  </a:cubicBezTo>
                  <a:lnTo>
                    <a:pt x="3289603" y="3063123"/>
                  </a:lnTo>
                  <a:cubicBezTo>
                    <a:pt x="3342033" y="3021525"/>
                    <a:pt x="3395243" y="2980187"/>
                    <a:pt x="3446634" y="2940150"/>
                  </a:cubicBezTo>
                  <a:cubicBezTo>
                    <a:pt x="3518216" y="2884427"/>
                    <a:pt x="3592311" y="2826798"/>
                    <a:pt x="3662420" y="2769601"/>
                  </a:cubicBezTo>
                  <a:cubicBezTo>
                    <a:pt x="3806018" y="2653389"/>
                    <a:pt x="3909664" y="2559013"/>
                    <a:pt x="3998319" y="2463860"/>
                  </a:cubicBezTo>
                  <a:cubicBezTo>
                    <a:pt x="4052308" y="2405537"/>
                    <a:pt x="4097806" y="2350333"/>
                    <a:pt x="4137238" y="2295217"/>
                  </a:cubicBezTo>
                  <a:cubicBezTo>
                    <a:pt x="4181694" y="2232560"/>
                    <a:pt x="4217572" y="2172592"/>
                    <a:pt x="4247124" y="2111582"/>
                  </a:cubicBezTo>
                  <a:cubicBezTo>
                    <a:pt x="4308913" y="1985577"/>
                    <a:pt x="4347564" y="1847178"/>
                    <a:pt x="4361949" y="1700374"/>
                  </a:cubicBezTo>
                  <a:cubicBezTo>
                    <a:pt x="4365329" y="1665537"/>
                    <a:pt x="4367496" y="1628532"/>
                    <a:pt x="4368449" y="1590747"/>
                  </a:cubicBezTo>
                  <a:lnTo>
                    <a:pt x="4368536" y="1586502"/>
                  </a:lnTo>
                  <a:cubicBezTo>
                    <a:pt x="4368796" y="1569516"/>
                    <a:pt x="4369057" y="1552097"/>
                    <a:pt x="4368796" y="1534158"/>
                  </a:cubicBezTo>
                  <a:cubicBezTo>
                    <a:pt x="4368796" y="1528612"/>
                    <a:pt x="4368710" y="1523152"/>
                    <a:pt x="4368710" y="1517606"/>
                  </a:cubicBezTo>
                  <a:cubicBezTo>
                    <a:pt x="4368710" y="1504000"/>
                    <a:pt x="4368623" y="1490047"/>
                    <a:pt x="4368189" y="1476095"/>
                  </a:cubicBezTo>
                  <a:cubicBezTo>
                    <a:pt x="4366715" y="1397060"/>
                    <a:pt x="4362817" y="1319238"/>
                    <a:pt x="4356749" y="1244884"/>
                  </a:cubicBezTo>
                  <a:cubicBezTo>
                    <a:pt x="4343144" y="1083520"/>
                    <a:pt x="4319745" y="929522"/>
                    <a:pt x="4287074" y="787052"/>
                  </a:cubicBezTo>
                  <a:cubicBezTo>
                    <a:pt x="4251284" y="631321"/>
                    <a:pt x="4204139" y="482958"/>
                    <a:pt x="4147029" y="346032"/>
                  </a:cubicBezTo>
                  <a:cubicBezTo>
                    <a:pt x="4132211" y="310328"/>
                    <a:pt x="4116439" y="274710"/>
                    <a:pt x="4100319" y="240307"/>
                  </a:cubicBezTo>
                  <a:cubicBezTo>
                    <a:pt x="4084547" y="207028"/>
                    <a:pt x="4067041" y="172277"/>
                    <a:pt x="4048323" y="136833"/>
                  </a:cubicBezTo>
                  <a:close/>
                  <a:moveTo>
                    <a:pt x="0" y="0"/>
                  </a:moveTo>
                  <a:lnTo>
                    <a:pt x="278246" y="0"/>
                  </a:lnTo>
                  <a:lnTo>
                    <a:pt x="193425" y="86981"/>
                  </a:lnTo>
                  <a:cubicBezTo>
                    <a:pt x="142241" y="144090"/>
                    <a:pt x="93754" y="203041"/>
                    <a:pt x="48300" y="263444"/>
                  </a:cubicBezTo>
                  <a:lnTo>
                    <a:pt x="0" y="3338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pic>
        <p:nvPicPr>
          <p:cNvPr id="6" name="Picture 5" descr="A group of people planting trees&#10;&#10;Description automatically generated">
            <a:extLst>
              <a:ext uri="{FF2B5EF4-FFF2-40B4-BE49-F238E27FC236}">
                <a16:creationId xmlns:a16="http://schemas.microsoft.com/office/drawing/2014/main" id="{44E9C04B-52D0-48D4-F028-F6287DD0EBC6}"/>
              </a:ext>
            </a:extLst>
          </p:cNvPr>
          <p:cNvPicPr>
            <a:picLocks noChangeAspect="1"/>
          </p:cNvPicPr>
          <p:nvPr/>
        </p:nvPicPr>
        <p:blipFill rotWithShape="1">
          <a:blip r:embed="rId6">
            <a:alphaModFix/>
          </a:blip>
          <a:srcRect l="8283" r="15855" b="2"/>
          <a:stretch/>
        </p:blipFill>
        <p:spPr>
          <a:xfrm>
            <a:off x="2388518" y="1909031"/>
            <a:ext cx="2487291" cy="2458974"/>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grpSp>
        <p:nvGrpSpPr>
          <p:cNvPr id="46" name="Graphic 4">
            <a:extLst>
              <a:ext uri="{FF2B5EF4-FFF2-40B4-BE49-F238E27FC236}">
                <a16:creationId xmlns:a16="http://schemas.microsoft.com/office/drawing/2014/main" id="{DE51D1B5-E12D-46A1-B0B3-7BAB36C342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44454" y="1907824"/>
            <a:ext cx="2531355" cy="2494659"/>
            <a:chOff x="3414665" y="738154"/>
            <a:chExt cx="5366579" cy="5378461"/>
          </a:xfrm>
          <a:solidFill>
            <a:schemeClr val="bg1">
              <a:alpha val="30000"/>
            </a:schemeClr>
          </a:solidFill>
        </p:grpSpPr>
        <p:sp>
          <p:nvSpPr>
            <p:cNvPr id="47" name="Freeform: Shape 46">
              <a:extLst>
                <a:ext uri="{FF2B5EF4-FFF2-40B4-BE49-F238E27FC236}">
                  <a16:creationId xmlns:a16="http://schemas.microsoft.com/office/drawing/2014/main" id="{DCD62F51-9CF9-43CF-BD8B-D030D6711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67033" y="752474"/>
              <a:ext cx="5098846" cy="5278088"/>
            </a:xfrm>
            <a:custGeom>
              <a:avLst/>
              <a:gdLst>
                <a:gd name="connsiteX0" fmla="*/ 2413047 w 5098846"/>
                <a:gd name="connsiteY0" fmla="*/ 571500 h 5278088"/>
                <a:gd name="connsiteX1" fmla="*/ 2488866 w 5098846"/>
                <a:gd name="connsiteY1" fmla="*/ 572738 h 5278088"/>
                <a:gd name="connsiteX2" fmla="*/ 2498486 w 5098846"/>
                <a:gd name="connsiteY2" fmla="*/ 573024 h 5278088"/>
                <a:gd name="connsiteX3" fmla="*/ 2508107 w 5098846"/>
                <a:gd name="connsiteY3" fmla="*/ 573024 h 5278088"/>
                <a:gd name="connsiteX4" fmla="*/ 2513345 w 5098846"/>
                <a:gd name="connsiteY4" fmla="*/ 573024 h 5278088"/>
                <a:gd name="connsiteX5" fmla="*/ 3401742 w 5098846"/>
                <a:gd name="connsiteY5" fmla="*/ 751904 h 5278088"/>
                <a:gd name="connsiteX6" fmla="*/ 4014200 w 5098846"/>
                <a:gd name="connsiteY6" fmla="*/ 1210532 h 5278088"/>
                <a:gd name="connsiteX7" fmla="*/ 4395390 w 5098846"/>
                <a:gd name="connsiteY7" fmla="*/ 1879473 h 5278088"/>
                <a:gd name="connsiteX8" fmla="*/ 4527311 w 5098846"/>
                <a:gd name="connsiteY8" fmla="*/ 2668334 h 5278088"/>
                <a:gd name="connsiteX9" fmla="*/ 4399010 w 5098846"/>
                <a:gd name="connsiteY9" fmla="*/ 3439001 h 5278088"/>
                <a:gd name="connsiteX10" fmla="*/ 4025820 w 5098846"/>
                <a:gd name="connsiteY10" fmla="*/ 4084796 h 5278088"/>
                <a:gd name="connsiteX11" fmla="*/ 3412982 w 5098846"/>
                <a:gd name="connsiteY11" fmla="*/ 4529328 h 5278088"/>
                <a:gd name="connsiteX12" fmla="*/ 2496676 w 5098846"/>
                <a:gd name="connsiteY12" fmla="*/ 4705065 h 5278088"/>
                <a:gd name="connsiteX13" fmla="*/ 2489438 w 5098846"/>
                <a:gd name="connsiteY13" fmla="*/ 4705065 h 5278088"/>
                <a:gd name="connsiteX14" fmla="*/ 2479532 w 5098846"/>
                <a:gd name="connsiteY14" fmla="*/ 4705065 h 5278088"/>
                <a:gd name="connsiteX15" fmla="*/ 2469626 w 5098846"/>
                <a:gd name="connsiteY15" fmla="*/ 4705350 h 5278088"/>
                <a:gd name="connsiteX16" fmla="*/ 2389520 w 5098846"/>
                <a:gd name="connsiteY16" fmla="*/ 4706684 h 5278088"/>
                <a:gd name="connsiteX17" fmla="*/ 1585039 w 5098846"/>
                <a:gd name="connsiteY17" fmla="*/ 4538853 h 5278088"/>
                <a:gd name="connsiteX18" fmla="*/ 1036970 w 5098846"/>
                <a:gd name="connsiteY18" fmla="*/ 4105656 h 5278088"/>
                <a:gd name="connsiteX19" fmla="*/ 691880 w 5098846"/>
                <a:gd name="connsiteY19" fmla="*/ 3456718 h 5278088"/>
                <a:gd name="connsiteX20" fmla="*/ 571674 w 5098846"/>
                <a:gd name="connsiteY20" fmla="*/ 2673953 h 5278088"/>
                <a:gd name="connsiteX21" fmla="*/ 696166 w 5098846"/>
                <a:gd name="connsiteY21" fmla="*/ 1870710 h 5278088"/>
                <a:gd name="connsiteX22" fmla="*/ 1052782 w 5098846"/>
                <a:gd name="connsiteY22" fmla="*/ 1195959 h 5278088"/>
                <a:gd name="connsiteX23" fmla="*/ 1612090 w 5098846"/>
                <a:gd name="connsiteY23" fmla="*/ 744569 h 5278088"/>
                <a:gd name="connsiteX24" fmla="*/ 2413047 w 5098846"/>
                <a:gd name="connsiteY24" fmla="*/ 571500 h 5278088"/>
                <a:gd name="connsiteX25" fmla="*/ 2413047 w 5098846"/>
                <a:gd name="connsiteY25" fmla="*/ 0 h 5278088"/>
                <a:gd name="connsiteX26" fmla="*/ 2389425 w 5098846"/>
                <a:gd name="connsiteY26" fmla="*/ 5278089 h 5278088"/>
                <a:gd name="connsiteX27" fmla="*/ 2488104 w 5098846"/>
                <a:gd name="connsiteY27" fmla="*/ 5276469 h 5278088"/>
                <a:gd name="connsiteX28" fmla="*/ 2496676 w 5098846"/>
                <a:gd name="connsiteY28" fmla="*/ 5276469 h 5278088"/>
                <a:gd name="connsiteX29" fmla="*/ 2513441 w 5098846"/>
                <a:gd name="connsiteY29" fmla="*/ 1524 h 5278088"/>
                <a:gd name="connsiteX30" fmla="*/ 2507535 w 5098846"/>
                <a:gd name="connsiteY30" fmla="*/ 1524 h 5278088"/>
                <a:gd name="connsiteX31" fmla="*/ 2413047 w 5098846"/>
                <a:gd name="connsiteY31" fmla="*/ 0 h 5278088"/>
                <a:gd name="connsiteX32" fmla="*/ 2413047 w 5098846"/>
                <a:gd name="connsiteY32" fmla="*/ 0 h 527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98846" h="5278088">
                  <a:moveTo>
                    <a:pt x="2413047" y="571500"/>
                  </a:moveTo>
                  <a:cubicBezTo>
                    <a:pt x="2438384" y="571500"/>
                    <a:pt x="2463244" y="571881"/>
                    <a:pt x="2488866" y="572738"/>
                  </a:cubicBezTo>
                  <a:lnTo>
                    <a:pt x="2498486" y="573024"/>
                  </a:lnTo>
                  <a:lnTo>
                    <a:pt x="2508107" y="573024"/>
                  </a:lnTo>
                  <a:lnTo>
                    <a:pt x="2513345" y="573024"/>
                  </a:lnTo>
                  <a:cubicBezTo>
                    <a:pt x="2841101" y="573024"/>
                    <a:pt x="3139995" y="633222"/>
                    <a:pt x="3401742" y="751904"/>
                  </a:cubicBezTo>
                  <a:cubicBezTo>
                    <a:pt x="3637295" y="858774"/>
                    <a:pt x="3843416" y="1013079"/>
                    <a:pt x="4014200" y="1210532"/>
                  </a:cubicBezTo>
                  <a:cubicBezTo>
                    <a:pt x="4178601" y="1400651"/>
                    <a:pt x="4306903" y="1625727"/>
                    <a:pt x="4395390" y="1879473"/>
                  </a:cubicBezTo>
                  <a:cubicBezTo>
                    <a:pt x="4482925" y="2130362"/>
                    <a:pt x="4527311" y="2395728"/>
                    <a:pt x="4527311" y="2668334"/>
                  </a:cubicBezTo>
                  <a:cubicBezTo>
                    <a:pt x="4527311" y="2936843"/>
                    <a:pt x="4484163" y="3196114"/>
                    <a:pt x="4399010" y="3439001"/>
                  </a:cubicBezTo>
                  <a:cubicBezTo>
                    <a:pt x="4312808" y="3684937"/>
                    <a:pt x="4187269" y="3902202"/>
                    <a:pt x="4025820" y="4084796"/>
                  </a:cubicBezTo>
                  <a:cubicBezTo>
                    <a:pt x="3856751" y="4276058"/>
                    <a:pt x="3650535" y="4425601"/>
                    <a:pt x="3412982" y="4529328"/>
                  </a:cubicBezTo>
                  <a:cubicBezTo>
                    <a:pt x="3145710" y="4645914"/>
                    <a:pt x="2837481" y="4705065"/>
                    <a:pt x="2496676" y="4705065"/>
                  </a:cubicBezTo>
                  <a:lnTo>
                    <a:pt x="2489438" y="4705065"/>
                  </a:lnTo>
                  <a:lnTo>
                    <a:pt x="2479532" y="4705065"/>
                  </a:lnTo>
                  <a:lnTo>
                    <a:pt x="2469626" y="4705350"/>
                  </a:lnTo>
                  <a:cubicBezTo>
                    <a:pt x="2442765" y="4706207"/>
                    <a:pt x="2415809" y="4706684"/>
                    <a:pt x="2389520" y="4706684"/>
                  </a:cubicBezTo>
                  <a:cubicBezTo>
                    <a:pt x="2090245" y="4706684"/>
                    <a:pt x="1819640" y="4650200"/>
                    <a:pt x="1585039" y="4538853"/>
                  </a:cubicBezTo>
                  <a:cubicBezTo>
                    <a:pt x="1373774" y="4438555"/>
                    <a:pt x="1189370" y="4292823"/>
                    <a:pt x="1036970" y="4105656"/>
                  </a:cubicBezTo>
                  <a:cubicBezTo>
                    <a:pt x="888095" y="3922871"/>
                    <a:pt x="771985" y="3704463"/>
                    <a:pt x="691880" y="3456718"/>
                  </a:cubicBezTo>
                  <a:cubicBezTo>
                    <a:pt x="612060" y="3210020"/>
                    <a:pt x="571674" y="2946749"/>
                    <a:pt x="571674" y="2673953"/>
                  </a:cubicBezTo>
                  <a:cubicBezTo>
                    <a:pt x="571674" y="2396109"/>
                    <a:pt x="613584" y="2125790"/>
                    <a:pt x="696166" y="1870710"/>
                  </a:cubicBezTo>
                  <a:cubicBezTo>
                    <a:pt x="779224" y="1614011"/>
                    <a:pt x="899239" y="1387031"/>
                    <a:pt x="1052782" y="1195959"/>
                  </a:cubicBezTo>
                  <a:cubicBezTo>
                    <a:pt x="1209563" y="1000887"/>
                    <a:pt x="1397777" y="848963"/>
                    <a:pt x="1612090" y="744569"/>
                  </a:cubicBezTo>
                  <a:cubicBezTo>
                    <a:pt x="1847548" y="629698"/>
                    <a:pt x="2117105" y="571500"/>
                    <a:pt x="2413047" y="571500"/>
                  </a:cubicBezTo>
                  <a:moveTo>
                    <a:pt x="2413047" y="0"/>
                  </a:moveTo>
                  <a:cubicBezTo>
                    <a:pt x="-755635" y="0"/>
                    <a:pt x="-844694" y="5278089"/>
                    <a:pt x="2389425" y="5278089"/>
                  </a:cubicBezTo>
                  <a:cubicBezTo>
                    <a:pt x="2421810" y="5278089"/>
                    <a:pt x="2455052" y="5277517"/>
                    <a:pt x="2488104" y="5276469"/>
                  </a:cubicBezTo>
                  <a:cubicBezTo>
                    <a:pt x="2491152" y="5276469"/>
                    <a:pt x="2493629" y="5276469"/>
                    <a:pt x="2496676" y="5276469"/>
                  </a:cubicBezTo>
                  <a:cubicBezTo>
                    <a:pt x="6022832" y="5276469"/>
                    <a:pt x="5903674" y="1524"/>
                    <a:pt x="2513441" y="1524"/>
                  </a:cubicBezTo>
                  <a:cubicBezTo>
                    <a:pt x="2511536" y="1524"/>
                    <a:pt x="2509440" y="1524"/>
                    <a:pt x="2507535" y="1524"/>
                  </a:cubicBezTo>
                  <a:cubicBezTo>
                    <a:pt x="2475531" y="476"/>
                    <a:pt x="2444480" y="0"/>
                    <a:pt x="2413047" y="0"/>
                  </a:cubicBezTo>
                  <a:lnTo>
                    <a:pt x="2413047" y="0"/>
                  </a:lnTo>
                  <a:close/>
                </a:path>
              </a:pathLst>
            </a:custGeom>
            <a:grpFill/>
            <a:ln w="9525" cap="flat">
              <a:noFill/>
              <a:prstDash val="solid"/>
              <a:miter/>
            </a:ln>
          </p:spPr>
          <p:txBody>
            <a:bodyPr rtlCol="0" anchor="ctr"/>
            <a:lstStyle/>
            <a:p>
              <a:endParaRPr lang="en-US" sz="1050"/>
            </a:p>
          </p:txBody>
        </p:sp>
        <p:sp>
          <p:nvSpPr>
            <p:cNvPr id="48" name="Freeform: Shape 47">
              <a:extLst>
                <a:ext uri="{FF2B5EF4-FFF2-40B4-BE49-F238E27FC236}">
                  <a16:creationId xmlns:a16="http://schemas.microsoft.com/office/drawing/2014/main" id="{B245C1E2-FDA8-4E4F-92F2-DE5D880E6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78615" y="772453"/>
              <a:ext cx="5079154" cy="5190747"/>
            </a:xfrm>
            <a:custGeom>
              <a:avLst/>
              <a:gdLst>
                <a:gd name="connsiteX0" fmla="*/ 2498620 w 5079154"/>
                <a:gd name="connsiteY0" fmla="*/ 24 h 5190747"/>
                <a:gd name="connsiteX1" fmla="*/ 3484267 w 5079154"/>
                <a:gd name="connsiteY1" fmla="*/ 172045 h 5190747"/>
                <a:gd name="connsiteX2" fmla="*/ 3543417 w 5079154"/>
                <a:gd name="connsiteY2" fmla="*/ 195382 h 5190747"/>
                <a:gd name="connsiteX3" fmla="*/ 3573040 w 5079154"/>
                <a:gd name="connsiteY3" fmla="*/ 207002 h 5190747"/>
                <a:gd name="connsiteX4" fmla="*/ 3602091 w 5079154"/>
                <a:gd name="connsiteY4" fmla="*/ 220051 h 5190747"/>
                <a:gd name="connsiteX5" fmla="*/ 3660099 w 5079154"/>
                <a:gd name="connsiteY5" fmla="*/ 246531 h 5190747"/>
                <a:gd name="connsiteX6" fmla="*/ 3689150 w 5079154"/>
                <a:gd name="connsiteY6" fmla="*/ 259771 h 5190747"/>
                <a:gd name="connsiteX7" fmla="*/ 3717534 w 5079154"/>
                <a:gd name="connsiteY7" fmla="*/ 274439 h 5190747"/>
                <a:gd name="connsiteX8" fmla="*/ 3774303 w 5079154"/>
                <a:gd name="connsiteY8" fmla="*/ 303871 h 5190747"/>
                <a:gd name="connsiteX9" fmla="*/ 3802688 w 5079154"/>
                <a:gd name="connsiteY9" fmla="*/ 318635 h 5190747"/>
                <a:gd name="connsiteX10" fmla="*/ 3830310 w 5079154"/>
                <a:gd name="connsiteY10" fmla="*/ 334732 h 5190747"/>
                <a:gd name="connsiteX11" fmla="*/ 3885555 w 5079154"/>
                <a:gd name="connsiteY11" fmla="*/ 367308 h 5190747"/>
                <a:gd name="connsiteX12" fmla="*/ 3913178 w 5079154"/>
                <a:gd name="connsiteY12" fmla="*/ 383691 h 5190747"/>
                <a:gd name="connsiteX13" fmla="*/ 3939943 w 5079154"/>
                <a:gd name="connsiteY13" fmla="*/ 401312 h 5190747"/>
                <a:gd name="connsiteX14" fmla="*/ 4339612 w 5079154"/>
                <a:gd name="connsiteY14" fmla="*/ 724972 h 5190747"/>
                <a:gd name="connsiteX15" fmla="*/ 4664034 w 5079154"/>
                <a:gd name="connsiteY15" fmla="*/ 1126832 h 5190747"/>
                <a:gd name="connsiteX16" fmla="*/ 4902539 w 5079154"/>
                <a:gd name="connsiteY16" fmla="*/ 1585460 h 5190747"/>
                <a:gd name="connsiteX17" fmla="*/ 5047891 w 5079154"/>
                <a:gd name="connsiteY17" fmla="*/ 2081046 h 5190747"/>
                <a:gd name="connsiteX18" fmla="*/ 5075228 w 5079154"/>
                <a:gd name="connsiteY18" fmla="*/ 2337554 h 5190747"/>
                <a:gd name="connsiteX19" fmla="*/ 5077609 w 5079154"/>
                <a:gd name="connsiteY19" fmla="*/ 2401943 h 5190747"/>
                <a:gd name="connsiteX20" fmla="*/ 5078847 w 5079154"/>
                <a:gd name="connsiteY20" fmla="*/ 2466237 h 5190747"/>
                <a:gd name="connsiteX21" fmla="*/ 5078466 w 5079154"/>
                <a:gd name="connsiteY21" fmla="*/ 2530531 h 5190747"/>
                <a:gd name="connsiteX22" fmla="*/ 5076942 w 5079154"/>
                <a:gd name="connsiteY22" fmla="*/ 2594729 h 5190747"/>
                <a:gd name="connsiteX23" fmla="*/ 4999028 w 5079154"/>
                <a:gd name="connsiteY23" fmla="*/ 3099269 h 5190747"/>
                <a:gd name="connsiteX24" fmla="*/ 4968738 w 5079154"/>
                <a:gd name="connsiteY24" fmla="*/ 3222141 h 5190747"/>
                <a:gd name="connsiteX25" fmla="*/ 4952451 w 5079154"/>
                <a:gd name="connsiteY25" fmla="*/ 3283101 h 5190747"/>
                <a:gd name="connsiteX26" fmla="*/ 4936925 w 5079154"/>
                <a:gd name="connsiteY26" fmla="*/ 3344156 h 5190747"/>
                <a:gd name="connsiteX27" fmla="*/ 4919875 w 5079154"/>
                <a:gd name="connsiteY27" fmla="*/ 3404831 h 5190747"/>
                <a:gd name="connsiteX28" fmla="*/ 4903016 w 5079154"/>
                <a:gd name="connsiteY28" fmla="*/ 3465410 h 5190747"/>
                <a:gd name="connsiteX29" fmla="*/ 4865297 w 5079154"/>
                <a:gd name="connsiteY29" fmla="*/ 3585520 h 5190747"/>
                <a:gd name="connsiteX30" fmla="*/ 4671177 w 5079154"/>
                <a:gd name="connsiteY30" fmla="*/ 4052340 h 5190747"/>
                <a:gd name="connsiteX31" fmla="*/ 4386094 w 5079154"/>
                <a:gd name="connsiteY31" fmla="*/ 4476393 h 5190747"/>
                <a:gd name="connsiteX32" fmla="*/ 4343708 w 5079154"/>
                <a:gd name="connsiteY32" fmla="*/ 4524875 h 5190747"/>
                <a:gd name="connsiteX33" fmla="*/ 4298655 w 5079154"/>
                <a:gd name="connsiteY33" fmla="*/ 4570976 h 5190747"/>
                <a:gd name="connsiteX34" fmla="*/ 4252935 w 5079154"/>
                <a:gd name="connsiteY34" fmla="*/ 4616411 h 5190747"/>
                <a:gd name="connsiteX35" fmla="*/ 4204738 w 5079154"/>
                <a:gd name="connsiteY35" fmla="*/ 4659273 h 5190747"/>
                <a:gd name="connsiteX36" fmla="*/ 4180354 w 5079154"/>
                <a:gd name="connsiteY36" fmla="*/ 4680419 h 5190747"/>
                <a:gd name="connsiteX37" fmla="*/ 4155494 w 5079154"/>
                <a:gd name="connsiteY37" fmla="*/ 4700898 h 5190747"/>
                <a:gd name="connsiteX38" fmla="*/ 4103964 w 5079154"/>
                <a:gd name="connsiteY38" fmla="*/ 4739664 h 5190747"/>
                <a:gd name="connsiteX39" fmla="*/ 4078151 w 5079154"/>
                <a:gd name="connsiteY39" fmla="*/ 4759000 h 5190747"/>
                <a:gd name="connsiteX40" fmla="*/ 4051766 w 5079154"/>
                <a:gd name="connsiteY40" fmla="*/ 4777479 h 5190747"/>
                <a:gd name="connsiteX41" fmla="*/ 3997950 w 5079154"/>
                <a:gd name="connsiteY41" fmla="*/ 4812816 h 5190747"/>
                <a:gd name="connsiteX42" fmla="*/ 3970994 w 5079154"/>
                <a:gd name="connsiteY42" fmla="*/ 4830342 h 5190747"/>
                <a:gd name="connsiteX43" fmla="*/ 3957469 w 5079154"/>
                <a:gd name="connsiteY43" fmla="*/ 4839010 h 5190747"/>
                <a:gd name="connsiteX44" fmla="*/ 3943563 w 5079154"/>
                <a:gd name="connsiteY44" fmla="*/ 4847011 h 5190747"/>
                <a:gd name="connsiteX45" fmla="*/ 3887746 w 5079154"/>
                <a:gd name="connsiteY45" fmla="*/ 4878824 h 5190747"/>
                <a:gd name="connsiteX46" fmla="*/ 3859742 w 5079154"/>
                <a:gd name="connsiteY46" fmla="*/ 4894541 h 5190747"/>
                <a:gd name="connsiteX47" fmla="*/ 3845741 w 5079154"/>
                <a:gd name="connsiteY47" fmla="*/ 4902351 h 5190747"/>
                <a:gd name="connsiteX48" fmla="*/ 3831358 w 5079154"/>
                <a:gd name="connsiteY48" fmla="*/ 4909400 h 5190747"/>
                <a:gd name="connsiteX49" fmla="*/ 3773827 w 5079154"/>
                <a:gd name="connsiteY49" fmla="*/ 4937498 h 5190747"/>
                <a:gd name="connsiteX50" fmla="*/ 3745157 w 5079154"/>
                <a:gd name="connsiteY50" fmla="*/ 4951500 h 5190747"/>
                <a:gd name="connsiteX51" fmla="*/ 3716106 w 5079154"/>
                <a:gd name="connsiteY51" fmla="*/ 4964835 h 5190747"/>
                <a:gd name="connsiteX52" fmla="*/ 3657146 w 5079154"/>
                <a:gd name="connsiteY52" fmla="*/ 4989314 h 5190747"/>
                <a:gd name="connsiteX53" fmla="*/ 3598091 w 5079154"/>
                <a:gd name="connsiteY53" fmla="*/ 5013032 h 5190747"/>
                <a:gd name="connsiteX54" fmla="*/ 3538083 w 5079154"/>
                <a:gd name="connsiteY54" fmla="*/ 5033986 h 5190747"/>
                <a:gd name="connsiteX55" fmla="*/ 3478171 w 5079154"/>
                <a:gd name="connsiteY55" fmla="*/ 5054656 h 5190747"/>
                <a:gd name="connsiteX56" fmla="*/ 3417306 w 5079154"/>
                <a:gd name="connsiteY56" fmla="*/ 5072086 h 5190747"/>
                <a:gd name="connsiteX57" fmla="*/ 3356632 w 5079154"/>
                <a:gd name="connsiteY57" fmla="*/ 5089422 h 5190747"/>
                <a:gd name="connsiteX58" fmla="*/ 3295386 w 5079154"/>
                <a:gd name="connsiteY58" fmla="*/ 5103996 h 5190747"/>
                <a:gd name="connsiteX59" fmla="*/ 3172514 w 5079154"/>
                <a:gd name="connsiteY59" fmla="*/ 5129999 h 5190747"/>
                <a:gd name="connsiteX60" fmla="*/ 3110887 w 5079154"/>
                <a:gd name="connsiteY60" fmla="*/ 5141143 h 5190747"/>
                <a:gd name="connsiteX61" fmla="*/ 3080121 w 5079154"/>
                <a:gd name="connsiteY61" fmla="*/ 5146667 h 5190747"/>
                <a:gd name="connsiteX62" fmla="*/ 3049165 w 5079154"/>
                <a:gd name="connsiteY62" fmla="*/ 5150954 h 5190747"/>
                <a:gd name="connsiteX63" fmla="*/ 2555008 w 5079154"/>
                <a:gd name="connsiteY63" fmla="*/ 5189435 h 5190747"/>
                <a:gd name="connsiteX64" fmla="*/ 2431945 w 5079154"/>
                <a:gd name="connsiteY64" fmla="*/ 5190483 h 5190747"/>
                <a:gd name="connsiteX65" fmla="*/ 2370318 w 5079154"/>
                <a:gd name="connsiteY65" fmla="*/ 5190387 h 5190747"/>
                <a:gd name="connsiteX66" fmla="*/ 2308501 w 5079154"/>
                <a:gd name="connsiteY66" fmla="*/ 5189244 h 5190747"/>
                <a:gd name="connsiteX67" fmla="*/ 2184200 w 5079154"/>
                <a:gd name="connsiteY67" fmla="*/ 5183434 h 5190747"/>
                <a:gd name="connsiteX68" fmla="*/ 2059994 w 5079154"/>
                <a:gd name="connsiteY68" fmla="*/ 5172099 h 5190747"/>
                <a:gd name="connsiteX69" fmla="*/ 1568027 w 5079154"/>
                <a:gd name="connsiteY69" fmla="*/ 5069134 h 5190747"/>
                <a:gd name="connsiteX70" fmla="*/ 1537738 w 5079154"/>
                <a:gd name="connsiteY70" fmla="*/ 5059704 h 5190747"/>
                <a:gd name="connsiteX71" fmla="*/ 1507829 w 5079154"/>
                <a:gd name="connsiteY71" fmla="*/ 5048941 h 5190747"/>
                <a:gd name="connsiteX72" fmla="*/ 1448298 w 5079154"/>
                <a:gd name="connsiteY72" fmla="*/ 5026557 h 5190747"/>
                <a:gd name="connsiteX73" fmla="*/ 1418485 w 5079154"/>
                <a:gd name="connsiteY73" fmla="*/ 5015318 h 5190747"/>
                <a:gd name="connsiteX74" fmla="*/ 1389243 w 5079154"/>
                <a:gd name="connsiteY74" fmla="*/ 5002649 h 5190747"/>
                <a:gd name="connsiteX75" fmla="*/ 1331045 w 5079154"/>
                <a:gd name="connsiteY75" fmla="*/ 4976360 h 5190747"/>
                <a:gd name="connsiteX76" fmla="*/ 1106446 w 5079154"/>
                <a:gd name="connsiteY76" fmla="*/ 4853583 h 5190747"/>
                <a:gd name="connsiteX77" fmla="*/ 710777 w 5079154"/>
                <a:gd name="connsiteY77" fmla="*/ 4526495 h 5190747"/>
                <a:gd name="connsiteX78" fmla="*/ 400834 w 5079154"/>
                <a:gd name="connsiteY78" fmla="*/ 4116824 h 5190747"/>
                <a:gd name="connsiteX79" fmla="*/ 181092 w 5079154"/>
                <a:gd name="connsiteY79" fmla="*/ 3653719 h 5190747"/>
                <a:gd name="connsiteX80" fmla="*/ 47361 w 5079154"/>
                <a:gd name="connsiteY80" fmla="*/ 3159943 h 5190747"/>
                <a:gd name="connsiteX81" fmla="*/ 36026 w 5079154"/>
                <a:gd name="connsiteY81" fmla="*/ 3096887 h 5190747"/>
                <a:gd name="connsiteX82" fmla="*/ 26882 w 5079154"/>
                <a:gd name="connsiteY82" fmla="*/ 3033546 h 5190747"/>
                <a:gd name="connsiteX83" fmla="*/ 18596 w 5079154"/>
                <a:gd name="connsiteY83" fmla="*/ 2970110 h 5190747"/>
                <a:gd name="connsiteX84" fmla="*/ 12214 w 5079154"/>
                <a:gd name="connsiteY84" fmla="*/ 2906482 h 5190747"/>
                <a:gd name="connsiteX85" fmla="*/ 3451 w 5079154"/>
                <a:gd name="connsiteY85" fmla="*/ 2778848 h 5190747"/>
                <a:gd name="connsiteX86" fmla="*/ 22 w 5079154"/>
                <a:gd name="connsiteY86" fmla="*/ 2650927 h 5190747"/>
                <a:gd name="connsiteX87" fmla="*/ 42313 w 5079154"/>
                <a:gd name="connsiteY87" fmla="*/ 2141625 h 5190747"/>
                <a:gd name="connsiteX88" fmla="*/ 165662 w 5079154"/>
                <a:gd name="connsiteY88" fmla="*/ 1644896 h 5190747"/>
                <a:gd name="connsiteX89" fmla="*/ 370259 w 5079154"/>
                <a:gd name="connsiteY89" fmla="*/ 1173504 h 5190747"/>
                <a:gd name="connsiteX90" fmla="*/ 661247 w 5079154"/>
                <a:gd name="connsiteY90" fmla="*/ 746022 h 5190747"/>
                <a:gd name="connsiteX91" fmla="*/ 704015 w 5079154"/>
                <a:gd name="connsiteY91" fmla="*/ 696968 h 5190747"/>
                <a:gd name="connsiteX92" fmla="*/ 747353 w 5079154"/>
                <a:gd name="connsiteY92" fmla="*/ 648486 h 5190747"/>
                <a:gd name="connsiteX93" fmla="*/ 792121 w 5079154"/>
                <a:gd name="connsiteY93" fmla="*/ 601147 h 5190747"/>
                <a:gd name="connsiteX94" fmla="*/ 814505 w 5079154"/>
                <a:gd name="connsiteY94" fmla="*/ 577429 h 5190747"/>
                <a:gd name="connsiteX95" fmla="*/ 838031 w 5079154"/>
                <a:gd name="connsiteY95" fmla="*/ 554855 h 5190747"/>
                <a:gd name="connsiteX96" fmla="*/ 885942 w 5079154"/>
                <a:gd name="connsiteY96" fmla="*/ 510469 h 5190747"/>
                <a:gd name="connsiteX97" fmla="*/ 910326 w 5079154"/>
                <a:gd name="connsiteY97" fmla="*/ 488752 h 5190747"/>
                <a:gd name="connsiteX98" fmla="*/ 935948 w 5079154"/>
                <a:gd name="connsiteY98" fmla="*/ 468368 h 5190747"/>
                <a:gd name="connsiteX99" fmla="*/ 1040533 w 5079154"/>
                <a:gd name="connsiteY99" fmla="*/ 390073 h 5190747"/>
                <a:gd name="connsiteX100" fmla="*/ 1501638 w 5079154"/>
                <a:gd name="connsiteY100" fmla="*/ 152614 h 5190747"/>
                <a:gd name="connsiteX101" fmla="*/ 1997700 w 5079154"/>
                <a:gd name="connsiteY101" fmla="*/ 32599 h 5190747"/>
                <a:gd name="connsiteX102" fmla="*/ 2498620 w 5079154"/>
                <a:gd name="connsiteY102" fmla="*/ 24 h 5190747"/>
                <a:gd name="connsiteX103" fmla="*/ 2496620 w 5079154"/>
                <a:gd name="connsiteY103" fmla="*/ 193572 h 5190747"/>
                <a:gd name="connsiteX104" fmla="*/ 2037229 w 5079154"/>
                <a:gd name="connsiteY104" fmla="*/ 241483 h 5190747"/>
                <a:gd name="connsiteX105" fmla="*/ 1613081 w 5079154"/>
                <a:gd name="connsiteY105" fmla="*/ 404646 h 5190747"/>
                <a:gd name="connsiteX106" fmla="*/ 1245892 w 5079154"/>
                <a:gd name="connsiteY106" fmla="*/ 657725 h 5190747"/>
                <a:gd name="connsiteX107" fmla="*/ 1163310 w 5079154"/>
                <a:gd name="connsiteY107" fmla="*/ 731639 h 5190747"/>
                <a:gd name="connsiteX108" fmla="*/ 1142831 w 5079154"/>
                <a:gd name="connsiteY108" fmla="*/ 750118 h 5190747"/>
                <a:gd name="connsiteX109" fmla="*/ 1123019 w 5079154"/>
                <a:gd name="connsiteY109" fmla="*/ 769453 h 5190747"/>
                <a:gd name="connsiteX110" fmla="*/ 1083014 w 5079154"/>
                <a:gd name="connsiteY110" fmla="*/ 807744 h 5190747"/>
                <a:gd name="connsiteX111" fmla="*/ 1062917 w 5079154"/>
                <a:gd name="connsiteY111" fmla="*/ 826794 h 5190747"/>
                <a:gd name="connsiteX112" fmla="*/ 1043676 w 5079154"/>
                <a:gd name="connsiteY112" fmla="*/ 846701 h 5190747"/>
                <a:gd name="connsiteX113" fmla="*/ 1005100 w 5079154"/>
                <a:gd name="connsiteY113" fmla="*/ 886516 h 5190747"/>
                <a:gd name="connsiteX114" fmla="*/ 968143 w 5079154"/>
                <a:gd name="connsiteY114" fmla="*/ 927949 h 5190747"/>
                <a:gd name="connsiteX115" fmla="*/ 932138 w 5079154"/>
                <a:gd name="connsiteY115" fmla="*/ 970336 h 5190747"/>
                <a:gd name="connsiteX116" fmla="*/ 514467 w 5079154"/>
                <a:gd name="connsiteY116" fmla="*/ 1759006 h 5190747"/>
                <a:gd name="connsiteX117" fmla="*/ 413693 w 5079154"/>
                <a:gd name="connsiteY117" fmla="*/ 2199918 h 5190747"/>
                <a:gd name="connsiteX118" fmla="*/ 380546 w 5079154"/>
                <a:gd name="connsiteY118" fmla="*/ 2651689 h 5190747"/>
                <a:gd name="connsiteX119" fmla="*/ 380260 w 5079154"/>
                <a:gd name="connsiteY119" fmla="*/ 2708363 h 5190747"/>
                <a:gd name="connsiteX120" fmla="*/ 381403 w 5079154"/>
                <a:gd name="connsiteY120" fmla="*/ 2765036 h 5190747"/>
                <a:gd name="connsiteX121" fmla="*/ 383117 w 5079154"/>
                <a:gd name="connsiteY121" fmla="*/ 2821710 h 5190747"/>
                <a:gd name="connsiteX122" fmla="*/ 384546 w 5079154"/>
                <a:gd name="connsiteY122" fmla="*/ 2849999 h 5190747"/>
                <a:gd name="connsiteX123" fmla="*/ 386261 w 5079154"/>
                <a:gd name="connsiteY123" fmla="*/ 2878289 h 5190747"/>
                <a:gd name="connsiteX124" fmla="*/ 389499 w 5079154"/>
                <a:gd name="connsiteY124" fmla="*/ 2934867 h 5190747"/>
                <a:gd name="connsiteX125" fmla="*/ 394547 w 5079154"/>
                <a:gd name="connsiteY125" fmla="*/ 2991255 h 5190747"/>
                <a:gd name="connsiteX126" fmla="*/ 399691 w 5079154"/>
                <a:gd name="connsiteY126" fmla="*/ 3047738 h 5190747"/>
                <a:gd name="connsiteX127" fmla="*/ 406644 w 5079154"/>
                <a:gd name="connsiteY127" fmla="*/ 3103936 h 5190747"/>
                <a:gd name="connsiteX128" fmla="*/ 500370 w 5079154"/>
                <a:gd name="connsiteY128" fmla="*/ 3546753 h 5190747"/>
                <a:gd name="connsiteX129" fmla="*/ 670677 w 5079154"/>
                <a:gd name="connsiteY129" fmla="*/ 3964710 h 5190747"/>
                <a:gd name="connsiteX130" fmla="*/ 920042 w 5079154"/>
                <a:gd name="connsiteY130" fmla="*/ 4339233 h 5190747"/>
                <a:gd name="connsiteX131" fmla="*/ 1248464 w 5079154"/>
                <a:gd name="connsiteY131" fmla="*/ 4646700 h 5190747"/>
                <a:gd name="connsiteX132" fmla="*/ 1294374 w 5079154"/>
                <a:gd name="connsiteY132" fmla="*/ 4679657 h 5190747"/>
                <a:gd name="connsiteX133" fmla="*/ 1317329 w 5079154"/>
                <a:gd name="connsiteY133" fmla="*/ 4696230 h 5190747"/>
                <a:gd name="connsiteX134" fmla="*/ 1341237 w 5079154"/>
                <a:gd name="connsiteY134" fmla="*/ 4711375 h 5190747"/>
                <a:gd name="connsiteX135" fmla="*/ 1388957 w 5079154"/>
                <a:gd name="connsiteY135" fmla="*/ 4742046 h 5190747"/>
                <a:gd name="connsiteX136" fmla="*/ 1412960 w 5079154"/>
                <a:gd name="connsiteY136" fmla="*/ 4757190 h 5190747"/>
                <a:gd name="connsiteX137" fmla="*/ 1437725 w 5079154"/>
                <a:gd name="connsiteY137" fmla="*/ 4771097 h 5190747"/>
                <a:gd name="connsiteX138" fmla="*/ 1487351 w 5079154"/>
                <a:gd name="connsiteY138" fmla="*/ 4798910 h 5190747"/>
                <a:gd name="connsiteX139" fmla="*/ 1512402 w 5079154"/>
                <a:gd name="connsiteY139" fmla="*/ 4812626 h 5190747"/>
                <a:gd name="connsiteX140" fmla="*/ 1538024 w 5079154"/>
                <a:gd name="connsiteY140" fmla="*/ 4825199 h 5190747"/>
                <a:gd name="connsiteX141" fmla="*/ 1589364 w 5079154"/>
                <a:gd name="connsiteY141" fmla="*/ 4850345 h 5190747"/>
                <a:gd name="connsiteX142" fmla="*/ 1615176 w 5079154"/>
                <a:gd name="connsiteY142" fmla="*/ 4862632 h 5190747"/>
                <a:gd name="connsiteX143" fmla="*/ 1641560 w 5079154"/>
                <a:gd name="connsiteY143" fmla="*/ 4873681 h 5190747"/>
                <a:gd name="connsiteX144" fmla="*/ 2083616 w 5079154"/>
                <a:gd name="connsiteY144" fmla="*/ 5005602 h 5190747"/>
                <a:gd name="connsiteX145" fmla="*/ 2199059 w 5079154"/>
                <a:gd name="connsiteY145" fmla="*/ 5021985 h 5190747"/>
                <a:gd name="connsiteX146" fmla="*/ 2315645 w 5079154"/>
                <a:gd name="connsiteY146" fmla="*/ 5031224 h 5190747"/>
                <a:gd name="connsiteX147" fmla="*/ 2374414 w 5079154"/>
                <a:gd name="connsiteY147" fmla="*/ 5033415 h 5190747"/>
                <a:gd name="connsiteX148" fmla="*/ 2433374 w 5079154"/>
                <a:gd name="connsiteY148" fmla="*/ 5034273 h 5190747"/>
                <a:gd name="connsiteX149" fmla="*/ 2551579 w 5079154"/>
                <a:gd name="connsiteY149" fmla="*/ 5033130 h 5190747"/>
                <a:gd name="connsiteX150" fmla="*/ 2669499 w 5079154"/>
                <a:gd name="connsiteY150" fmla="*/ 5027700 h 5190747"/>
                <a:gd name="connsiteX151" fmla="*/ 2727982 w 5079154"/>
                <a:gd name="connsiteY151" fmla="*/ 5022747 h 5190747"/>
                <a:gd name="connsiteX152" fmla="*/ 2757224 w 5079154"/>
                <a:gd name="connsiteY152" fmla="*/ 5020270 h 5190747"/>
                <a:gd name="connsiteX153" fmla="*/ 2771797 w 5079154"/>
                <a:gd name="connsiteY153" fmla="*/ 5018937 h 5190747"/>
                <a:gd name="connsiteX154" fmla="*/ 2786275 w 5079154"/>
                <a:gd name="connsiteY154" fmla="*/ 5016842 h 5190747"/>
                <a:gd name="connsiteX155" fmla="*/ 2902099 w 5079154"/>
                <a:gd name="connsiteY155" fmla="*/ 4999792 h 5190747"/>
                <a:gd name="connsiteX156" fmla="*/ 3016494 w 5079154"/>
                <a:gd name="connsiteY156" fmla="*/ 4976170 h 5190747"/>
                <a:gd name="connsiteX157" fmla="*/ 3452263 w 5079154"/>
                <a:gd name="connsiteY157" fmla="*/ 4822627 h 5190747"/>
                <a:gd name="connsiteX158" fmla="*/ 3503889 w 5079154"/>
                <a:gd name="connsiteY158" fmla="*/ 4797767 h 5190747"/>
                <a:gd name="connsiteX159" fmla="*/ 3554085 w 5079154"/>
                <a:gd name="connsiteY159" fmla="*/ 4770430 h 5190747"/>
                <a:gd name="connsiteX160" fmla="*/ 3603996 w 5079154"/>
                <a:gd name="connsiteY160" fmla="*/ 4742903 h 5190747"/>
                <a:gd name="connsiteX161" fmla="*/ 3628475 w 5079154"/>
                <a:gd name="connsiteY161" fmla="*/ 4728425 h 5190747"/>
                <a:gd name="connsiteX162" fmla="*/ 3652669 w 5079154"/>
                <a:gd name="connsiteY162" fmla="*/ 4713375 h 5190747"/>
                <a:gd name="connsiteX163" fmla="*/ 3700866 w 5079154"/>
                <a:gd name="connsiteY163" fmla="*/ 4683467 h 5190747"/>
                <a:gd name="connsiteX164" fmla="*/ 3712867 w 5079154"/>
                <a:gd name="connsiteY164" fmla="*/ 4675942 h 5190747"/>
                <a:gd name="connsiteX165" fmla="*/ 3724488 w 5079154"/>
                <a:gd name="connsiteY165" fmla="*/ 4667750 h 5190747"/>
                <a:gd name="connsiteX166" fmla="*/ 3747633 w 5079154"/>
                <a:gd name="connsiteY166" fmla="*/ 4651463 h 5190747"/>
                <a:gd name="connsiteX167" fmla="*/ 3794115 w 5079154"/>
                <a:gd name="connsiteY167" fmla="*/ 4619268 h 5190747"/>
                <a:gd name="connsiteX168" fmla="*/ 3805736 w 5079154"/>
                <a:gd name="connsiteY168" fmla="*/ 4611267 h 5190747"/>
                <a:gd name="connsiteX169" fmla="*/ 3816880 w 5079154"/>
                <a:gd name="connsiteY169" fmla="*/ 4602599 h 5190747"/>
                <a:gd name="connsiteX170" fmla="*/ 3839168 w 5079154"/>
                <a:gd name="connsiteY170" fmla="*/ 4585264 h 5190747"/>
                <a:gd name="connsiteX171" fmla="*/ 3883841 w 5079154"/>
                <a:gd name="connsiteY171" fmla="*/ 4550879 h 5190747"/>
                <a:gd name="connsiteX172" fmla="*/ 3905558 w 5079154"/>
                <a:gd name="connsiteY172" fmla="*/ 4532972 h 5190747"/>
                <a:gd name="connsiteX173" fmla="*/ 3926989 w 5079154"/>
                <a:gd name="connsiteY173" fmla="*/ 4514684 h 5190747"/>
                <a:gd name="connsiteX174" fmla="*/ 3969851 w 5079154"/>
                <a:gd name="connsiteY174" fmla="*/ 4478393 h 5190747"/>
                <a:gd name="connsiteX175" fmla="*/ 4011381 w 5079154"/>
                <a:gd name="connsiteY175" fmla="*/ 4440579 h 5190747"/>
                <a:gd name="connsiteX176" fmla="*/ 4053291 w 5079154"/>
                <a:gd name="connsiteY176" fmla="*/ 4403146 h 5190747"/>
                <a:gd name="connsiteX177" fmla="*/ 4093581 w 5079154"/>
                <a:gd name="connsiteY177" fmla="*/ 4363998 h 5190747"/>
                <a:gd name="connsiteX178" fmla="*/ 4134063 w 5079154"/>
                <a:gd name="connsiteY178" fmla="*/ 4324946 h 5190747"/>
                <a:gd name="connsiteX179" fmla="*/ 4172639 w 5079154"/>
                <a:gd name="connsiteY179" fmla="*/ 4283988 h 5190747"/>
                <a:gd name="connsiteX180" fmla="*/ 4450483 w 5079154"/>
                <a:gd name="connsiteY180" fmla="*/ 3926610 h 5190747"/>
                <a:gd name="connsiteX181" fmla="*/ 4647746 w 5079154"/>
                <a:gd name="connsiteY181" fmla="*/ 3513035 h 5190747"/>
                <a:gd name="connsiteX182" fmla="*/ 4664796 w 5079154"/>
                <a:gd name="connsiteY182" fmla="*/ 3457980 h 5190747"/>
                <a:gd name="connsiteX183" fmla="*/ 4681083 w 5079154"/>
                <a:gd name="connsiteY183" fmla="*/ 3402640 h 5190747"/>
                <a:gd name="connsiteX184" fmla="*/ 4707753 w 5079154"/>
                <a:gd name="connsiteY184" fmla="*/ 3290340 h 5190747"/>
                <a:gd name="connsiteX185" fmla="*/ 4726041 w 5079154"/>
                <a:gd name="connsiteY185" fmla="*/ 3176326 h 5190747"/>
                <a:gd name="connsiteX186" fmla="*/ 4735090 w 5079154"/>
                <a:gd name="connsiteY186" fmla="*/ 3061169 h 5190747"/>
                <a:gd name="connsiteX187" fmla="*/ 4713659 w 5079154"/>
                <a:gd name="connsiteY187" fmla="*/ 2603302 h 5190747"/>
                <a:gd name="connsiteX188" fmla="*/ 4707658 w 5079154"/>
                <a:gd name="connsiteY188" fmla="*/ 2546914 h 5190747"/>
                <a:gd name="connsiteX189" fmla="*/ 4700991 w 5079154"/>
                <a:gd name="connsiteY189" fmla="*/ 2490716 h 5190747"/>
                <a:gd name="connsiteX190" fmla="*/ 4692894 w 5079154"/>
                <a:gd name="connsiteY190" fmla="*/ 2434805 h 5190747"/>
                <a:gd name="connsiteX191" fmla="*/ 4684036 w 5079154"/>
                <a:gd name="connsiteY191" fmla="*/ 2379083 h 5190747"/>
                <a:gd name="connsiteX192" fmla="*/ 4673940 w 5079154"/>
                <a:gd name="connsiteY192" fmla="*/ 2323648 h 5190747"/>
                <a:gd name="connsiteX193" fmla="*/ 4669177 w 5079154"/>
                <a:gd name="connsiteY193" fmla="*/ 2295930 h 5190747"/>
                <a:gd name="connsiteX194" fmla="*/ 4663367 w 5079154"/>
                <a:gd name="connsiteY194" fmla="*/ 2268403 h 5190747"/>
                <a:gd name="connsiteX195" fmla="*/ 4652127 w 5079154"/>
                <a:gd name="connsiteY195" fmla="*/ 2213348 h 5190747"/>
                <a:gd name="connsiteX196" fmla="*/ 4646793 w 5079154"/>
                <a:gd name="connsiteY196" fmla="*/ 2185821 h 5190747"/>
                <a:gd name="connsiteX197" fmla="*/ 4640602 w 5079154"/>
                <a:gd name="connsiteY197" fmla="*/ 2158484 h 5190747"/>
                <a:gd name="connsiteX198" fmla="*/ 4526969 w 5079154"/>
                <a:gd name="connsiteY198" fmla="*/ 1725668 h 5190747"/>
                <a:gd name="connsiteX199" fmla="*/ 4348947 w 5079154"/>
                <a:gd name="connsiteY199" fmla="*/ 1315426 h 5190747"/>
                <a:gd name="connsiteX200" fmla="*/ 4322277 w 5079154"/>
                <a:gd name="connsiteY200" fmla="*/ 1266087 h 5190747"/>
                <a:gd name="connsiteX201" fmla="*/ 4293416 w 5079154"/>
                <a:gd name="connsiteY201" fmla="*/ 1218176 h 5190747"/>
                <a:gd name="connsiteX202" fmla="*/ 4264555 w 5079154"/>
                <a:gd name="connsiteY202" fmla="*/ 1170075 h 5190747"/>
                <a:gd name="connsiteX203" fmla="*/ 4233599 w 5079154"/>
                <a:gd name="connsiteY203" fmla="*/ 1123403 h 5190747"/>
                <a:gd name="connsiteX204" fmla="*/ 4202262 w 5079154"/>
                <a:gd name="connsiteY204" fmla="*/ 1076825 h 5190747"/>
                <a:gd name="connsiteX205" fmla="*/ 4169115 w 5079154"/>
                <a:gd name="connsiteY205" fmla="*/ 1031582 h 5190747"/>
                <a:gd name="connsiteX206" fmla="*/ 4152541 w 5079154"/>
                <a:gd name="connsiteY206" fmla="*/ 1008912 h 5190747"/>
                <a:gd name="connsiteX207" fmla="*/ 4144254 w 5079154"/>
                <a:gd name="connsiteY207" fmla="*/ 997577 h 5190747"/>
                <a:gd name="connsiteX208" fmla="*/ 4135396 w 5079154"/>
                <a:gd name="connsiteY208" fmla="*/ 986719 h 5190747"/>
                <a:gd name="connsiteX209" fmla="*/ 4099963 w 5079154"/>
                <a:gd name="connsiteY209" fmla="*/ 943190 h 5190747"/>
                <a:gd name="connsiteX210" fmla="*/ 3779256 w 5079154"/>
                <a:gd name="connsiteY210" fmla="*/ 627721 h 5190747"/>
                <a:gd name="connsiteX211" fmla="*/ 3593519 w 5079154"/>
                <a:gd name="connsiteY211" fmla="*/ 497705 h 5190747"/>
                <a:gd name="connsiteX212" fmla="*/ 3392827 w 5079154"/>
                <a:gd name="connsiteY212" fmla="*/ 389882 h 5190747"/>
                <a:gd name="connsiteX213" fmla="*/ 2957534 w 5079154"/>
                <a:gd name="connsiteY213" fmla="*/ 245102 h 5190747"/>
                <a:gd name="connsiteX214" fmla="*/ 2901051 w 5079154"/>
                <a:gd name="connsiteY214" fmla="*/ 232910 h 5190747"/>
                <a:gd name="connsiteX215" fmla="*/ 2843901 w 5079154"/>
                <a:gd name="connsiteY215" fmla="*/ 223861 h 5190747"/>
                <a:gd name="connsiteX216" fmla="*/ 2729030 w 5079154"/>
                <a:gd name="connsiteY216" fmla="*/ 208240 h 5190747"/>
                <a:gd name="connsiteX217" fmla="*/ 2671213 w 5079154"/>
                <a:gd name="connsiteY217" fmla="*/ 202716 h 5190747"/>
                <a:gd name="connsiteX218" fmla="*/ 2613206 w 5079154"/>
                <a:gd name="connsiteY218" fmla="*/ 198430 h 5190747"/>
                <a:gd name="connsiteX219" fmla="*/ 2496620 w 5079154"/>
                <a:gd name="connsiteY219" fmla="*/ 193572 h 519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5079154" h="5190747">
                  <a:moveTo>
                    <a:pt x="2498620" y="24"/>
                  </a:moveTo>
                  <a:cubicBezTo>
                    <a:pt x="2829900" y="881"/>
                    <a:pt x="3167084" y="51649"/>
                    <a:pt x="3484267" y="172045"/>
                  </a:cubicBezTo>
                  <a:lnTo>
                    <a:pt x="3543417" y="195382"/>
                  </a:lnTo>
                  <a:lnTo>
                    <a:pt x="3573040" y="207002"/>
                  </a:lnTo>
                  <a:cubicBezTo>
                    <a:pt x="3582756" y="211193"/>
                    <a:pt x="3592376" y="215670"/>
                    <a:pt x="3602091" y="220051"/>
                  </a:cubicBezTo>
                  <a:lnTo>
                    <a:pt x="3660099" y="246531"/>
                  </a:lnTo>
                  <a:lnTo>
                    <a:pt x="3689150" y="259771"/>
                  </a:lnTo>
                  <a:cubicBezTo>
                    <a:pt x="3698770" y="264343"/>
                    <a:pt x="3708009" y="269486"/>
                    <a:pt x="3717534" y="274439"/>
                  </a:cubicBezTo>
                  <a:lnTo>
                    <a:pt x="3774303" y="303871"/>
                  </a:lnTo>
                  <a:lnTo>
                    <a:pt x="3802688" y="318635"/>
                  </a:lnTo>
                  <a:cubicBezTo>
                    <a:pt x="3812022" y="323779"/>
                    <a:pt x="3821071" y="329398"/>
                    <a:pt x="3830310" y="334732"/>
                  </a:cubicBezTo>
                  <a:lnTo>
                    <a:pt x="3885555" y="367308"/>
                  </a:lnTo>
                  <a:lnTo>
                    <a:pt x="3913178" y="383691"/>
                  </a:lnTo>
                  <a:lnTo>
                    <a:pt x="3939943" y="401312"/>
                  </a:lnTo>
                  <a:cubicBezTo>
                    <a:pt x="4083580" y="494371"/>
                    <a:pt x="4218168" y="602957"/>
                    <a:pt x="4339612" y="724972"/>
                  </a:cubicBezTo>
                  <a:cubicBezTo>
                    <a:pt x="4460675" y="847368"/>
                    <a:pt x="4570117" y="982051"/>
                    <a:pt x="4664034" y="1126832"/>
                  </a:cubicBezTo>
                  <a:cubicBezTo>
                    <a:pt x="4758331" y="1271421"/>
                    <a:pt x="4837674" y="1425631"/>
                    <a:pt x="4902539" y="1585460"/>
                  </a:cubicBezTo>
                  <a:cubicBezTo>
                    <a:pt x="4966357" y="1745576"/>
                    <a:pt x="5019316" y="1910930"/>
                    <a:pt x="5047891" y="2081046"/>
                  </a:cubicBezTo>
                  <a:cubicBezTo>
                    <a:pt x="5062369" y="2166009"/>
                    <a:pt x="5070847" y="2251829"/>
                    <a:pt x="5075228" y="2337554"/>
                  </a:cubicBezTo>
                  <a:cubicBezTo>
                    <a:pt x="5076942" y="2358986"/>
                    <a:pt x="5077228" y="2380417"/>
                    <a:pt x="5077609" y="2401943"/>
                  </a:cubicBezTo>
                  <a:lnTo>
                    <a:pt x="5078847" y="2466237"/>
                  </a:lnTo>
                  <a:cubicBezTo>
                    <a:pt x="5079609" y="2487668"/>
                    <a:pt x="5078752" y="2509099"/>
                    <a:pt x="5078466" y="2530531"/>
                  </a:cubicBezTo>
                  <a:lnTo>
                    <a:pt x="5076942" y="2594729"/>
                  </a:lnTo>
                  <a:cubicBezTo>
                    <a:pt x="5071037" y="2765894"/>
                    <a:pt x="5038557" y="2934962"/>
                    <a:pt x="4999028" y="3099269"/>
                  </a:cubicBezTo>
                  <a:cubicBezTo>
                    <a:pt x="4988550" y="3140321"/>
                    <a:pt x="4978359" y="3181279"/>
                    <a:pt x="4968738" y="3222141"/>
                  </a:cubicBezTo>
                  <a:lnTo>
                    <a:pt x="4952451" y="3283101"/>
                  </a:lnTo>
                  <a:lnTo>
                    <a:pt x="4936925" y="3344156"/>
                  </a:lnTo>
                  <a:lnTo>
                    <a:pt x="4919875" y="3404831"/>
                  </a:lnTo>
                  <a:cubicBezTo>
                    <a:pt x="4914256" y="3425024"/>
                    <a:pt x="4909207" y="3445407"/>
                    <a:pt x="4903016" y="3465410"/>
                  </a:cubicBezTo>
                  <a:cubicBezTo>
                    <a:pt x="4890252" y="3505415"/>
                    <a:pt x="4878537" y="3545705"/>
                    <a:pt x="4865297" y="3585520"/>
                  </a:cubicBezTo>
                  <a:cubicBezTo>
                    <a:pt x="4811957" y="3744682"/>
                    <a:pt x="4749378" y="3901655"/>
                    <a:pt x="4671177" y="4052340"/>
                  </a:cubicBezTo>
                  <a:cubicBezTo>
                    <a:pt x="4593073" y="4202835"/>
                    <a:pt x="4498870" y="4346948"/>
                    <a:pt x="4386094" y="4476393"/>
                  </a:cubicBezTo>
                  <a:cubicBezTo>
                    <a:pt x="4371997" y="4492490"/>
                    <a:pt x="4358091" y="4508969"/>
                    <a:pt x="4343708" y="4524875"/>
                  </a:cubicBezTo>
                  <a:lnTo>
                    <a:pt x="4298655" y="4570976"/>
                  </a:lnTo>
                  <a:cubicBezTo>
                    <a:pt x="4283605" y="4586312"/>
                    <a:pt x="4268651" y="4601742"/>
                    <a:pt x="4252935" y="4616411"/>
                  </a:cubicBezTo>
                  <a:cubicBezTo>
                    <a:pt x="4237028" y="4630793"/>
                    <a:pt x="4221026" y="4645176"/>
                    <a:pt x="4204738" y="4659273"/>
                  </a:cubicBezTo>
                  <a:lnTo>
                    <a:pt x="4180354" y="4680419"/>
                  </a:lnTo>
                  <a:cubicBezTo>
                    <a:pt x="4172163" y="4687372"/>
                    <a:pt x="4164257" y="4694706"/>
                    <a:pt x="4155494" y="4700898"/>
                  </a:cubicBezTo>
                  <a:lnTo>
                    <a:pt x="4103964" y="4739664"/>
                  </a:lnTo>
                  <a:lnTo>
                    <a:pt x="4078151" y="4759000"/>
                  </a:lnTo>
                  <a:cubicBezTo>
                    <a:pt x="4069578" y="4765477"/>
                    <a:pt x="4060910" y="4771764"/>
                    <a:pt x="4051766" y="4777479"/>
                  </a:cubicBezTo>
                  <a:lnTo>
                    <a:pt x="3997950" y="4812816"/>
                  </a:lnTo>
                  <a:lnTo>
                    <a:pt x="3970994" y="4830342"/>
                  </a:lnTo>
                  <a:lnTo>
                    <a:pt x="3957469" y="4839010"/>
                  </a:lnTo>
                  <a:lnTo>
                    <a:pt x="3943563" y="4847011"/>
                  </a:lnTo>
                  <a:lnTo>
                    <a:pt x="3887746" y="4878824"/>
                  </a:lnTo>
                  <a:lnTo>
                    <a:pt x="3859742" y="4894541"/>
                  </a:lnTo>
                  <a:lnTo>
                    <a:pt x="3845741" y="4902351"/>
                  </a:lnTo>
                  <a:lnTo>
                    <a:pt x="3831358" y="4909400"/>
                  </a:lnTo>
                  <a:lnTo>
                    <a:pt x="3773827" y="4937498"/>
                  </a:lnTo>
                  <a:lnTo>
                    <a:pt x="3745157" y="4951500"/>
                  </a:lnTo>
                  <a:cubicBezTo>
                    <a:pt x="3735632" y="4956263"/>
                    <a:pt x="3726012" y="4960835"/>
                    <a:pt x="3716106" y="4964835"/>
                  </a:cubicBezTo>
                  <a:lnTo>
                    <a:pt x="3657146" y="4989314"/>
                  </a:lnTo>
                  <a:cubicBezTo>
                    <a:pt x="3637429" y="4997220"/>
                    <a:pt x="3618093" y="5005983"/>
                    <a:pt x="3598091" y="5013032"/>
                  </a:cubicBezTo>
                  <a:lnTo>
                    <a:pt x="3538083" y="5033986"/>
                  </a:lnTo>
                  <a:cubicBezTo>
                    <a:pt x="3518081" y="5040845"/>
                    <a:pt x="3498174" y="5047989"/>
                    <a:pt x="3478171" y="5054656"/>
                  </a:cubicBezTo>
                  <a:lnTo>
                    <a:pt x="3417306" y="5072086"/>
                  </a:lnTo>
                  <a:lnTo>
                    <a:pt x="3356632" y="5089422"/>
                  </a:lnTo>
                  <a:cubicBezTo>
                    <a:pt x="3336344" y="5094756"/>
                    <a:pt x="3315770" y="5099138"/>
                    <a:pt x="3295386" y="5103996"/>
                  </a:cubicBezTo>
                  <a:cubicBezTo>
                    <a:pt x="3254524" y="5113330"/>
                    <a:pt x="3213948" y="5123712"/>
                    <a:pt x="3172514" y="5129999"/>
                  </a:cubicBezTo>
                  <a:lnTo>
                    <a:pt x="3110887" y="5141143"/>
                  </a:lnTo>
                  <a:lnTo>
                    <a:pt x="3080121" y="5146667"/>
                  </a:lnTo>
                  <a:cubicBezTo>
                    <a:pt x="3069834" y="5148286"/>
                    <a:pt x="3059547" y="5149525"/>
                    <a:pt x="3049165" y="5150954"/>
                  </a:cubicBezTo>
                  <a:cubicBezTo>
                    <a:pt x="2884859" y="5176481"/>
                    <a:pt x="2718838" y="5186958"/>
                    <a:pt x="2555008" y="5189435"/>
                  </a:cubicBezTo>
                  <a:cubicBezTo>
                    <a:pt x="2514050" y="5190197"/>
                    <a:pt x="2473093" y="5191244"/>
                    <a:pt x="2431945" y="5190483"/>
                  </a:cubicBezTo>
                  <a:lnTo>
                    <a:pt x="2370318" y="5190387"/>
                  </a:lnTo>
                  <a:cubicBezTo>
                    <a:pt x="2349744" y="5190292"/>
                    <a:pt x="2329266" y="5190577"/>
                    <a:pt x="2308501" y="5189244"/>
                  </a:cubicBezTo>
                  <a:lnTo>
                    <a:pt x="2184200" y="5183434"/>
                  </a:lnTo>
                  <a:lnTo>
                    <a:pt x="2059994" y="5172099"/>
                  </a:lnTo>
                  <a:cubicBezTo>
                    <a:pt x="1894544" y="5153335"/>
                    <a:pt x="1729095" y="5121236"/>
                    <a:pt x="1568027" y="5069134"/>
                  </a:cubicBezTo>
                  <a:lnTo>
                    <a:pt x="1537738" y="5059704"/>
                  </a:lnTo>
                  <a:cubicBezTo>
                    <a:pt x="1527546" y="5056751"/>
                    <a:pt x="1517831" y="5052465"/>
                    <a:pt x="1507829" y="5048941"/>
                  </a:cubicBezTo>
                  <a:lnTo>
                    <a:pt x="1448298" y="5026557"/>
                  </a:lnTo>
                  <a:lnTo>
                    <a:pt x="1418485" y="5015318"/>
                  </a:lnTo>
                  <a:cubicBezTo>
                    <a:pt x="1408484" y="5011698"/>
                    <a:pt x="1398959" y="5006840"/>
                    <a:pt x="1389243" y="5002649"/>
                  </a:cubicBezTo>
                  <a:lnTo>
                    <a:pt x="1331045" y="4976360"/>
                  </a:lnTo>
                  <a:cubicBezTo>
                    <a:pt x="1253702" y="4940737"/>
                    <a:pt x="1178645" y="4899494"/>
                    <a:pt x="1106446" y="4853583"/>
                  </a:cubicBezTo>
                  <a:cubicBezTo>
                    <a:pt x="962047" y="4761667"/>
                    <a:pt x="829268" y="4650796"/>
                    <a:pt x="710777" y="4526495"/>
                  </a:cubicBezTo>
                  <a:cubicBezTo>
                    <a:pt x="592667" y="4401813"/>
                    <a:pt x="488940" y="4263795"/>
                    <a:pt x="400834" y="4116824"/>
                  </a:cubicBezTo>
                  <a:cubicBezTo>
                    <a:pt x="312728" y="3969758"/>
                    <a:pt x="239671" y="3814215"/>
                    <a:pt x="181092" y="3653719"/>
                  </a:cubicBezTo>
                  <a:cubicBezTo>
                    <a:pt x="122418" y="3493223"/>
                    <a:pt x="78127" y="3327773"/>
                    <a:pt x="47361" y="3159943"/>
                  </a:cubicBezTo>
                  <a:cubicBezTo>
                    <a:pt x="43646" y="3138988"/>
                    <a:pt x="39265" y="3118033"/>
                    <a:pt x="36026" y="3096887"/>
                  </a:cubicBezTo>
                  <a:lnTo>
                    <a:pt x="26882" y="3033546"/>
                  </a:lnTo>
                  <a:cubicBezTo>
                    <a:pt x="24120" y="3012400"/>
                    <a:pt x="20596" y="2991350"/>
                    <a:pt x="18596" y="2970110"/>
                  </a:cubicBezTo>
                  <a:lnTo>
                    <a:pt x="12214" y="2906482"/>
                  </a:lnTo>
                  <a:cubicBezTo>
                    <a:pt x="7261" y="2864096"/>
                    <a:pt x="5737" y="2821424"/>
                    <a:pt x="3451" y="2778848"/>
                  </a:cubicBezTo>
                  <a:cubicBezTo>
                    <a:pt x="689" y="2736271"/>
                    <a:pt x="308" y="2693599"/>
                    <a:pt x="22" y="2650927"/>
                  </a:cubicBezTo>
                  <a:cubicBezTo>
                    <a:pt x="-645" y="2480334"/>
                    <a:pt x="13928" y="2309837"/>
                    <a:pt x="42313" y="2141625"/>
                  </a:cubicBezTo>
                  <a:cubicBezTo>
                    <a:pt x="70507" y="1973414"/>
                    <a:pt x="111369" y="1807202"/>
                    <a:pt x="165662" y="1644896"/>
                  </a:cubicBezTo>
                  <a:cubicBezTo>
                    <a:pt x="219954" y="1482685"/>
                    <a:pt x="287963" y="1324666"/>
                    <a:pt x="370259" y="1173504"/>
                  </a:cubicBezTo>
                  <a:cubicBezTo>
                    <a:pt x="452459" y="1022438"/>
                    <a:pt x="549519" y="878515"/>
                    <a:pt x="661247" y="746022"/>
                  </a:cubicBezTo>
                  <a:lnTo>
                    <a:pt x="704015" y="696968"/>
                  </a:lnTo>
                  <a:cubicBezTo>
                    <a:pt x="718302" y="680680"/>
                    <a:pt x="732113" y="664012"/>
                    <a:pt x="747353" y="648486"/>
                  </a:cubicBezTo>
                  <a:lnTo>
                    <a:pt x="792121" y="601147"/>
                  </a:lnTo>
                  <a:lnTo>
                    <a:pt x="814505" y="577429"/>
                  </a:lnTo>
                  <a:cubicBezTo>
                    <a:pt x="822125" y="569619"/>
                    <a:pt x="830221" y="562380"/>
                    <a:pt x="838031" y="554855"/>
                  </a:cubicBezTo>
                  <a:cubicBezTo>
                    <a:pt x="853843" y="539901"/>
                    <a:pt x="869845" y="525137"/>
                    <a:pt x="885942" y="510469"/>
                  </a:cubicBezTo>
                  <a:cubicBezTo>
                    <a:pt x="894038" y="503230"/>
                    <a:pt x="902039" y="495800"/>
                    <a:pt x="910326" y="488752"/>
                  </a:cubicBezTo>
                  <a:lnTo>
                    <a:pt x="935948" y="468368"/>
                  </a:lnTo>
                  <a:cubicBezTo>
                    <a:pt x="970334" y="441508"/>
                    <a:pt x="1004147" y="414171"/>
                    <a:pt x="1040533" y="390073"/>
                  </a:cubicBezTo>
                  <a:cubicBezTo>
                    <a:pt x="1183313" y="290155"/>
                    <a:pt x="1339713" y="210907"/>
                    <a:pt x="1501638" y="152614"/>
                  </a:cubicBezTo>
                  <a:cubicBezTo>
                    <a:pt x="1663658" y="93940"/>
                    <a:pt x="1830822" y="56602"/>
                    <a:pt x="1997700" y="32599"/>
                  </a:cubicBezTo>
                  <a:cubicBezTo>
                    <a:pt x="2164864" y="9073"/>
                    <a:pt x="2332599" y="-548"/>
                    <a:pt x="2498620" y="24"/>
                  </a:cubicBezTo>
                  <a:close/>
                  <a:moveTo>
                    <a:pt x="2496620" y="193572"/>
                  </a:moveTo>
                  <a:cubicBezTo>
                    <a:pt x="2340886" y="190714"/>
                    <a:pt x="2186486" y="205859"/>
                    <a:pt x="2037229" y="241483"/>
                  </a:cubicBezTo>
                  <a:cubicBezTo>
                    <a:pt x="1887972" y="276820"/>
                    <a:pt x="1745383" y="333494"/>
                    <a:pt x="1613081" y="404646"/>
                  </a:cubicBezTo>
                  <a:cubicBezTo>
                    <a:pt x="1480683" y="475893"/>
                    <a:pt x="1358477" y="561904"/>
                    <a:pt x="1245892" y="657725"/>
                  </a:cubicBezTo>
                  <a:cubicBezTo>
                    <a:pt x="1216841" y="680490"/>
                    <a:pt x="1190837" y="707160"/>
                    <a:pt x="1163310" y="731639"/>
                  </a:cubicBezTo>
                  <a:lnTo>
                    <a:pt x="1142831" y="750118"/>
                  </a:lnTo>
                  <a:cubicBezTo>
                    <a:pt x="1136069" y="756404"/>
                    <a:pt x="1129687" y="763072"/>
                    <a:pt x="1123019" y="769453"/>
                  </a:cubicBezTo>
                  <a:cubicBezTo>
                    <a:pt x="1109780" y="782312"/>
                    <a:pt x="1096540" y="795171"/>
                    <a:pt x="1083014" y="807744"/>
                  </a:cubicBezTo>
                  <a:cubicBezTo>
                    <a:pt x="1076347" y="814126"/>
                    <a:pt x="1069394" y="820222"/>
                    <a:pt x="1062917" y="826794"/>
                  </a:cubicBezTo>
                  <a:lnTo>
                    <a:pt x="1043676" y="846701"/>
                  </a:lnTo>
                  <a:lnTo>
                    <a:pt x="1005100" y="886516"/>
                  </a:lnTo>
                  <a:cubicBezTo>
                    <a:pt x="991860" y="899470"/>
                    <a:pt x="980240" y="913948"/>
                    <a:pt x="968143" y="927949"/>
                  </a:cubicBezTo>
                  <a:lnTo>
                    <a:pt x="932138" y="970336"/>
                  </a:lnTo>
                  <a:cubicBezTo>
                    <a:pt x="744020" y="1200269"/>
                    <a:pt x="605526" y="1472113"/>
                    <a:pt x="514467" y="1759006"/>
                  </a:cubicBezTo>
                  <a:cubicBezTo>
                    <a:pt x="468842" y="1902547"/>
                    <a:pt x="435219" y="2050376"/>
                    <a:pt x="413693" y="2199918"/>
                  </a:cubicBezTo>
                  <a:cubicBezTo>
                    <a:pt x="392261" y="2349556"/>
                    <a:pt x="381689" y="2500622"/>
                    <a:pt x="380546" y="2651689"/>
                  </a:cubicBezTo>
                  <a:lnTo>
                    <a:pt x="380260" y="2708363"/>
                  </a:lnTo>
                  <a:cubicBezTo>
                    <a:pt x="379688" y="2727317"/>
                    <a:pt x="381117" y="2746082"/>
                    <a:pt x="381403" y="2765036"/>
                  </a:cubicBezTo>
                  <a:lnTo>
                    <a:pt x="383117" y="2821710"/>
                  </a:lnTo>
                  <a:cubicBezTo>
                    <a:pt x="383213" y="2831140"/>
                    <a:pt x="383879" y="2840570"/>
                    <a:pt x="384546" y="2849999"/>
                  </a:cubicBezTo>
                  <a:lnTo>
                    <a:pt x="386261" y="2878289"/>
                  </a:lnTo>
                  <a:lnTo>
                    <a:pt x="389499" y="2934867"/>
                  </a:lnTo>
                  <a:cubicBezTo>
                    <a:pt x="390452" y="2953727"/>
                    <a:pt x="392928" y="2972491"/>
                    <a:pt x="394547" y="2991255"/>
                  </a:cubicBezTo>
                  <a:lnTo>
                    <a:pt x="399691" y="3047738"/>
                  </a:lnTo>
                  <a:cubicBezTo>
                    <a:pt x="401501" y="3066598"/>
                    <a:pt x="404358" y="3085172"/>
                    <a:pt x="406644" y="3103936"/>
                  </a:cubicBezTo>
                  <a:cubicBezTo>
                    <a:pt x="425599" y="3253859"/>
                    <a:pt x="456650" y="3402354"/>
                    <a:pt x="500370" y="3546753"/>
                  </a:cubicBezTo>
                  <a:cubicBezTo>
                    <a:pt x="544090" y="3691152"/>
                    <a:pt x="600668" y="3831550"/>
                    <a:pt x="670677" y="3964710"/>
                  </a:cubicBezTo>
                  <a:cubicBezTo>
                    <a:pt x="740591" y="4097870"/>
                    <a:pt x="823458" y="4224171"/>
                    <a:pt x="920042" y="4339233"/>
                  </a:cubicBezTo>
                  <a:cubicBezTo>
                    <a:pt x="1016720" y="4454105"/>
                    <a:pt x="1127115" y="4557356"/>
                    <a:pt x="1248464" y="4646700"/>
                  </a:cubicBezTo>
                  <a:lnTo>
                    <a:pt x="1294374" y="4679657"/>
                  </a:lnTo>
                  <a:lnTo>
                    <a:pt x="1317329" y="4696230"/>
                  </a:lnTo>
                  <a:lnTo>
                    <a:pt x="1341237" y="4711375"/>
                  </a:lnTo>
                  <a:lnTo>
                    <a:pt x="1388957" y="4742046"/>
                  </a:lnTo>
                  <a:cubicBezTo>
                    <a:pt x="1396958" y="4747094"/>
                    <a:pt x="1404769" y="4752523"/>
                    <a:pt x="1412960" y="4757190"/>
                  </a:cubicBezTo>
                  <a:lnTo>
                    <a:pt x="1437725" y="4771097"/>
                  </a:lnTo>
                  <a:lnTo>
                    <a:pt x="1487351" y="4798910"/>
                  </a:lnTo>
                  <a:cubicBezTo>
                    <a:pt x="1495733" y="4803387"/>
                    <a:pt x="1503734" y="4808625"/>
                    <a:pt x="1512402" y="4812626"/>
                  </a:cubicBezTo>
                  <a:lnTo>
                    <a:pt x="1538024" y="4825199"/>
                  </a:lnTo>
                  <a:lnTo>
                    <a:pt x="1589364" y="4850345"/>
                  </a:lnTo>
                  <a:cubicBezTo>
                    <a:pt x="1598031" y="4854345"/>
                    <a:pt x="1606318" y="4859108"/>
                    <a:pt x="1615176" y="4862632"/>
                  </a:cubicBezTo>
                  <a:lnTo>
                    <a:pt x="1641560" y="4873681"/>
                  </a:lnTo>
                  <a:cubicBezTo>
                    <a:pt x="1781864" y="4934355"/>
                    <a:pt x="1930549" y="4979218"/>
                    <a:pt x="2083616" y="5005602"/>
                  </a:cubicBezTo>
                  <a:lnTo>
                    <a:pt x="2199059" y="5021985"/>
                  </a:lnTo>
                  <a:cubicBezTo>
                    <a:pt x="2237825" y="5025604"/>
                    <a:pt x="2276688" y="5028176"/>
                    <a:pt x="2315645" y="5031224"/>
                  </a:cubicBezTo>
                  <a:cubicBezTo>
                    <a:pt x="2334981" y="5033225"/>
                    <a:pt x="2354697" y="5033034"/>
                    <a:pt x="2374414" y="5033415"/>
                  </a:cubicBezTo>
                  <a:lnTo>
                    <a:pt x="2433374" y="5034273"/>
                  </a:lnTo>
                  <a:cubicBezTo>
                    <a:pt x="2472617" y="5035129"/>
                    <a:pt x="2512146" y="5033892"/>
                    <a:pt x="2551579" y="5033130"/>
                  </a:cubicBezTo>
                  <a:cubicBezTo>
                    <a:pt x="2591013" y="5031891"/>
                    <a:pt x="2630637" y="5031701"/>
                    <a:pt x="2669499" y="5027700"/>
                  </a:cubicBezTo>
                  <a:lnTo>
                    <a:pt x="2727982" y="5022747"/>
                  </a:lnTo>
                  <a:lnTo>
                    <a:pt x="2757224" y="5020270"/>
                  </a:lnTo>
                  <a:lnTo>
                    <a:pt x="2771797" y="5018937"/>
                  </a:lnTo>
                  <a:lnTo>
                    <a:pt x="2786275" y="5016842"/>
                  </a:lnTo>
                  <a:lnTo>
                    <a:pt x="2902099" y="4999792"/>
                  </a:lnTo>
                  <a:cubicBezTo>
                    <a:pt x="2940485" y="4992839"/>
                    <a:pt x="2978394" y="4984076"/>
                    <a:pt x="3016494" y="4976170"/>
                  </a:cubicBezTo>
                  <a:cubicBezTo>
                    <a:pt x="3167942" y="4940737"/>
                    <a:pt x="3314246" y="4888540"/>
                    <a:pt x="3452263" y="4822627"/>
                  </a:cubicBezTo>
                  <a:lnTo>
                    <a:pt x="3503889" y="4797767"/>
                  </a:lnTo>
                  <a:cubicBezTo>
                    <a:pt x="3521033" y="4789385"/>
                    <a:pt x="3537416" y="4779479"/>
                    <a:pt x="3554085" y="4770430"/>
                  </a:cubicBezTo>
                  <a:lnTo>
                    <a:pt x="3603996" y="4742903"/>
                  </a:lnTo>
                  <a:cubicBezTo>
                    <a:pt x="3612474" y="4738616"/>
                    <a:pt x="3620475" y="4733568"/>
                    <a:pt x="3628475" y="4728425"/>
                  </a:cubicBezTo>
                  <a:lnTo>
                    <a:pt x="3652669" y="4713375"/>
                  </a:lnTo>
                  <a:lnTo>
                    <a:pt x="3700866" y="4683467"/>
                  </a:lnTo>
                  <a:lnTo>
                    <a:pt x="3712867" y="4675942"/>
                  </a:lnTo>
                  <a:lnTo>
                    <a:pt x="3724488" y="4667750"/>
                  </a:lnTo>
                  <a:lnTo>
                    <a:pt x="3747633" y="4651463"/>
                  </a:lnTo>
                  <a:lnTo>
                    <a:pt x="3794115" y="4619268"/>
                  </a:lnTo>
                  <a:lnTo>
                    <a:pt x="3805736" y="4611267"/>
                  </a:lnTo>
                  <a:lnTo>
                    <a:pt x="3816880" y="4602599"/>
                  </a:lnTo>
                  <a:lnTo>
                    <a:pt x="3839168" y="4585264"/>
                  </a:lnTo>
                  <a:lnTo>
                    <a:pt x="3883841" y="4550879"/>
                  </a:lnTo>
                  <a:cubicBezTo>
                    <a:pt x="3891366" y="4545354"/>
                    <a:pt x="3898509" y="4539163"/>
                    <a:pt x="3905558" y="4532972"/>
                  </a:cubicBezTo>
                  <a:lnTo>
                    <a:pt x="3926989" y="4514684"/>
                  </a:lnTo>
                  <a:lnTo>
                    <a:pt x="3969851" y="4478393"/>
                  </a:lnTo>
                  <a:cubicBezTo>
                    <a:pt x="3984234" y="4466392"/>
                    <a:pt x="3997379" y="4452962"/>
                    <a:pt x="4011381" y="4440579"/>
                  </a:cubicBezTo>
                  <a:cubicBezTo>
                    <a:pt x="4025192" y="4427911"/>
                    <a:pt x="4039193" y="4415529"/>
                    <a:pt x="4053291" y="4403146"/>
                  </a:cubicBezTo>
                  <a:cubicBezTo>
                    <a:pt x="4067102" y="4390573"/>
                    <a:pt x="4079960" y="4376857"/>
                    <a:pt x="4093581" y="4363998"/>
                  </a:cubicBezTo>
                  <a:lnTo>
                    <a:pt x="4134063" y="4324946"/>
                  </a:lnTo>
                  <a:lnTo>
                    <a:pt x="4172639" y="4283988"/>
                  </a:lnTo>
                  <a:cubicBezTo>
                    <a:pt x="4275223" y="4174546"/>
                    <a:pt x="4369425" y="4055579"/>
                    <a:pt x="4450483" y="3926610"/>
                  </a:cubicBezTo>
                  <a:cubicBezTo>
                    <a:pt x="4531541" y="3797832"/>
                    <a:pt x="4599359" y="3658957"/>
                    <a:pt x="4647746" y="3513035"/>
                  </a:cubicBezTo>
                  <a:cubicBezTo>
                    <a:pt x="4654604" y="3495032"/>
                    <a:pt x="4659176" y="3476268"/>
                    <a:pt x="4664796" y="3457980"/>
                  </a:cubicBezTo>
                  <a:lnTo>
                    <a:pt x="4681083" y="3402640"/>
                  </a:lnTo>
                  <a:cubicBezTo>
                    <a:pt x="4690704" y="3365397"/>
                    <a:pt x="4699181" y="3327869"/>
                    <a:pt x="4707753" y="3290340"/>
                  </a:cubicBezTo>
                  <a:cubicBezTo>
                    <a:pt x="4714802" y="3252431"/>
                    <a:pt x="4720517" y="3214331"/>
                    <a:pt x="4726041" y="3176326"/>
                  </a:cubicBezTo>
                  <a:cubicBezTo>
                    <a:pt x="4729566" y="3137845"/>
                    <a:pt x="4733090" y="3099554"/>
                    <a:pt x="4735090" y="3061169"/>
                  </a:cubicBezTo>
                  <a:cubicBezTo>
                    <a:pt x="4741281" y="2906959"/>
                    <a:pt x="4727280" y="2753702"/>
                    <a:pt x="4713659" y="2603302"/>
                  </a:cubicBezTo>
                  <a:lnTo>
                    <a:pt x="4707658" y="2546914"/>
                  </a:lnTo>
                  <a:cubicBezTo>
                    <a:pt x="4705658" y="2528149"/>
                    <a:pt x="4704134" y="2509385"/>
                    <a:pt x="4700991" y="2490716"/>
                  </a:cubicBezTo>
                  <a:lnTo>
                    <a:pt x="4692894" y="2434805"/>
                  </a:lnTo>
                  <a:cubicBezTo>
                    <a:pt x="4690227" y="2416136"/>
                    <a:pt x="4687656" y="2397562"/>
                    <a:pt x="4684036" y="2379083"/>
                  </a:cubicBezTo>
                  <a:lnTo>
                    <a:pt x="4673940" y="2323648"/>
                  </a:lnTo>
                  <a:lnTo>
                    <a:pt x="4669177" y="2295930"/>
                  </a:lnTo>
                  <a:cubicBezTo>
                    <a:pt x="4667463" y="2286691"/>
                    <a:pt x="4665272" y="2277547"/>
                    <a:pt x="4663367" y="2268403"/>
                  </a:cubicBezTo>
                  <a:cubicBezTo>
                    <a:pt x="4659366" y="2250115"/>
                    <a:pt x="4655747" y="2231732"/>
                    <a:pt x="4652127" y="2213348"/>
                  </a:cubicBezTo>
                  <a:lnTo>
                    <a:pt x="4646793" y="2185821"/>
                  </a:lnTo>
                  <a:lnTo>
                    <a:pt x="4640602" y="2158484"/>
                  </a:lnTo>
                  <a:cubicBezTo>
                    <a:pt x="4608979" y="2012561"/>
                    <a:pt x="4575737" y="1866829"/>
                    <a:pt x="4526969" y="1725668"/>
                  </a:cubicBezTo>
                  <a:cubicBezTo>
                    <a:pt x="4479344" y="1584222"/>
                    <a:pt x="4419813" y="1446776"/>
                    <a:pt x="4348947" y="1315426"/>
                  </a:cubicBezTo>
                  <a:lnTo>
                    <a:pt x="4322277" y="1266087"/>
                  </a:lnTo>
                  <a:lnTo>
                    <a:pt x="4293416" y="1218176"/>
                  </a:lnTo>
                  <a:cubicBezTo>
                    <a:pt x="4283796" y="1202174"/>
                    <a:pt x="4274557" y="1185887"/>
                    <a:pt x="4264555" y="1170075"/>
                  </a:cubicBezTo>
                  <a:lnTo>
                    <a:pt x="4233599" y="1123403"/>
                  </a:lnTo>
                  <a:cubicBezTo>
                    <a:pt x="4223121" y="1107972"/>
                    <a:pt x="4213406" y="1091875"/>
                    <a:pt x="4202262" y="1076825"/>
                  </a:cubicBezTo>
                  <a:lnTo>
                    <a:pt x="4169115" y="1031582"/>
                  </a:lnTo>
                  <a:lnTo>
                    <a:pt x="4152541" y="1008912"/>
                  </a:lnTo>
                  <a:lnTo>
                    <a:pt x="4144254" y="997577"/>
                  </a:lnTo>
                  <a:lnTo>
                    <a:pt x="4135396" y="986719"/>
                  </a:lnTo>
                  <a:lnTo>
                    <a:pt x="4099963" y="943190"/>
                  </a:lnTo>
                  <a:cubicBezTo>
                    <a:pt x="4004999" y="827461"/>
                    <a:pt x="3897938" y="720781"/>
                    <a:pt x="3779256" y="627721"/>
                  </a:cubicBezTo>
                  <a:cubicBezTo>
                    <a:pt x="3719916" y="581144"/>
                    <a:pt x="3657908" y="537710"/>
                    <a:pt x="3593519" y="497705"/>
                  </a:cubicBezTo>
                  <a:cubicBezTo>
                    <a:pt x="3528844" y="458367"/>
                    <a:pt x="3462074" y="421791"/>
                    <a:pt x="3392827" y="389882"/>
                  </a:cubicBezTo>
                  <a:cubicBezTo>
                    <a:pt x="3254715" y="325398"/>
                    <a:pt x="3108125" y="277487"/>
                    <a:pt x="2957534" y="245102"/>
                  </a:cubicBezTo>
                  <a:lnTo>
                    <a:pt x="2901051" y="232910"/>
                  </a:lnTo>
                  <a:cubicBezTo>
                    <a:pt x="2882097" y="229576"/>
                    <a:pt x="2862951" y="226909"/>
                    <a:pt x="2843901" y="223861"/>
                  </a:cubicBezTo>
                  <a:cubicBezTo>
                    <a:pt x="2805706" y="218146"/>
                    <a:pt x="2767701" y="211193"/>
                    <a:pt x="2729030" y="208240"/>
                  </a:cubicBezTo>
                  <a:lnTo>
                    <a:pt x="2671213" y="202716"/>
                  </a:lnTo>
                  <a:cubicBezTo>
                    <a:pt x="2651973" y="200906"/>
                    <a:pt x="2632732" y="198811"/>
                    <a:pt x="2613206" y="198430"/>
                  </a:cubicBezTo>
                  <a:lnTo>
                    <a:pt x="2496620" y="193572"/>
                  </a:lnTo>
                  <a:close/>
                </a:path>
              </a:pathLst>
            </a:custGeom>
            <a:grpFill/>
            <a:ln w="9525" cap="flat">
              <a:noFill/>
              <a:prstDash val="solid"/>
              <a:miter/>
            </a:ln>
          </p:spPr>
          <p:txBody>
            <a:bodyPr rtlCol="0" anchor="ctr"/>
            <a:lstStyle/>
            <a:p>
              <a:endParaRPr lang="en-US" sz="1050"/>
            </a:p>
          </p:txBody>
        </p:sp>
        <p:sp useBgFill="1">
          <p:nvSpPr>
            <p:cNvPr id="37" name="Freeform: Shape 48">
              <a:extLst>
                <a:ext uri="{FF2B5EF4-FFF2-40B4-BE49-F238E27FC236}">
                  <a16:creationId xmlns:a16="http://schemas.microsoft.com/office/drawing/2014/main" id="{F00387E4-31F7-4BBB-A9C7-508D62215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14665" y="738154"/>
              <a:ext cx="5366579" cy="5378461"/>
            </a:xfrm>
            <a:custGeom>
              <a:avLst/>
              <a:gdLst>
                <a:gd name="connsiteX0" fmla="*/ 2659998 w 5366579"/>
                <a:gd name="connsiteY0" fmla="*/ 1557 h 5378461"/>
                <a:gd name="connsiteX1" fmla="*/ 3683078 w 5366579"/>
                <a:gd name="connsiteY1" fmla="*/ 158815 h 5378461"/>
                <a:gd name="connsiteX2" fmla="*/ 3744609 w 5366579"/>
                <a:gd name="connsiteY2" fmla="*/ 181294 h 5378461"/>
                <a:gd name="connsiteX3" fmla="*/ 3775470 w 5366579"/>
                <a:gd name="connsiteY3" fmla="*/ 192438 h 5378461"/>
                <a:gd name="connsiteX4" fmla="*/ 3806141 w 5366579"/>
                <a:gd name="connsiteY4" fmla="*/ 204154 h 5378461"/>
                <a:gd name="connsiteX5" fmla="*/ 3927109 w 5366579"/>
                <a:gd name="connsiteY5" fmla="*/ 255874 h 5378461"/>
                <a:gd name="connsiteX6" fmla="*/ 4045695 w 5366579"/>
                <a:gd name="connsiteY6" fmla="*/ 313786 h 5378461"/>
                <a:gd name="connsiteX7" fmla="*/ 4161233 w 5366579"/>
                <a:gd name="connsiteY7" fmla="*/ 378461 h 5378461"/>
                <a:gd name="connsiteX8" fmla="*/ 4585095 w 5366579"/>
                <a:gd name="connsiteY8" fmla="*/ 700597 h 5378461"/>
                <a:gd name="connsiteX9" fmla="*/ 5176217 w 5366579"/>
                <a:gd name="connsiteY9" fmla="*/ 1590232 h 5378461"/>
                <a:gd name="connsiteX10" fmla="*/ 5366432 w 5366579"/>
                <a:gd name="connsiteY10" fmla="*/ 2641982 h 5378461"/>
                <a:gd name="connsiteX11" fmla="*/ 4594239 w 5366579"/>
                <a:gd name="connsiteY11" fmla="*/ 4567938 h 5378461"/>
                <a:gd name="connsiteX12" fmla="*/ 4193332 w 5366579"/>
                <a:gd name="connsiteY12" fmla="*/ 4906456 h 5378461"/>
                <a:gd name="connsiteX13" fmla="*/ 4166376 w 5366579"/>
                <a:gd name="connsiteY13" fmla="*/ 4925220 h 5378461"/>
                <a:gd name="connsiteX14" fmla="*/ 4138563 w 5366579"/>
                <a:gd name="connsiteY14" fmla="*/ 4942651 h 5378461"/>
                <a:gd name="connsiteX15" fmla="*/ 4082652 w 5366579"/>
                <a:gd name="connsiteY15" fmla="*/ 4977132 h 5378461"/>
                <a:gd name="connsiteX16" fmla="*/ 4054743 w 5366579"/>
                <a:gd name="connsiteY16" fmla="*/ 4994467 h 5378461"/>
                <a:gd name="connsiteX17" fmla="*/ 4026073 w 5366579"/>
                <a:gd name="connsiteY17" fmla="*/ 5010469 h 5378461"/>
                <a:gd name="connsiteX18" fmla="*/ 3968447 w 5366579"/>
                <a:gd name="connsiteY18" fmla="*/ 5042092 h 5378461"/>
                <a:gd name="connsiteX19" fmla="*/ 3939586 w 5366579"/>
                <a:gd name="connsiteY19" fmla="*/ 5057904 h 5378461"/>
                <a:gd name="connsiteX20" fmla="*/ 3910059 w 5366579"/>
                <a:gd name="connsiteY20" fmla="*/ 5072286 h 5378461"/>
                <a:gd name="connsiteX21" fmla="*/ 3850813 w 5366579"/>
                <a:gd name="connsiteY21" fmla="*/ 5100671 h 5378461"/>
                <a:gd name="connsiteX22" fmla="*/ 3730417 w 5366579"/>
                <a:gd name="connsiteY22" fmla="*/ 5153439 h 5378461"/>
                <a:gd name="connsiteX23" fmla="*/ 3227116 w 5366579"/>
                <a:gd name="connsiteY23" fmla="*/ 5305172 h 5378461"/>
                <a:gd name="connsiteX24" fmla="*/ 3162346 w 5366579"/>
                <a:gd name="connsiteY24" fmla="*/ 5317841 h 5378461"/>
                <a:gd name="connsiteX25" fmla="*/ 3097386 w 5366579"/>
                <a:gd name="connsiteY25" fmla="*/ 5329175 h 5378461"/>
                <a:gd name="connsiteX26" fmla="*/ 2966893 w 5366579"/>
                <a:gd name="connsiteY26" fmla="*/ 5348225 h 5378461"/>
                <a:gd name="connsiteX27" fmla="*/ 2835543 w 5366579"/>
                <a:gd name="connsiteY27" fmla="*/ 5360798 h 5378461"/>
                <a:gd name="connsiteX28" fmla="*/ 2802682 w 5366579"/>
                <a:gd name="connsiteY28" fmla="*/ 5363751 h 5378461"/>
                <a:gd name="connsiteX29" fmla="*/ 2770107 w 5366579"/>
                <a:gd name="connsiteY29" fmla="*/ 5365276 h 5378461"/>
                <a:gd name="connsiteX30" fmla="*/ 2704956 w 5366579"/>
                <a:gd name="connsiteY30" fmla="*/ 5368323 h 5378461"/>
                <a:gd name="connsiteX31" fmla="*/ 2574273 w 5366579"/>
                <a:gd name="connsiteY31" fmla="*/ 5374419 h 5378461"/>
                <a:gd name="connsiteX32" fmla="*/ 2442637 w 5366579"/>
                <a:gd name="connsiteY32" fmla="*/ 5378134 h 5378461"/>
                <a:gd name="connsiteX33" fmla="*/ 2376057 w 5366579"/>
                <a:gd name="connsiteY33" fmla="*/ 5377563 h 5378461"/>
                <a:gd name="connsiteX34" fmla="*/ 2309382 w 5366579"/>
                <a:gd name="connsiteY34" fmla="*/ 5375943 h 5378461"/>
                <a:gd name="connsiteX35" fmla="*/ 2175937 w 5366579"/>
                <a:gd name="connsiteY35" fmla="*/ 5367180 h 5378461"/>
                <a:gd name="connsiteX36" fmla="*/ 2042778 w 5366579"/>
                <a:gd name="connsiteY36" fmla="*/ 5350988 h 5378461"/>
                <a:gd name="connsiteX37" fmla="*/ 2009631 w 5366579"/>
                <a:gd name="connsiteY37" fmla="*/ 5345749 h 5378461"/>
                <a:gd name="connsiteX38" fmla="*/ 1976484 w 5366579"/>
                <a:gd name="connsiteY38" fmla="*/ 5339843 h 5378461"/>
                <a:gd name="connsiteX39" fmla="*/ 1910190 w 5366579"/>
                <a:gd name="connsiteY39" fmla="*/ 5327842 h 5378461"/>
                <a:gd name="connsiteX40" fmla="*/ 1844372 w 5366579"/>
                <a:gd name="connsiteY40" fmla="*/ 5312983 h 5378461"/>
                <a:gd name="connsiteX41" fmla="*/ 1778745 w 5366579"/>
                <a:gd name="connsiteY41" fmla="*/ 5296885 h 5378461"/>
                <a:gd name="connsiteX42" fmla="*/ 1745979 w 5366579"/>
                <a:gd name="connsiteY42" fmla="*/ 5288503 h 5378461"/>
                <a:gd name="connsiteX43" fmla="*/ 1713594 w 5366579"/>
                <a:gd name="connsiteY43" fmla="*/ 5278502 h 5378461"/>
                <a:gd name="connsiteX44" fmla="*/ 1648919 w 5366579"/>
                <a:gd name="connsiteY44" fmla="*/ 5258214 h 5378461"/>
                <a:gd name="connsiteX45" fmla="*/ 1616629 w 5366579"/>
                <a:gd name="connsiteY45" fmla="*/ 5247927 h 5378461"/>
                <a:gd name="connsiteX46" fmla="*/ 1584911 w 5366579"/>
                <a:gd name="connsiteY46" fmla="*/ 5235926 h 5378461"/>
                <a:gd name="connsiteX47" fmla="*/ 1521379 w 5366579"/>
                <a:gd name="connsiteY47" fmla="*/ 5211827 h 5378461"/>
                <a:gd name="connsiteX48" fmla="*/ 1489661 w 5366579"/>
                <a:gd name="connsiteY48" fmla="*/ 5199540 h 5378461"/>
                <a:gd name="connsiteX49" fmla="*/ 1458705 w 5366579"/>
                <a:gd name="connsiteY49" fmla="*/ 5185443 h 5378461"/>
                <a:gd name="connsiteX50" fmla="*/ 1396697 w 5366579"/>
                <a:gd name="connsiteY50" fmla="*/ 5157249 h 5378461"/>
                <a:gd name="connsiteX51" fmla="*/ 1365741 w 5366579"/>
                <a:gd name="connsiteY51" fmla="*/ 5142962 h 5378461"/>
                <a:gd name="connsiteX52" fmla="*/ 1335546 w 5366579"/>
                <a:gd name="connsiteY52" fmla="*/ 5127055 h 5378461"/>
                <a:gd name="connsiteX53" fmla="*/ 1275253 w 5366579"/>
                <a:gd name="connsiteY53" fmla="*/ 5095051 h 5378461"/>
                <a:gd name="connsiteX54" fmla="*/ 1245345 w 5366579"/>
                <a:gd name="connsiteY54" fmla="*/ 5078573 h 5378461"/>
                <a:gd name="connsiteX55" fmla="*/ 1216198 w 5366579"/>
                <a:gd name="connsiteY55" fmla="*/ 5060761 h 5378461"/>
                <a:gd name="connsiteX56" fmla="*/ 1158000 w 5366579"/>
                <a:gd name="connsiteY56" fmla="*/ 5024947 h 5378461"/>
                <a:gd name="connsiteX57" fmla="*/ 737567 w 5366579"/>
                <a:gd name="connsiteY57" fmla="*/ 4676713 h 5378461"/>
                <a:gd name="connsiteX58" fmla="*/ 409050 w 5366579"/>
                <a:gd name="connsiteY58" fmla="*/ 4241706 h 5378461"/>
                <a:gd name="connsiteX59" fmla="*/ 177973 w 5366579"/>
                <a:gd name="connsiteY59" fmla="*/ 3750121 h 5378461"/>
                <a:gd name="connsiteX60" fmla="*/ 42813 w 5366579"/>
                <a:gd name="connsiteY60" fmla="*/ 3226055 h 5378461"/>
                <a:gd name="connsiteX61" fmla="*/ 46 w 5366579"/>
                <a:gd name="connsiteY61" fmla="*/ 2687988 h 5378461"/>
                <a:gd name="connsiteX62" fmla="*/ 47862 w 5366579"/>
                <a:gd name="connsiteY62" fmla="*/ 2151064 h 5378461"/>
                <a:gd name="connsiteX63" fmla="*/ 184926 w 5366579"/>
                <a:gd name="connsiteY63" fmla="*/ 1629761 h 5378461"/>
                <a:gd name="connsiteX64" fmla="*/ 747949 w 5366579"/>
                <a:gd name="connsiteY64" fmla="*/ 718789 h 5378461"/>
                <a:gd name="connsiteX65" fmla="*/ 1161334 w 5366579"/>
                <a:gd name="connsiteY65" fmla="*/ 381128 h 5378461"/>
                <a:gd name="connsiteX66" fmla="*/ 1635393 w 5366579"/>
                <a:gd name="connsiteY66" fmla="*/ 149766 h 5378461"/>
                <a:gd name="connsiteX67" fmla="*/ 2659998 w 5366579"/>
                <a:gd name="connsiteY67" fmla="*/ 1557 h 5378461"/>
                <a:gd name="connsiteX68" fmla="*/ 2659712 w 5366579"/>
                <a:gd name="connsiteY68" fmla="*/ 30132 h 5378461"/>
                <a:gd name="connsiteX69" fmla="*/ 2149267 w 5366579"/>
                <a:gd name="connsiteY69" fmla="*/ 68708 h 5378461"/>
                <a:gd name="connsiteX70" fmla="*/ 2086402 w 5366579"/>
                <a:gd name="connsiteY70" fmla="*/ 80329 h 5378461"/>
                <a:gd name="connsiteX71" fmla="*/ 2024394 w 5366579"/>
                <a:gd name="connsiteY71" fmla="*/ 95664 h 5378461"/>
                <a:gd name="connsiteX72" fmla="*/ 1962577 w 5366579"/>
                <a:gd name="connsiteY72" fmla="*/ 111285 h 5378461"/>
                <a:gd name="connsiteX73" fmla="*/ 1901712 w 5366579"/>
                <a:gd name="connsiteY73" fmla="*/ 130144 h 5378461"/>
                <a:gd name="connsiteX74" fmla="*/ 1841038 w 5366579"/>
                <a:gd name="connsiteY74" fmla="*/ 149575 h 5378461"/>
                <a:gd name="connsiteX75" fmla="*/ 1825893 w 5366579"/>
                <a:gd name="connsiteY75" fmla="*/ 154528 h 5378461"/>
                <a:gd name="connsiteX76" fmla="*/ 1811034 w 5366579"/>
                <a:gd name="connsiteY76" fmla="*/ 160243 h 5378461"/>
                <a:gd name="connsiteX77" fmla="*/ 1781412 w 5366579"/>
                <a:gd name="connsiteY77" fmla="*/ 171864 h 5378461"/>
                <a:gd name="connsiteX78" fmla="*/ 1722357 w 5366579"/>
                <a:gd name="connsiteY78" fmla="*/ 195200 h 5378461"/>
                <a:gd name="connsiteX79" fmla="*/ 1707593 w 5366579"/>
                <a:gd name="connsiteY79" fmla="*/ 201010 h 5378461"/>
                <a:gd name="connsiteX80" fmla="*/ 1693210 w 5366579"/>
                <a:gd name="connsiteY80" fmla="*/ 207678 h 5378461"/>
                <a:gd name="connsiteX81" fmla="*/ 1664445 w 5366579"/>
                <a:gd name="connsiteY81" fmla="*/ 221108 h 5378461"/>
                <a:gd name="connsiteX82" fmla="*/ 1237629 w 5366579"/>
                <a:gd name="connsiteY82" fmla="*/ 486856 h 5378461"/>
                <a:gd name="connsiteX83" fmla="*/ 891396 w 5366579"/>
                <a:gd name="connsiteY83" fmla="*/ 843567 h 5378461"/>
                <a:gd name="connsiteX84" fmla="*/ 629839 w 5366579"/>
                <a:gd name="connsiteY84" fmla="*/ 1261715 h 5378461"/>
                <a:gd name="connsiteX85" fmla="*/ 576975 w 5366579"/>
                <a:gd name="connsiteY85" fmla="*/ 1372871 h 5378461"/>
                <a:gd name="connsiteX86" fmla="*/ 529160 w 5366579"/>
                <a:gd name="connsiteY86" fmla="*/ 1486219 h 5378461"/>
                <a:gd name="connsiteX87" fmla="*/ 485821 w 5366579"/>
                <a:gd name="connsiteY87" fmla="*/ 1601376 h 5378461"/>
                <a:gd name="connsiteX88" fmla="*/ 447531 w 5366579"/>
                <a:gd name="connsiteY88" fmla="*/ 1718248 h 5378461"/>
                <a:gd name="connsiteX89" fmla="*/ 339041 w 5366579"/>
                <a:gd name="connsiteY89" fmla="*/ 2197641 h 5378461"/>
                <a:gd name="connsiteX90" fmla="*/ 305608 w 5366579"/>
                <a:gd name="connsiteY90" fmla="*/ 2687988 h 5378461"/>
                <a:gd name="connsiteX91" fmla="*/ 460770 w 5366579"/>
                <a:gd name="connsiteY91" fmla="*/ 3652299 h 5378461"/>
                <a:gd name="connsiteX92" fmla="*/ 936163 w 5366579"/>
                <a:gd name="connsiteY92" fmla="*/ 4493738 h 5378461"/>
                <a:gd name="connsiteX93" fmla="*/ 1727024 w 5366579"/>
                <a:gd name="connsiteY93" fmla="*/ 5041997 h 5378461"/>
                <a:gd name="connsiteX94" fmla="*/ 1784364 w 5366579"/>
                <a:gd name="connsiteY94" fmla="*/ 5063523 h 5378461"/>
                <a:gd name="connsiteX95" fmla="*/ 1813035 w 5366579"/>
                <a:gd name="connsiteY95" fmla="*/ 5074477 h 5378461"/>
                <a:gd name="connsiteX96" fmla="*/ 1842181 w 5366579"/>
                <a:gd name="connsiteY96" fmla="*/ 5083907 h 5378461"/>
                <a:gd name="connsiteX97" fmla="*/ 1900760 w 5366579"/>
                <a:gd name="connsiteY97" fmla="*/ 5102290 h 5378461"/>
                <a:gd name="connsiteX98" fmla="*/ 1959815 w 5366579"/>
                <a:gd name="connsiteY98" fmla="*/ 5119625 h 5378461"/>
                <a:gd name="connsiteX99" fmla="*/ 2019537 w 5366579"/>
                <a:gd name="connsiteY99" fmla="*/ 5134866 h 5378461"/>
                <a:gd name="connsiteX100" fmla="*/ 2049445 w 5366579"/>
                <a:gd name="connsiteY100" fmla="*/ 5142581 h 5378461"/>
                <a:gd name="connsiteX101" fmla="*/ 2079544 w 5366579"/>
                <a:gd name="connsiteY101" fmla="*/ 5149629 h 5378461"/>
                <a:gd name="connsiteX102" fmla="*/ 2201178 w 5366579"/>
                <a:gd name="connsiteY102" fmla="*/ 5173442 h 5378461"/>
                <a:gd name="connsiteX103" fmla="*/ 2324337 w 5366579"/>
                <a:gd name="connsiteY103" fmla="*/ 5190587 h 5378461"/>
                <a:gd name="connsiteX104" fmla="*/ 2386344 w 5366579"/>
                <a:gd name="connsiteY104" fmla="*/ 5196873 h 5378461"/>
                <a:gd name="connsiteX105" fmla="*/ 2448638 w 5366579"/>
                <a:gd name="connsiteY105" fmla="*/ 5202207 h 5378461"/>
                <a:gd name="connsiteX106" fmla="*/ 2574844 w 5366579"/>
                <a:gd name="connsiteY106" fmla="*/ 5208303 h 5378461"/>
                <a:gd name="connsiteX107" fmla="*/ 2702003 w 5366579"/>
                <a:gd name="connsiteY107" fmla="*/ 5212209 h 5378461"/>
                <a:gd name="connsiteX108" fmla="*/ 2765725 w 5366579"/>
                <a:gd name="connsiteY108" fmla="*/ 5213828 h 5378461"/>
                <a:gd name="connsiteX109" fmla="*/ 2797634 w 5366579"/>
                <a:gd name="connsiteY109" fmla="*/ 5214685 h 5378461"/>
                <a:gd name="connsiteX110" fmla="*/ 2829162 w 5366579"/>
                <a:gd name="connsiteY110" fmla="*/ 5214113 h 5378461"/>
                <a:gd name="connsiteX111" fmla="*/ 2955273 w 5366579"/>
                <a:gd name="connsiteY111" fmla="*/ 5211256 h 5378461"/>
                <a:gd name="connsiteX112" fmla="*/ 3081098 w 5366579"/>
                <a:gd name="connsiteY112" fmla="*/ 5201922 h 5378461"/>
                <a:gd name="connsiteX113" fmla="*/ 3143772 w 5366579"/>
                <a:gd name="connsiteY113" fmla="*/ 5194968 h 5378461"/>
                <a:gd name="connsiteX114" fmla="*/ 3206352 w 5366579"/>
                <a:gd name="connsiteY114" fmla="*/ 5186777 h 5378461"/>
                <a:gd name="connsiteX115" fmla="*/ 3330843 w 5366579"/>
                <a:gd name="connsiteY115" fmla="*/ 5165727 h 5378461"/>
                <a:gd name="connsiteX116" fmla="*/ 3392851 w 5366579"/>
                <a:gd name="connsiteY116" fmla="*/ 5153725 h 5378461"/>
                <a:gd name="connsiteX117" fmla="*/ 3454097 w 5366579"/>
                <a:gd name="connsiteY117" fmla="*/ 5138580 h 5378461"/>
                <a:gd name="connsiteX118" fmla="*/ 3515343 w 5366579"/>
                <a:gd name="connsiteY118" fmla="*/ 5123150 h 5378461"/>
                <a:gd name="connsiteX119" fmla="*/ 3575731 w 5366579"/>
                <a:gd name="connsiteY119" fmla="*/ 5104766 h 5378461"/>
                <a:gd name="connsiteX120" fmla="*/ 3636120 w 5366579"/>
                <a:gd name="connsiteY120" fmla="*/ 5086002 h 5378461"/>
                <a:gd name="connsiteX121" fmla="*/ 3651169 w 5366579"/>
                <a:gd name="connsiteY121" fmla="*/ 5081240 h 5378461"/>
                <a:gd name="connsiteX122" fmla="*/ 3665933 w 5366579"/>
                <a:gd name="connsiteY122" fmla="*/ 5075620 h 5378461"/>
                <a:gd name="connsiteX123" fmla="*/ 3695460 w 5366579"/>
                <a:gd name="connsiteY123" fmla="*/ 5064380 h 5378461"/>
                <a:gd name="connsiteX124" fmla="*/ 4526898 w 5366579"/>
                <a:gd name="connsiteY124" fmla="*/ 4505644 h 5378461"/>
                <a:gd name="connsiteX125" fmla="*/ 4569094 w 5366579"/>
                <a:gd name="connsiteY125" fmla="*/ 4458590 h 5378461"/>
                <a:gd name="connsiteX126" fmla="*/ 4608813 w 5366579"/>
                <a:gd name="connsiteY126" fmla="*/ 4409441 h 5378461"/>
                <a:gd name="connsiteX127" fmla="*/ 4648056 w 5366579"/>
                <a:gd name="connsiteY127" fmla="*/ 4360007 h 5378461"/>
                <a:gd name="connsiteX128" fmla="*/ 4684822 w 5366579"/>
                <a:gd name="connsiteY128" fmla="*/ 4308667 h 5378461"/>
                <a:gd name="connsiteX129" fmla="*/ 4721017 w 5366579"/>
                <a:gd name="connsiteY129" fmla="*/ 4257041 h 5378461"/>
                <a:gd name="connsiteX130" fmla="*/ 4754545 w 5366579"/>
                <a:gd name="connsiteY130" fmla="*/ 4203606 h 5378461"/>
                <a:gd name="connsiteX131" fmla="*/ 4787692 w 5366579"/>
                <a:gd name="connsiteY131" fmla="*/ 4149980 h 5378461"/>
                <a:gd name="connsiteX132" fmla="*/ 4818268 w 5366579"/>
                <a:gd name="connsiteY132" fmla="*/ 4094831 h 5378461"/>
                <a:gd name="connsiteX133" fmla="*/ 5011244 w 5366579"/>
                <a:gd name="connsiteY133" fmla="*/ 3631630 h 5378461"/>
                <a:gd name="connsiteX134" fmla="*/ 5111352 w 5366579"/>
                <a:gd name="connsiteY134" fmla="*/ 3142426 h 5378461"/>
                <a:gd name="connsiteX135" fmla="*/ 5122877 w 5366579"/>
                <a:gd name="connsiteY135" fmla="*/ 3018410 h 5378461"/>
                <a:gd name="connsiteX136" fmla="*/ 5129259 w 5366579"/>
                <a:gd name="connsiteY136" fmla="*/ 2894204 h 5378461"/>
                <a:gd name="connsiteX137" fmla="*/ 5131069 w 5366579"/>
                <a:gd name="connsiteY137" fmla="*/ 2769998 h 5378461"/>
                <a:gd name="connsiteX138" fmla="*/ 5129735 w 5366579"/>
                <a:gd name="connsiteY138" fmla="*/ 2707990 h 5378461"/>
                <a:gd name="connsiteX139" fmla="*/ 5128116 w 5366579"/>
                <a:gd name="connsiteY139" fmla="*/ 2646078 h 5378461"/>
                <a:gd name="connsiteX140" fmla="*/ 5124687 w 5366579"/>
                <a:gd name="connsiteY140" fmla="*/ 2584165 h 5378461"/>
                <a:gd name="connsiteX141" fmla="*/ 5120401 w 5366579"/>
                <a:gd name="connsiteY141" fmla="*/ 2522444 h 5378461"/>
                <a:gd name="connsiteX142" fmla="*/ 5114876 w 5366579"/>
                <a:gd name="connsiteY142" fmla="*/ 2460817 h 5378461"/>
                <a:gd name="connsiteX143" fmla="*/ 5112209 w 5366579"/>
                <a:gd name="connsiteY143" fmla="*/ 2430051 h 5378461"/>
                <a:gd name="connsiteX144" fmla="*/ 5108399 w 5366579"/>
                <a:gd name="connsiteY144" fmla="*/ 2399381 h 5378461"/>
                <a:gd name="connsiteX145" fmla="*/ 5070108 w 5366579"/>
                <a:gd name="connsiteY145" fmla="*/ 2155255 h 5378461"/>
                <a:gd name="connsiteX146" fmla="*/ 4939140 w 5366579"/>
                <a:gd name="connsiteY146" fmla="*/ 1680338 h 5378461"/>
                <a:gd name="connsiteX147" fmla="*/ 4452888 w 5366579"/>
                <a:gd name="connsiteY147" fmla="*/ 826517 h 5378461"/>
                <a:gd name="connsiteX148" fmla="*/ 4091605 w 5366579"/>
                <a:gd name="connsiteY148" fmla="*/ 482855 h 5378461"/>
                <a:gd name="connsiteX149" fmla="*/ 3989211 w 5366579"/>
                <a:gd name="connsiteY149" fmla="*/ 409703 h 5378461"/>
                <a:gd name="connsiteX150" fmla="*/ 3882531 w 5366579"/>
                <a:gd name="connsiteY150" fmla="*/ 342171 h 5378461"/>
                <a:gd name="connsiteX151" fmla="*/ 3771565 w 5366579"/>
                <a:gd name="connsiteY151" fmla="*/ 281211 h 5378461"/>
                <a:gd name="connsiteX152" fmla="*/ 3656884 w 5366579"/>
                <a:gd name="connsiteY152" fmla="*/ 226633 h 5378461"/>
                <a:gd name="connsiteX153" fmla="*/ 3642406 w 5366579"/>
                <a:gd name="connsiteY153" fmla="*/ 219965 h 5378461"/>
                <a:gd name="connsiteX154" fmla="*/ 3627642 w 5366579"/>
                <a:gd name="connsiteY154" fmla="*/ 214060 h 5378461"/>
                <a:gd name="connsiteX155" fmla="*/ 3598115 w 5366579"/>
                <a:gd name="connsiteY155" fmla="*/ 202249 h 5378461"/>
                <a:gd name="connsiteX156" fmla="*/ 3538965 w 5366579"/>
                <a:gd name="connsiteY156" fmla="*/ 178627 h 5378461"/>
                <a:gd name="connsiteX157" fmla="*/ 3478767 w 5366579"/>
                <a:gd name="connsiteY157" fmla="*/ 157576 h 5378461"/>
                <a:gd name="connsiteX158" fmla="*/ 3418092 w 5366579"/>
                <a:gd name="connsiteY158" fmla="*/ 137764 h 5378461"/>
                <a:gd name="connsiteX159" fmla="*/ 3387708 w 5366579"/>
                <a:gd name="connsiteY159" fmla="*/ 127954 h 5378461"/>
                <a:gd name="connsiteX160" fmla="*/ 3356847 w 5366579"/>
                <a:gd name="connsiteY160" fmla="*/ 119762 h 5378461"/>
                <a:gd name="connsiteX161" fmla="*/ 3295029 w 5366579"/>
                <a:gd name="connsiteY161" fmla="*/ 103570 h 5378461"/>
                <a:gd name="connsiteX162" fmla="*/ 3170061 w 5366579"/>
                <a:gd name="connsiteY162" fmla="*/ 76233 h 5378461"/>
                <a:gd name="connsiteX163" fmla="*/ 2659712 w 5366579"/>
                <a:gd name="connsiteY163" fmla="*/ 30132 h 537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5366579" h="5378461">
                  <a:moveTo>
                    <a:pt x="2659998" y="1557"/>
                  </a:moveTo>
                  <a:cubicBezTo>
                    <a:pt x="3004422" y="1843"/>
                    <a:pt x="3351989" y="45943"/>
                    <a:pt x="3683078" y="158815"/>
                  </a:cubicBezTo>
                  <a:lnTo>
                    <a:pt x="3744609" y="181294"/>
                  </a:lnTo>
                  <a:lnTo>
                    <a:pt x="3775470" y="192438"/>
                  </a:lnTo>
                  <a:cubicBezTo>
                    <a:pt x="3785758" y="196248"/>
                    <a:pt x="3796140" y="199582"/>
                    <a:pt x="3806141" y="204154"/>
                  </a:cubicBezTo>
                  <a:cubicBezTo>
                    <a:pt x="3846336" y="221394"/>
                    <a:pt x="3887008" y="237967"/>
                    <a:pt x="3927109" y="255874"/>
                  </a:cubicBezTo>
                  <a:cubicBezTo>
                    <a:pt x="3966542" y="275115"/>
                    <a:pt x="4006452" y="293784"/>
                    <a:pt x="4045695" y="313786"/>
                  </a:cubicBezTo>
                  <a:cubicBezTo>
                    <a:pt x="4084080" y="335313"/>
                    <a:pt x="4123133" y="356078"/>
                    <a:pt x="4161233" y="378461"/>
                  </a:cubicBezTo>
                  <a:cubicBezTo>
                    <a:pt x="4312966" y="469234"/>
                    <a:pt x="4455746" y="577248"/>
                    <a:pt x="4585095" y="700597"/>
                  </a:cubicBezTo>
                  <a:cubicBezTo>
                    <a:pt x="4843890" y="947485"/>
                    <a:pt x="5045915" y="1255619"/>
                    <a:pt x="5176217" y="1590232"/>
                  </a:cubicBezTo>
                  <a:cubicBezTo>
                    <a:pt x="5307281" y="1924940"/>
                    <a:pt x="5370051" y="2284700"/>
                    <a:pt x="5366432" y="2641982"/>
                  </a:cubicBezTo>
                  <a:cubicBezTo>
                    <a:pt x="5359859" y="3357215"/>
                    <a:pt x="5080015" y="4061588"/>
                    <a:pt x="4594239" y="4567938"/>
                  </a:cubicBezTo>
                  <a:cubicBezTo>
                    <a:pt x="4472796" y="4694430"/>
                    <a:pt x="4338112" y="4807967"/>
                    <a:pt x="4193332" y="4906456"/>
                  </a:cubicBezTo>
                  <a:lnTo>
                    <a:pt x="4166376" y="4925220"/>
                  </a:lnTo>
                  <a:cubicBezTo>
                    <a:pt x="4157328" y="4931316"/>
                    <a:pt x="4147803" y="4936841"/>
                    <a:pt x="4138563" y="4942651"/>
                  </a:cubicBezTo>
                  <a:lnTo>
                    <a:pt x="4082652" y="4977132"/>
                  </a:lnTo>
                  <a:lnTo>
                    <a:pt x="4054743" y="4994467"/>
                  </a:lnTo>
                  <a:cubicBezTo>
                    <a:pt x="4045314" y="5000087"/>
                    <a:pt x="4035598" y="5005135"/>
                    <a:pt x="4026073" y="5010469"/>
                  </a:cubicBezTo>
                  <a:lnTo>
                    <a:pt x="3968447" y="5042092"/>
                  </a:lnTo>
                  <a:lnTo>
                    <a:pt x="3939586" y="5057904"/>
                  </a:lnTo>
                  <a:cubicBezTo>
                    <a:pt x="3929966" y="5063142"/>
                    <a:pt x="3919869" y="5067524"/>
                    <a:pt x="3910059" y="5072286"/>
                  </a:cubicBezTo>
                  <a:lnTo>
                    <a:pt x="3850813" y="5100671"/>
                  </a:lnTo>
                  <a:cubicBezTo>
                    <a:pt x="3811761" y="5120768"/>
                    <a:pt x="3770708" y="5136199"/>
                    <a:pt x="3730417" y="5153439"/>
                  </a:cubicBezTo>
                  <a:cubicBezTo>
                    <a:pt x="3568016" y="5219543"/>
                    <a:pt x="3399138" y="5269644"/>
                    <a:pt x="3227116" y="5305172"/>
                  </a:cubicBezTo>
                  <a:lnTo>
                    <a:pt x="3162346" y="5317841"/>
                  </a:lnTo>
                  <a:cubicBezTo>
                    <a:pt x="3140725" y="5322032"/>
                    <a:pt x="3119198" y="5326603"/>
                    <a:pt x="3097386" y="5329175"/>
                  </a:cubicBezTo>
                  <a:lnTo>
                    <a:pt x="2966893" y="5348225"/>
                  </a:lnTo>
                  <a:lnTo>
                    <a:pt x="2835543" y="5360798"/>
                  </a:lnTo>
                  <a:cubicBezTo>
                    <a:pt x="2824590" y="5361751"/>
                    <a:pt x="2813636" y="5362989"/>
                    <a:pt x="2802682" y="5363751"/>
                  </a:cubicBezTo>
                  <a:lnTo>
                    <a:pt x="2770107" y="5365276"/>
                  </a:lnTo>
                  <a:lnTo>
                    <a:pt x="2704956" y="5368323"/>
                  </a:lnTo>
                  <a:lnTo>
                    <a:pt x="2574273" y="5374419"/>
                  </a:lnTo>
                  <a:cubicBezTo>
                    <a:pt x="2530553" y="5375943"/>
                    <a:pt x="2487214" y="5379563"/>
                    <a:pt x="2442637" y="5378134"/>
                  </a:cubicBezTo>
                  <a:lnTo>
                    <a:pt x="2376057" y="5377563"/>
                  </a:lnTo>
                  <a:cubicBezTo>
                    <a:pt x="2353864" y="5377086"/>
                    <a:pt x="2331576" y="5377943"/>
                    <a:pt x="2309382" y="5375943"/>
                  </a:cubicBezTo>
                  <a:lnTo>
                    <a:pt x="2175937" y="5367180"/>
                  </a:lnTo>
                  <a:lnTo>
                    <a:pt x="2042778" y="5350988"/>
                  </a:lnTo>
                  <a:cubicBezTo>
                    <a:pt x="2031633" y="5349844"/>
                    <a:pt x="2020584" y="5347654"/>
                    <a:pt x="2009631" y="5345749"/>
                  </a:cubicBezTo>
                  <a:lnTo>
                    <a:pt x="1976484" y="5339843"/>
                  </a:lnTo>
                  <a:lnTo>
                    <a:pt x="1910190" y="5327842"/>
                  </a:lnTo>
                  <a:cubicBezTo>
                    <a:pt x="1887996" y="5324318"/>
                    <a:pt x="1866279" y="5318222"/>
                    <a:pt x="1844372" y="5312983"/>
                  </a:cubicBezTo>
                  <a:lnTo>
                    <a:pt x="1778745" y="5296885"/>
                  </a:lnTo>
                  <a:cubicBezTo>
                    <a:pt x="1767791" y="5294028"/>
                    <a:pt x="1756742" y="5291838"/>
                    <a:pt x="1745979" y="5288503"/>
                  </a:cubicBezTo>
                  <a:lnTo>
                    <a:pt x="1713594" y="5278502"/>
                  </a:lnTo>
                  <a:lnTo>
                    <a:pt x="1648919" y="5258214"/>
                  </a:lnTo>
                  <a:cubicBezTo>
                    <a:pt x="1638156" y="5254785"/>
                    <a:pt x="1627297" y="5251547"/>
                    <a:pt x="1616629" y="5247927"/>
                  </a:cubicBezTo>
                  <a:lnTo>
                    <a:pt x="1584911" y="5235926"/>
                  </a:lnTo>
                  <a:lnTo>
                    <a:pt x="1521379" y="5211827"/>
                  </a:lnTo>
                  <a:cubicBezTo>
                    <a:pt x="1510806" y="5207732"/>
                    <a:pt x="1500138" y="5203827"/>
                    <a:pt x="1489661" y="5199540"/>
                  </a:cubicBezTo>
                  <a:lnTo>
                    <a:pt x="1458705" y="5185443"/>
                  </a:lnTo>
                  <a:lnTo>
                    <a:pt x="1396697" y="5157249"/>
                  </a:lnTo>
                  <a:cubicBezTo>
                    <a:pt x="1386410" y="5152487"/>
                    <a:pt x="1375932" y="5148010"/>
                    <a:pt x="1365741" y="5142962"/>
                  </a:cubicBezTo>
                  <a:lnTo>
                    <a:pt x="1335546" y="5127055"/>
                  </a:lnTo>
                  <a:lnTo>
                    <a:pt x="1275253" y="5095051"/>
                  </a:lnTo>
                  <a:cubicBezTo>
                    <a:pt x="1265347" y="5089527"/>
                    <a:pt x="1254965" y="5084573"/>
                    <a:pt x="1245345" y="5078573"/>
                  </a:cubicBezTo>
                  <a:lnTo>
                    <a:pt x="1216198" y="5060761"/>
                  </a:lnTo>
                  <a:lnTo>
                    <a:pt x="1158000" y="5024947"/>
                  </a:lnTo>
                  <a:cubicBezTo>
                    <a:pt x="1004457" y="4926744"/>
                    <a:pt x="862916" y="4809111"/>
                    <a:pt x="737567" y="4676713"/>
                  </a:cubicBezTo>
                  <a:cubicBezTo>
                    <a:pt x="612218" y="4544220"/>
                    <a:pt x="502299" y="4397630"/>
                    <a:pt x="409050" y="4241706"/>
                  </a:cubicBezTo>
                  <a:cubicBezTo>
                    <a:pt x="315895" y="4085687"/>
                    <a:pt x="238552" y="3920714"/>
                    <a:pt x="177973" y="3750121"/>
                  </a:cubicBezTo>
                  <a:cubicBezTo>
                    <a:pt x="116727" y="3579814"/>
                    <a:pt x="72436" y="3403982"/>
                    <a:pt x="42813" y="3226055"/>
                  </a:cubicBezTo>
                  <a:cubicBezTo>
                    <a:pt x="12905" y="3048223"/>
                    <a:pt x="-906" y="2868011"/>
                    <a:pt x="46" y="2687988"/>
                  </a:cubicBezTo>
                  <a:cubicBezTo>
                    <a:pt x="999" y="2508061"/>
                    <a:pt x="16810" y="2328229"/>
                    <a:pt x="47862" y="2151064"/>
                  </a:cubicBezTo>
                  <a:cubicBezTo>
                    <a:pt x="78818" y="1973899"/>
                    <a:pt x="123300" y="1798925"/>
                    <a:pt x="184926" y="1629761"/>
                  </a:cubicBezTo>
                  <a:cubicBezTo>
                    <a:pt x="307037" y="1291433"/>
                    <a:pt x="498013" y="975964"/>
                    <a:pt x="747949" y="718789"/>
                  </a:cubicBezTo>
                  <a:cubicBezTo>
                    <a:pt x="872822" y="590297"/>
                    <a:pt x="1011887" y="476664"/>
                    <a:pt x="1161334" y="381128"/>
                  </a:cubicBezTo>
                  <a:cubicBezTo>
                    <a:pt x="1310781" y="285688"/>
                    <a:pt x="1470420" y="208345"/>
                    <a:pt x="1635393" y="149766"/>
                  </a:cubicBezTo>
                  <a:cubicBezTo>
                    <a:pt x="1965816" y="31846"/>
                    <a:pt x="2315669" y="-8825"/>
                    <a:pt x="2659998" y="1557"/>
                  </a:cubicBezTo>
                  <a:close/>
                  <a:moveTo>
                    <a:pt x="2659712" y="30132"/>
                  </a:moveTo>
                  <a:cubicBezTo>
                    <a:pt x="2488167" y="25750"/>
                    <a:pt x="2317002" y="37466"/>
                    <a:pt x="2149267" y="68708"/>
                  </a:cubicBezTo>
                  <a:lnTo>
                    <a:pt x="2086402" y="80329"/>
                  </a:lnTo>
                  <a:lnTo>
                    <a:pt x="2024394" y="95664"/>
                  </a:lnTo>
                  <a:lnTo>
                    <a:pt x="1962577" y="111285"/>
                  </a:lnTo>
                  <a:cubicBezTo>
                    <a:pt x="1942003" y="116619"/>
                    <a:pt x="1922001" y="123953"/>
                    <a:pt x="1901712" y="130144"/>
                  </a:cubicBezTo>
                  <a:lnTo>
                    <a:pt x="1841038" y="149575"/>
                  </a:lnTo>
                  <a:cubicBezTo>
                    <a:pt x="1835990" y="151195"/>
                    <a:pt x="1830942" y="152719"/>
                    <a:pt x="1825893" y="154528"/>
                  </a:cubicBezTo>
                  <a:lnTo>
                    <a:pt x="1811034" y="160243"/>
                  </a:lnTo>
                  <a:lnTo>
                    <a:pt x="1781412" y="171864"/>
                  </a:lnTo>
                  <a:lnTo>
                    <a:pt x="1722357" y="195200"/>
                  </a:lnTo>
                  <a:lnTo>
                    <a:pt x="1707593" y="201010"/>
                  </a:lnTo>
                  <a:lnTo>
                    <a:pt x="1693210" y="207678"/>
                  </a:lnTo>
                  <a:lnTo>
                    <a:pt x="1664445" y="221108"/>
                  </a:lnTo>
                  <a:cubicBezTo>
                    <a:pt x="1510711" y="291403"/>
                    <a:pt x="1367074" y="381319"/>
                    <a:pt x="1237629" y="486856"/>
                  </a:cubicBezTo>
                  <a:cubicBezTo>
                    <a:pt x="1107994" y="592202"/>
                    <a:pt x="992361" y="712789"/>
                    <a:pt x="891396" y="843567"/>
                  </a:cubicBezTo>
                  <a:cubicBezTo>
                    <a:pt x="790335" y="974345"/>
                    <a:pt x="703467" y="1114934"/>
                    <a:pt x="629839" y="1261715"/>
                  </a:cubicBezTo>
                  <a:cubicBezTo>
                    <a:pt x="611646" y="1298576"/>
                    <a:pt x="594692" y="1336009"/>
                    <a:pt x="576975" y="1372871"/>
                  </a:cubicBezTo>
                  <a:cubicBezTo>
                    <a:pt x="560592" y="1410495"/>
                    <a:pt x="545162" y="1448595"/>
                    <a:pt x="529160" y="1486219"/>
                  </a:cubicBezTo>
                  <a:lnTo>
                    <a:pt x="485821" y="1601376"/>
                  </a:lnTo>
                  <a:lnTo>
                    <a:pt x="447531" y="1718248"/>
                  </a:lnTo>
                  <a:cubicBezTo>
                    <a:pt x="399429" y="1875029"/>
                    <a:pt x="362377" y="2035240"/>
                    <a:pt x="339041" y="2197641"/>
                  </a:cubicBezTo>
                  <a:cubicBezTo>
                    <a:pt x="315800" y="2360042"/>
                    <a:pt x="304560" y="2524063"/>
                    <a:pt x="305608" y="2687988"/>
                  </a:cubicBezTo>
                  <a:cubicBezTo>
                    <a:pt x="307989" y="3015648"/>
                    <a:pt x="357900" y="3343022"/>
                    <a:pt x="460770" y="3652299"/>
                  </a:cubicBezTo>
                  <a:cubicBezTo>
                    <a:pt x="563736" y="3961004"/>
                    <a:pt x="721089" y="4251993"/>
                    <a:pt x="936163" y="4493738"/>
                  </a:cubicBezTo>
                  <a:cubicBezTo>
                    <a:pt x="1150857" y="4735673"/>
                    <a:pt x="1423653" y="4922553"/>
                    <a:pt x="1727024" y="5041997"/>
                  </a:cubicBezTo>
                  <a:lnTo>
                    <a:pt x="1784364" y="5063523"/>
                  </a:lnTo>
                  <a:lnTo>
                    <a:pt x="1813035" y="5074477"/>
                  </a:lnTo>
                  <a:cubicBezTo>
                    <a:pt x="1822560" y="5078097"/>
                    <a:pt x="1832466" y="5080763"/>
                    <a:pt x="1842181" y="5083907"/>
                  </a:cubicBezTo>
                  <a:lnTo>
                    <a:pt x="1900760" y="5102290"/>
                  </a:lnTo>
                  <a:cubicBezTo>
                    <a:pt x="1920381" y="5108291"/>
                    <a:pt x="1939717" y="5115149"/>
                    <a:pt x="1959815" y="5119625"/>
                  </a:cubicBezTo>
                  <a:lnTo>
                    <a:pt x="2019537" y="5134866"/>
                  </a:lnTo>
                  <a:lnTo>
                    <a:pt x="2049445" y="5142581"/>
                  </a:lnTo>
                  <a:cubicBezTo>
                    <a:pt x="2059446" y="5145152"/>
                    <a:pt x="2069352" y="5147915"/>
                    <a:pt x="2079544" y="5149629"/>
                  </a:cubicBezTo>
                  <a:lnTo>
                    <a:pt x="2201178" y="5173442"/>
                  </a:lnTo>
                  <a:lnTo>
                    <a:pt x="2324337" y="5190587"/>
                  </a:lnTo>
                  <a:cubicBezTo>
                    <a:pt x="2344815" y="5194016"/>
                    <a:pt x="2365675" y="5194778"/>
                    <a:pt x="2386344" y="5196873"/>
                  </a:cubicBezTo>
                  <a:lnTo>
                    <a:pt x="2448638" y="5202207"/>
                  </a:lnTo>
                  <a:cubicBezTo>
                    <a:pt x="2489881" y="5206779"/>
                    <a:pt x="2532649" y="5206589"/>
                    <a:pt x="2574844" y="5208303"/>
                  </a:cubicBezTo>
                  <a:lnTo>
                    <a:pt x="2702003" y="5212209"/>
                  </a:lnTo>
                  <a:lnTo>
                    <a:pt x="2765725" y="5213828"/>
                  </a:lnTo>
                  <a:lnTo>
                    <a:pt x="2797634" y="5214685"/>
                  </a:lnTo>
                  <a:cubicBezTo>
                    <a:pt x="2808207" y="5214780"/>
                    <a:pt x="2818684" y="5214304"/>
                    <a:pt x="2829162" y="5214113"/>
                  </a:cubicBezTo>
                  <a:lnTo>
                    <a:pt x="2955273" y="5211256"/>
                  </a:lnTo>
                  <a:lnTo>
                    <a:pt x="3081098" y="5201922"/>
                  </a:lnTo>
                  <a:cubicBezTo>
                    <a:pt x="3102148" y="5200779"/>
                    <a:pt x="3122913" y="5197635"/>
                    <a:pt x="3143772" y="5194968"/>
                  </a:cubicBezTo>
                  <a:lnTo>
                    <a:pt x="3206352" y="5186777"/>
                  </a:lnTo>
                  <a:cubicBezTo>
                    <a:pt x="3248357" y="5182395"/>
                    <a:pt x="3289410" y="5173347"/>
                    <a:pt x="3330843" y="5165727"/>
                  </a:cubicBezTo>
                  <a:cubicBezTo>
                    <a:pt x="3351513" y="5161726"/>
                    <a:pt x="3372277" y="5158107"/>
                    <a:pt x="3392851" y="5153725"/>
                  </a:cubicBezTo>
                  <a:lnTo>
                    <a:pt x="3454097" y="5138580"/>
                  </a:lnTo>
                  <a:lnTo>
                    <a:pt x="3515343" y="5123150"/>
                  </a:lnTo>
                  <a:cubicBezTo>
                    <a:pt x="3535726" y="5117626"/>
                    <a:pt x="3555634" y="5110863"/>
                    <a:pt x="3575731" y="5104766"/>
                  </a:cubicBezTo>
                  <a:lnTo>
                    <a:pt x="3636120" y="5086002"/>
                  </a:lnTo>
                  <a:lnTo>
                    <a:pt x="3651169" y="5081240"/>
                  </a:lnTo>
                  <a:lnTo>
                    <a:pt x="3665933" y="5075620"/>
                  </a:lnTo>
                  <a:lnTo>
                    <a:pt x="3695460" y="5064380"/>
                  </a:lnTo>
                  <a:cubicBezTo>
                    <a:pt x="4011691" y="4948080"/>
                    <a:pt x="4301346" y="4756437"/>
                    <a:pt x="4526898" y="4505644"/>
                  </a:cubicBezTo>
                  <a:lnTo>
                    <a:pt x="4569094" y="4458590"/>
                  </a:lnTo>
                  <a:cubicBezTo>
                    <a:pt x="4582905" y="4442684"/>
                    <a:pt x="4595478" y="4425729"/>
                    <a:pt x="4608813" y="4409441"/>
                  </a:cubicBezTo>
                  <a:lnTo>
                    <a:pt x="4648056" y="4360007"/>
                  </a:lnTo>
                  <a:cubicBezTo>
                    <a:pt x="4660534" y="4343052"/>
                    <a:pt x="4672535" y="4325812"/>
                    <a:pt x="4684822" y="4308667"/>
                  </a:cubicBezTo>
                  <a:cubicBezTo>
                    <a:pt x="4697014" y="4291522"/>
                    <a:pt x="4709206" y="4274377"/>
                    <a:pt x="4721017" y="4257041"/>
                  </a:cubicBezTo>
                  <a:lnTo>
                    <a:pt x="4754545" y="4203606"/>
                  </a:lnTo>
                  <a:cubicBezTo>
                    <a:pt x="4765594" y="4185699"/>
                    <a:pt x="4777310" y="4168268"/>
                    <a:pt x="4787692" y="4149980"/>
                  </a:cubicBezTo>
                  <a:lnTo>
                    <a:pt x="4818268" y="4094831"/>
                  </a:lnTo>
                  <a:cubicBezTo>
                    <a:pt x="4899040" y="3947574"/>
                    <a:pt x="4963143" y="3791650"/>
                    <a:pt x="5011244" y="3631630"/>
                  </a:cubicBezTo>
                  <a:cubicBezTo>
                    <a:pt x="5059440" y="3471610"/>
                    <a:pt x="5092683" y="3307589"/>
                    <a:pt x="5111352" y="3142426"/>
                  </a:cubicBezTo>
                  <a:lnTo>
                    <a:pt x="5122877" y="3018410"/>
                  </a:lnTo>
                  <a:cubicBezTo>
                    <a:pt x="5124972" y="2976977"/>
                    <a:pt x="5127735" y="2935543"/>
                    <a:pt x="5129259" y="2894204"/>
                  </a:cubicBezTo>
                  <a:cubicBezTo>
                    <a:pt x="5129735" y="2852771"/>
                    <a:pt x="5131354" y="2811432"/>
                    <a:pt x="5131069" y="2769998"/>
                  </a:cubicBezTo>
                  <a:lnTo>
                    <a:pt x="5129735" y="2707990"/>
                  </a:lnTo>
                  <a:cubicBezTo>
                    <a:pt x="5129163" y="2687321"/>
                    <a:pt x="5129735" y="2666652"/>
                    <a:pt x="5128116" y="2646078"/>
                  </a:cubicBezTo>
                  <a:lnTo>
                    <a:pt x="5124687" y="2584165"/>
                  </a:lnTo>
                  <a:cubicBezTo>
                    <a:pt x="5123449" y="2563592"/>
                    <a:pt x="5122782" y="2542922"/>
                    <a:pt x="5120401" y="2522444"/>
                  </a:cubicBezTo>
                  <a:lnTo>
                    <a:pt x="5114876" y="2460817"/>
                  </a:lnTo>
                  <a:lnTo>
                    <a:pt x="5112209" y="2430051"/>
                  </a:lnTo>
                  <a:cubicBezTo>
                    <a:pt x="5111352" y="2419764"/>
                    <a:pt x="5109637" y="2409572"/>
                    <a:pt x="5108399" y="2399381"/>
                  </a:cubicBezTo>
                  <a:cubicBezTo>
                    <a:pt x="5098398" y="2317561"/>
                    <a:pt x="5085920" y="2236027"/>
                    <a:pt x="5070108" y="2155255"/>
                  </a:cubicBezTo>
                  <a:cubicBezTo>
                    <a:pt x="5038676" y="1993711"/>
                    <a:pt x="4995051" y="1834738"/>
                    <a:pt x="4939140" y="1680338"/>
                  </a:cubicBezTo>
                  <a:cubicBezTo>
                    <a:pt x="4827126" y="1371824"/>
                    <a:pt x="4667392" y="1079406"/>
                    <a:pt x="4452888" y="826517"/>
                  </a:cubicBezTo>
                  <a:cubicBezTo>
                    <a:pt x="4345923" y="700025"/>
                    <a:pt x="4225241" y="583915"/>
                    <a:pt x="4091605" y="482855"/>
                  </a:cubicBezTo>
                  <a:cubicBezTo>
                    <a:pt x="4058077" y="457805"/>
                    <a:pt x="4023406" y="434183"/>
                    <a:pt x="3989211" y="409703"/>
                  </a:cubicBezTo>
                  <a:cubicBezTo>
                    <a:pt x="3954159" y="386653"/>
                    <a:pt x="3918155" y="364840"/>
                    <a:pt x="3882531" y="342171"/>
                  </a:cubicBezTo>
                  <a:cubicBezTo>
                    <a:pt x="3846051" y="321025"/>
                    <a:pt x="3808617" y="301594"/>
                    <a:pt x="3771565" y="281211"/>
                  </a:cubicBezTo>
                  <a:cubicBezTo>
                    <a:pt x="3733942" y="262066"/>
                    <a:pt x="3695270" y="244730"/>
                    <a:pt x="3656884" y="226633"/>
                  </a:cubicBezTo>
                  <a:lnTo>
                    <a:pt x="3642406" y="219965"/>
                  </a:lnTo>
                  <a:lnTo>
                    <a:pt x="3627642" y="214060"/>
                  </a:lnTo>
                  <a:lnTo>
                    <a:pt x="3598115" y="202249"/>
                  </a:lnTo>
                  <a:lnTo>
                    <a:pt x="3538965" y="178627"/>
                  </a:lnTo>
                  <a:cubicBezTo>
                    <a:pt x="3519438" y="170149"/>
                    <a:pt x="3498960" y="164434"/>
                    <a:pt x="3478767" y="157576"/>
                  </a:cubicBezTo>
                  <a:lnTo>
                    <a:pt x="3418092" y="137764"/>
                  </a:lnTo>
                  <a:lnTo>
                    <a:pt x="3387708" y="127954"/>
                  </a:lnTo>
                  <a:lnTo>
                    <a:pt x="3356847" y="119762"/>
                  </a:lnTo>
                  <a:lnTo>
                    <a:pt x="3295029" y="103570"/>
                  </a:lnTo>
                  <a:cubicBezTo>
                    <a:pt x="3253977" y="91759"/>
                    <a:pt x="3211876" y="84710"/>
                    <a:pt x="3170061" y="76233"/>
                  </a:cubicBezTo>
                  <a:cubicBezTo>
                    <a:pt x="3002326" y="43848"/>
                    <a:pt x="2831257" y="29560"/>
                    <a:pt x="2659712" y="30132"/>
                  </a:cubicBezTo>
                  <a:close/>
                </a:path>
              </a:pathLst>
            </a:custGeom>
            <a:ln w="9525" cap="flat">
              <a:noFill/>
              <a:prstDash val="solid"/>
              <a:miter/>
            </a:ln>
          </p:spPr>
          <p:txBody>
            <a:bodyPr rtlCol="0" anchor="ctr"/>
            <a:lstStyle/>
            <a:p>
              <a:endParaRPr lang="en-US" sz="1050"/>
            </a:p>
          </p:txBody>
        </p:sp>
      </p:grpSp>
      <p:grpSp>
        <p:nvGrpSpPr>
          <p:cNvPr id="39" name="Group 50">
            <a:extLst>
              <a:ext uri="{FF2B5EF4-FFF2-40B4-BE49-F238E27FC236}">
                <a16:creationId xmlns:a16="http://schemas.microsoft.com/office/drawing/2014/main" id="{51AC3D20-E4ED-49E6-AADF-E32D5427E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9" y="2818168"/>
            <a:ext cx="2705035" cy="2332442"/>
            <a:chOff x="6642" y="3804226"/>
            <a:chExt cx="3664532" cy="3063253"/>
          </a:xfrm>
        </p:grpSpPr>
        <p:sp>
          <p:nvSpPr>
            <p:cNvPr id="45" name="Freeform: Shape 51">
              <a:extLst>
                <a:ext uri="{FF2B5EF4-FFF2-40B4-BE49-F238E27FC236}">
                  <a16:creationId xmlns:a16="http://schemas.microsoft.com/office/drawing/2014/main" id="{21CA964C-EED3-4447-826F-685E33AEC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3938592"/>
              <a:ext cx="3481139" cy="2928886"/>
            </a:xfrm>
            <a:custGeom>
              <a:avLst/>
              <a:gdLst>
                <a:gd name="connsiteX0" fmla="*/ 0 w 3481139"/>
                <a:gd name="connsiteY0" fmla="*/ 2638819 h 2928886"/>
                <a:gd name="connsiteX1" fmla="*/ 31090 w 3481139"/>
                <a:gd name="connsiteY1" fmla="*/ 2704150 h 2928886"/>
                <a:gd name="connsiteX2" fmla="*/ 120149 w 3481139"/>
                <a:gd name="connsiteY2" fmla="*/ 2845955 h 2928886"/>
                <a:gd name="connsiteX3" fmla="*/ 185501 w 3481139"/>
                <a:gd name="connsiteY3" fmla="*/ 2928886 h 2928886"/>
                <a:gd name="connsiteX4" fmla="*/ 0 w 3481139"/>
                <a:gd name="connsiteY4" fmla="*/ 2928886 h 2928886"/>
                <a:gd name="connsiteX5" fmla="*/ 1421035 w 3481139"/>
                <a:gd name="connsiteY5" fmla="*/ 1378 h 2928886"/>
                <a:gd name="connsiteX6" fmla="*/ 2605678 w 3481139"/>
                <a:gd name="connsiteY6" fmla="*/ 348168 h 2928886"/>
                <a:gd name="connsiteX7" fmla="*/ 3411215 w 3481139"/>
                <a:gd name="connsiteY7" fmla="*/ 1492067 h 2928886"/>
                <a:gd name="connsiteX8" fmla="*/ 3306857 w 3481139"/>
                <a:gd name="connsiteY8" fmla="*/ 2839295 h 2928886"/>
                <a:gd name="connsiteX9" fmla="*/ 3261670 w 3481139"/>
                <a:gd name="connsiteY9" fmla="*/ 2928886 h 2928886"/>
                <a:gd name="connsiteX10" fmla="*/ 2857174 w 3481139"/>
                <a:gd name="connsiteY10" fmla="*/ 2928886 h 2928886"/>
                <a:gd name="connsiteX11" fmla="*/ 2915377 w 3481139"/>
                <a:gd name="connsiteY11" fmla="*/ 2836712 h 2928886"/>
                <a:gd name="connsiteX12" fmla="*/ 3115608 w 3481139"/>
                <a:gd name="connsiteY12" fmla="*/ 2239047 h 2928886"/>
                <a:gd name="connsiteX13" fmla="*/ 3072115 w 3481139"/>
                <a:gd name="connsiteY13" fmla="*/ 1582856 h 2928886"/>
                <a:gd name="connsiteX14" fmla="*/ 2816844 w 3481139"/>
                <a:gd name="connsiteY14" fmla="*/ 1040240 h 2928886"/>
                <a:gd name="connsiteX15" fmla="*/ 2406710 w 3481139"/>
                <a:gd name="connsiteY15" fmla="*/ 637298 h 2928886"/>
                <a:gd name="connsiteX16" fmla="*/ 1778438 w 3481139"/>
                <a:gd name="connsiteY16" fmla="*/ 376813 h 2928886"/>
                <a:gd name="connsiteX17" fmla="*/ 1082136 w 3481139"/>
                <a:gd name="connsiteY17" fmla="*/ 405400 h 2928886"/>
                <a:gd name="connsiteX18" fmla="*/ 770453 w 3481139"/>
                <a:gd name="connsiteY18" fmla="*/ 610712 h 2928886"/>
                <a:gd name="connsiteX19" fmla="*/ 504311 w 3481139"/>
                <a:gd name="connsiteY19" fmla="*/ 1053517 h 2928886"/>
                <a:gd name="connsiteX20" fmla="*/ 370837 w 3481139"/>
                <a:gd name="connsiteY20" fmla="*/ 1303660 h 2928886"/>
                <a:gd name="connsiteX21" fmla="*/ 18332 w 3481139"/>
                <a:gd name="connsiteY21" fmla="*/ 1735234 h 2928886"/>
                <a:gd name="connsiteX22" fmla="*/ 0 w 3481139"/>
                <a:gd name="connsiteY22" fmla="*/ 1752611 h 2928886"/>
                <a:gd name="connsiteX23" fmla="*/ 0 w 3481139"/>
                <a:gd name="connsiteY23" fmla="*/ 1233485 h 2928886"/>
                <a:gd name="connsiteX24" fmla="*/ 18046 w 3481139"/>
                <a:gd name="connsiteY24" fmla="*/ 1208183 h 2928886"/>
                <a:gd name="connsiteX25" fmla="*/ 65393 w 3481139"/>
                <a:gd name="connsiteY25" fmla="*/ 1130865 h 2928886"/>
                <a:gd name="connsiteX26" fmla="*/ 991384 w 3481139"/>
                <a:gd name="connsiteY26" fmla="*/ 66436 h 2928886"/>
                <a:gd name="connsiteX27" fmla="*/ 1421035 w 3481139"/>
                <a:gd name="connsiteY27" fmla="*/ 1378 h 29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81139" h="2928886">
                  <a:moveTo>
                    <a:pt x="0" y="2638819"/>
                  </a:moveTo>
                  <a:lnTo>
                    <a:pt x="31090" y="2704150"/>
                  </a:lnTo>
                  <a:cubicBezTo>
                    <a:pt x="57644" y="2752264"/>
                    <a:pt x="87419" y="2799634"/>
                    <a:pt x="120149" y="2845955"/>
                  </a:cubicBezTo>
                  <a:lnTo>
                    <a:pt x="185501" y="2928886"/>
                  </a:lnTo>
                  <a:lnTo>
                    <a:pt x="0" y="2928886"/>
                  </a:lnTo>
                  <a:close/>
                  <a:moveTo>
                    <a:pt x="1421035" y="1378"/>
                  </a:moveTo>
                  <a:cubicBezTo>
                    <a:pt x="1848323" y="-14790"/>
                    <a:pt x="2262193" y="111988"/>
                    <a:pt x="2605678" y="348168"/>
                  </a:cubicBezTo>
                  <a:cubicBezTo>
                    <a:pt x="2986690" y="610157"/>
                    <a:pt x="3281171" y="1006736"/>
                    <a:pt x="3411215" y="1492067"/>
                  </a:cubicBezTo>
                  <a:cubicBezTo>
                    <a:pt x="3536497" y="1959627"/>
                    <a:pt x="3488465" y="2432119"/>
                    <a:pt x="3306857" y="2839295"/>
                  </a:cubicBezTo>
                  <a:lnTo>
                    <a:pt x="3261670" y="2928886"/>
                  </a:lnTo>
                  <a:lnTo>
                    <a:pt x="2857174" y="2928886"/>
                  </a:lnTo>
                  <a:lnTo>
                    <a:pt x="2915377" y="2836712"/>
                  </a:lnTo>
                  <a:cubicBezTo>
                    <a:pt x="3020179" y="2651516"/>
                    <a:pt x="3087510" y="2450417"/>
                    <a:pt x="3115608" y="2239047"/>
                  </a:cubicBezTo>
                  <a:cubicBezTo>
                    <a:pt x="3144700" y="2019998"/>
                    <a:pt x="3130088" y="1799215"/>
                    <a:pt x="3072115" y="1582856"/>
                  </a:cubicBezTo>
                  <a:cubicBezTo>
                    <a:pt x="3019429" y="1386229"/>
                    <a:pt x="2933521" y="1203663"/>
                    <a:pt x="2816844" y="1040240"/>
                  </a:cubicBezTo>
                  <a:cubicBezTo>
                    <a:pt x="2704247" y="882558"/>
                    <a:pt x="2566242" y="746942"/>
                    <a:pt x="2406710" y="637298"/>
                  </a:cubicBezTo>
                  <a:cubicBezTo>
                    <a:pt x="2218030" y="507559"/>
                    <a:pt x="2000748" y="417531"/>
                    <a:pt x="1778438" y="376813"/>
                  </a:cubicBezTo>
                  <a:cubicBezTo>
                    <a:pt x="1545966" y="334240"/>
                    <a:pt x="1311716" y="343884"/>
                    <a:pt x="1082136" y="405400"/>
                  </a:cubicBezTo>
                  <a:cubicBezTo>
                    <a:pt x="957109" y="438901"/>
                    <a:pt x="861000" y="502225"/>
                    <a:pt x="770453" y="610712"/>
                  </a:cubicBezTo>
                  <a:cubicBezTo>
                    <a:pt x="672863" y="727627"/>
                    <a:pt x="591021" y="885960"/>
                    <a:pt x="504311" y="1053517"/>
                  </a:cubicBezTo>
                  <a:cubicBezTo>
                    <a:pt x="462225" y="1134849"/>
                    <a:pt x="418774" y="1218945"/>
                    <a:pt x="370837" y="1303660"/>
                  </a:cubicBezTo>
                  <a:cubicBezTo>
                    <a:pt x="249038" y="1518990"/>
                    <a:pt x="115673" y="1643965"/>
                    <a:pt x="18332" y="1735234"/>
                  </a:cubicBezTo>
                  <a:lnTo>
                    <a:pt x="0" y="1752611"/>
                  </a:lnTo>
                  <a:lnTo>
                    <a:pt x="0" y="1233485"/>
                  </a:lnTo>
                  <a:lnTo>
                    <a:pt x="18046" y="1208183"/>
                  </a:lnTo>
                  <a:cubicBezTo>
                    <a:pt x="33947" y="1184196"/>
                    <a:pt x="49756" y="1158514"/>
                    <a:pt x="65393" y="1130865"/>
                  </a:cubicBezTo>
                  <a:cubicBezTo>
                    <a:pt x="315656" y="688463"/>
                    <a:pt x="466320" y="207127"/>
                    <a:pt x="991384" y="66436"/>
                  </a:cubicBezTo>
                  <a:cubicBezTo>
                    <a:pt x="1134686" y="28039"/>
                    <a:pt x="1278606" y="6767"/>
                    <a:pt x="1421035" y="13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56" name="Freeform: Shape 52">
              <a:extLst>
                <a:ext uri="{FF2B5EF4-FFF2-40B4-BE49-F238E27FC236}">
                  <a16:creationId xmlns:a16="http://schemas.microsoft.com/office/drawing/2014/main" id="{54482870-6C00-4014-90C6-638B19BB54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3938592"/>
              <a:ext cx="3481139" cy="2928886"/>
            </a:xfrm>
            <a:custGeom>
              <a:avLst/>
              <a:gdLst>
                <a:gd name="connsiteX0" fmla="*/ 0 w 3481139"/>
                <a:gd name="connsiteY0" fmla="*/ 2454676 h 2928886"/>
                <a:gd name="connsiteX1" fmla="*/ 23037 w 3481139"/>
                <a:gd name="connsiteY1" fmla="*/ 2524361 h 2928886"/>
                <a:gd name="connsiteX2" fmla="*/ 92498 w 3481139"/>
                <a:gd name="connsiteY2" fmla="*/ 2670254 h 2928886"/>
                <a:gd name="connsiteX3" fmla="*/ 177819 w 3481139"/>
                <a:gd name="connsiteY3" fmla="*/ 2806016 h 2928886"/>
                <a:gd name="connsiteX4" fmla="*/ 274733 w 3481139"/>
                <a:gd name="connsiteY4" fmla="*/ 2928886 h 2928886"/>
                <a:gd name="connsiteX5" fmla="*/ 0 w 3481139"/>
                <a:gd name="connsiteY5" fmla="*/ 2928886 h 2928886"/>
                <a:gd name="connsiteX6" fmla="*/ 1421035 w 3481139"/>
                <a:gd name="connsiteY6" fmla="*/ 1378 h 2928886"/>
                <a:gd name="connsiteX7" fmla="*/ 2605678 w 3481139"/>
                <a:gd name="connsiteY7" fmla="*/ 348168 h 2928886"/>
                <a:gd name="connsiteX8" fmla="*/ 3411215 w 3481139"/>
                <a:gd name="connsiteY8" fmla="*/ 1492067 h 2928886"/>
                <a:gd name="connsiteX9" fmla="*/ 3306857 w 3481139"/>
                <a:gd name="connsiteY9" fmla="*/ 2839295 h 2928886"/>
                <a:gd name="connsiteX10" fmla="*/ 3261670 w 3481139"/>
                <a:gd name="connsiteY10" fmla="*/ 2928886 h 2928886"/>
                <a:gd name="connsiteX11" fmla="*/ 2774329 w 3481139"/>
                <a:gd name="connsiteY11" fmla="*/ 2928886 h 2928886"/>
                <a:gd name="connsiteX12" fmla="*/ 2854316 w 3481139"/>
                <a:gd name="connsiteY12" fmla="*/ 2802203 h 2928886"/>
                <a:gd name="connsiteX13" fmla="*/ 3046067 w 3481139"/>
                <a:gd name="connsiteY13" fmla="*/ 2229848 h 2928886"/>
                <a:gd name="connsiteX14" fmla="*/ 3004330 w 3481139"/>
                <a:gd name="connsiteY14" fmla="*/ 1601092 h 2928886"/>
                <a:gd name="connsiteX15" fmla="*/ 2759775 w 3481139"/>
                <a:gd name="connsiteY15" fmla="*/ 1081112 h 2928886"/>
                <a:gd name="connsiteX16" fmla="*/ 2367007 w 3481139"/>
                <a:gd name="connsiteY16" fmla="*/ 695245 h 2928886"/>
                <a:gd name="connsiteX17" fmla="*/ 1765861 w 3481139"/>
                <a:gd name="connsiteY17" fmla="*/ 445951 h 2928886"/>
                <a:gd name="connsiteX18" fmla="*/ 1100322 w 3481139"/>
                <a:gd name="connsiteY18" fmla="*/ 473271 h 2928886"/>
                <a:gd name="connsiteX19" fmla="*/ 566662 w 3481139"/>
                <a:gd name="connsiteY19" fmla="*/ 1085790 h 2928886"/>
                <a:gd name="connsiteX20" fmla="*/ 431916 w 3481139"/>
                <a:gd name="connsiteY20" fmla="*/ 1338236 h 2928886"/>
                <a:gd name="connsiteX21" fmla="*/ 66359 w 3481139"/>
                <a:gd name="connsiteY21" fmla="*/ 1786460 h 2928886"/>
                <a:gd name="connsiteX22" fmla="*/ 1807 w 3481139"/>
                <a:gd name="connsiteY22" fmla="*/ 1848695 h 2928886"/>
                <a:gd name="connsiteX23" fmla="*/ 0 w 3481139"/>
                <a:gd name="connsiteY23" fmla="*/ 1850695 h 2928886"/>
                <a:gd name="connsiteX24" fmla="*/ 0 w 3481139"/>
                <a:gd name="connsiteY24" fmla="*/ 1233485 h 2928886"/>
                <a:gd name="connsiteX25" fmla="*/ 18046 w 3481139"/>
                <a:gd name="connsiteY25" fmla="*/ 1208183 h 2928886"/>
                <a:gd name="connsiteX26" fmla="*/ 65393 w 3481139"/>
                <a:gd name="connsiteY26" fmla="*/ 1130865 h 2928886"/>
                <a:gd name="connsiteX27" fmla="*/ 991384 w 3481139"/>
                <a:gd name="connsiteY27" fmla="*/ 66436 h 2928886"/>
                <a:gd name="connsiteX28" fmla="*/ 1421035 w 3481139"/>
                <a:gd name="connsiteY28" fmla="*/ 1378 h 29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81139" h="2928886">
                  <a:moveTo>
                    <a:pt x="0" y="2454676"/>
                  </a:moveTo>
                  <a:lnTo>
                    <a:pt x="23037" y="2524361"/>
                  </a:lnTo>
                  <a:cubicBezTo>
                    <a:pt x="42843" y="2573572"/>
                    <a:pt x="66005" y="2622232"/>
                    <a:pt x="92498" y="2670254"/>
                  </a:cubicBezTo>
                  <a:cubicBezTo>
                    <a:pt x="117915" y="2716294"/>
                    <a:pt x="146441" y="2761645"/>
                    <a:pt x="177819" y="2806016"/>
                  </a:cubicBezTo>
                  <a:lnTo>
                    <a:pt x="274733" y="2928886"/>
                  </a:lnTo>
                  <a:lnTo>
                    <a:pt x="0" y="2928886"/>
                  </a:lnTo>
                  <a:close/>
                  <a:moveTo>
                    <a:pt x="1421035" y="1378"/>
                  </a:moveTo>
                  <a:cubicBezTo>
                    <a:pt x="1848323" y="-14790"/>
                    <a:pt x="2262193" y="111988"/>
                    <a:pt x="2605678" y="348168"/>
                  </a:cubicBezTo>
                  <a:cubicBezTo>
                    <a:pt x="2986690" y="610157"/>
                    <a:pt x="3281171" y="1006736"/>
                    <a:pt x="3411215" y="1492067"/>
                  </a:cubicBezTo>
                  <a:cubicBezTo>
                    <a:pt x="3536497" y="1959627"/>
                    <a:pt x="3488465" y="2432119"/>
                    <a:pt x="3306857" y="2839295"/>
                  </a:cubicBezTo>
                  <a:lnTo>
                    <a:pt x="3261670" y="2928886"/>
                  </a:lnTo>
                  <a:lnTo>
                    <a:pt x="2774329" y="2928886"/>
                  </a:lnTo>
                  <a:lnTo>
                    <a:pt x="2854316" y="2802203"/>
                  </a:lnTo>
                  <a:cubicBezTo>
                    <a:pt x="2954670" y="2624813"/>
                    <a:pt x="3019198" y="2432241"/>
                    <a:pt x="3046067" y="2229848"/>
                  </a:cubicBezTo>
                  <a:cubicBezTo>
                    <a:pt x="3073918" y="2019997"/>
                    <a:pt x="3059887" y="1808433"/>
                    <a:pt x="3004330" y="1601092"/>
                  </a:cubicBezTo>
                  <a:cubicBezTo>
                    <a:pt x="2953824" y="1412601"/>
                    <a:pt x="2871570" y="1237702"/>
                    <a:pt x="2759775" y="1081112"/>
                  </a:cubicBezTo>
                  <a:cubicBezTo>
                    <a:pt x="2651938" y="930074"/>
                    <a:pt x="2519787" y="800304"/>
                    <a:pt x="2367007" y="695245"/>
                  </a:cubicBezTo>
                  <a:cubicBezTo>
                    <a:pt x="2186422" y="571040"/>
                    <a:pt x="1978537" y="484889"/>
                    <a:pt x="1765861" y="445951"/>
                  </a:cubicBezTo>
                  <a:cubicBezTo>
                    <a:pt x="1543705" y="405264"/>
                    <a:pt x="1319800" y="414462"/>
                    <a:pt x="1100322" y="473271"/>
                  </a:cubicBezTo>
                  <a:cubicBezTo>
                    <a:pt x="859826" y="537712"/>
                    <a:pt x="751918" y="727591"/>
                    <a:pt x="566662" y="1085790"/>
                  </a:cubicBezTo>
                  <a:cubicBezTo>
                    <a:pt x="524297" y="1167705"/>
                    <a:pt x="480498" y="1252403"/>
                    <a:pt x="431916" y="1338236"/>
                  </a:cubicBezTo>
                  <a:cubicBezTo>
                    <a:pt x="304892" y="1562816"/>
                    <a:pt x="167019" y="1692123"/>
                    <a:pt x="66359" y="1786460"/>
                  </a:cubicBezTo>
                  <a:cubicBezTo>
                    <a:pt x="41685" y="1809641"/>
                    <a:pt x="19588" y="1830368"/>
                    <a:pt x="1807" y="1848695"/>
                  </a:cubicBezTo>
                  <a:lnTo>
                    <a:pt x="0" y="1850695"/>
                  </a:lnTo>
                  <a:lnTo>
                    <a:pt x="0" y="1233485"/>
                  </a:lnTo>
                  <a:lnTo>
                    <a:pt x="18046" y="1208183"/>
                  </a:lnTo>
                  <a:cubicBezTo>
                    <a:pt x="33947" y="1184196"/>
                    <a:pt x="49756" y="1158514"/>
                    <a:pt x="65393" y="1130865"/>
                  </a:cubicBezTo>
                  <a:cubicBezTo>
                    <a:pt x="315656" y="688463"/>
                    <a:pt x="466320" y="207127"/>
                    <a:pt x="991384" y="66436"/>
                  </a:cubicBezTo>
                  <a:cubicBezTo>
                    <a:pt x="1134686" y="28039"/>
                    <a:pt x="1278606" y="6767"/>
                    <a:pt x="1421035" y="13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useBgFill="1">
          <p:nvSpPr>
            <p:cNvPr id="54" name="Freeform: Shape 53">
              <a:extLst>
                <a:ext uri="{FF2B5EF4-FFF2-40B4-BE49-F238E27FC236}">
                  <a16:creationId xmlns:a16="http://schemas.microsoft.com/office/drawing/2014/main" id="{A97410C4-9F35-480D-AF41-9881677BA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3804226"/>
              <a:ext cx="3664532" cy="3063253"/>
            </a:xfrm>
            <a:custGeom>
              <a:avLst/>
              <a:gdLst>
                <a:gd name="connsiteX0" fmla="*/ 1589544 w 3664532"/>
                <a:gd name="connsiteY0" fmla="*/ 1348 h 3063253"/>
                <a:gd name="connsiteX1" fmla="*/ 3592316 w 3664532"/>
                <a:gd name="connsiteY1" fmla="*/ 1577908 h 3063253"/>
                <a:gd name="connsiteX2" fmla="*/ 3464985 w 3664532"/>
                <a:gd name="connsiteY2" fmla="*/ 3019497 h 3063253"/>
                <a:gd name="connsiteX3" fmla="*/ 3441980 w 3664532"/>
                <a:gd name="connsiteY3" fmla="*/ 3063253 h 3063253"/>
                <a:gd name="connsiteX4" fmla="*/ 3180670 w 3664532"/>
                <a:gd name="connsiteY4" fmla="*/ 3063253 h 3063253"/>
                <a:gd name="connsiteX5" fmla="*/ 3224136 w 3664532"/>
                <a:gd name="connsiteY5" fmla="*/ 2966554 h 3063253"/>
                <a:gd name="connsiteX6" fmla="*/ 3355620 w 3664532"/>
                <a:gd name="connsiteY6" fmla="*/ 2437076 h 3063253"/>
                <a:gd name="connsiteX7" fmla="*/ 3363467 w 3664532"/>
                <a:gd name="connsiteY7" fmla="*/ 2076633 h 3063253"/>
                <a:gd name="connsiteX8" fmla="*/ 3304293 w 3664532"/>
                <a:gd name="connsiteY8" fmla="*/ 1722087 h 3063253"/>
                <a:gd name="connsiteX9" fmla="*/ 3182877 w 3664532"/>
                <a:gd name="connsiteY9" fmla="*/ 1384217 h 3063253"/>
                <a:gd name="connsiteX10" fmla="*/ 3001025 w 3664532"/>
                <a:gd name="connsiteY10" fmla="*/ 1074386 h 3063253"/>
                <a:gd name="connsiteX11" fmla="*/ 2477205 w 3664532"/>
                <a:gd name="connsiteY11" fmla="*/ 580474 h 3063253"/>
                <a:gd name="connsiteX12" fmla="*/ 1798691 w 3664532"/>
                <a:gd name="connsiteY12" fmla="*/ 315283 h 3063253"/>
                <a:gd name="connsiteX13" fmla="*/ 1753281 w 3664532"/>
                <a:gd name="connsiteY13" fmla="*/ 307175 h 3063253"/>
                <a:gd name="connsiteX14" fmla="*/ 1730532 w 3664532"/>
                <a:gd name="connsiteY14" fmla="*/ 303097 h 3063253"/>
                <a:gd name="connsiteX15" fmla="*/ 1707599 w 3664532"/>
                <a:gd name="connsiteY15" fmla="*/ 300231 h 3063253"/>
                <a:gd name="connsiteX16" fmla="*/ 1661716 w 3664532"/>
                <a:gd name="connsiteY16" fmla="*/ 294430 h 3063253"/>
                <a:gd name="connsiteX17" fmla="*/ 1615761 w 3664532"/>
                <a:gd name="connsiteY17" fmla="*/ 289448 h 3063253"/>
                <a:gd name="connsiteX18" fmla="*/ 1523276 w 3664532"/>
                <a:gd name="connsiteY18" fmla="*/ 282763 h 3063253"/>
                <a:gd name="connsiteX19" fmla="*/ 1430359 w 3664532"/>
                <a:gd name="connsiteY19" fmla="*/ 280699 h 3063253"/>
                <a:gd name="connsiteX20" fmla="*/ 1059060 w 3664532"/>
                <a:gd name="connsiteY20" fmla="*/ 318854 h 3063253"/>
                <a:gd name="connsiteX21" fmla="*/ 1012987 w 3664532"/>
                <a:gd name="connsiteY21" fmla="*/ 328075 h 3063253"/>
                <a:gd name="connsiteX22" fmla="*/ 968530 w 3664532"/>
                <a:gd name="connsiteY22" fmla="*/ 339260 h 3063253"/>
                <a:gd name="connsiteX23" fmla="*/ 924773 w 3664532"/>
                <a:gd name="connsiteY23" fmla="*/ 352511 h 3063253"/>
                <a:gd name="connsiteX24" fmla="*/ 881731 w 3664532"/>
                <a:gd name="connsiteY24" fmla="*/ 367896 h 3063253"/>
                <a:gd name="connsiteX25" fmla="*/ 839561 w 3664532"/>
                <a:gd name="connsiteY25" fmla="*/ 385444 h 3063253"/>
                <a:gd name="connsiteX26" fmla="*/ 798365 w 3664532"/>
                <a:gd name="connsiteY26" fmla="*/ 405276 h 3063253"/>
                <a:gd name="connsiteX27" fmla="*/ 758403 w 3664532"/>
                <a:gd name="connsiteY27" fmla="*/ 427539 h 3063253"/>
                <a:gd name="connsiteX28" fmla="*/ 719600 w 3664532"/>
                <a:gd name="connsiteY28" fmla="*/ 451961 h 3063253"/>
                <a:gd name="connsiteX29" fmla="*/ 577562 w 3664532"/>
                <a:gd name="connsiteY29" fmla="*/ 569522 h 3063253"/>
                <a:gd name="connsiteX30" fmla="*/ 456753 w 3664532"/>
                <a:gd name="connsiteY30" fmla="*/ 712062 h 3063253"/>
                <a:gd name="connsiteX31" fmla="*/ 353265 w 3664532"/>
                <a:gd name="connsiteY31" fmla="*/ 870162 h 3063253"/>
                <a:gd name="connsiteX32" fmla="*/ 305715 w 3664532"/>
                <a:gd name="connsiteY32" fmla="*/ 952522 h 3063253"/>
                <a:gd name="connsiteX33" fmla="*/ 260078 w 3664532"/>
                <a:gd name="connsiteY33" fmla="*/ 1036331 h 3063253"/>
                <a:gd name="connsiteX34" fmla="*/ 170320 w 3664532"/>
                <a:gd name="connsiteY34" fmla="*/ 1205796 h 3063253"/>
                <a:gd name="connsiteX35" fmla="*/ 124857 w 3664532"/>
                <a:gd name="connsiteY35" fmla="*/ 1290794 h 3063253"/>
                <a:gd name="connsiteX36" fmla="*/ 77228 w 3664532"/>
                <a:gd name="connsiteY36" fmla="*/ 1375573 h 3063253"/>
                <a:gd name="connsiteX37" fmla="*/ 23967 w 3664532"/>
                <a:gd name="connsiteY37" fmla="*/ 1458613 h 3063253"/>
                <a:gd name="connsiteX38" fmla="*/ 0 w 3664532"/>
                <a:gd name="connsiteY38" fmla="*/ 1490102 h 3063253"/>
                <a:gd name="connsiteX39" fmla="*/ 0 w 3664532"/>
                <a:gd name="connsiteY39" fmla="*/ 600302 h 3063253"/>
                <a:gd name="connsiteX40" fmla="*/ 7155 w 3664532"/>
                <a:gd name="connsiteY40" fmla="*/ 592928 h 3063253"/>
                <a:gd name="connsiteX41" fmla="*/ 940651 w 3664532"/>
                <a:gd name="connsiteY41" fmla="*/ 75740 h 3063253"/>
                <a:gd name="connsiteX42" fmla="*/ 1589544 w 3664532"/>
                <a:gd name="connsiteY42" fmla="*/ 1348 h 306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664532" h="3063253">
                  <a:moveTo>
                    <a:pt x="1589544" y="1348"/>
                  </a:moveTo>
                  <a:cubicBezTo>
                    <a:pt x="2513808" y="33842"/>
                    <a:pt x="3344091" y="651520"/>
                    <a:pt x="3592316" y="1577908"/>
                  </a:cubicBezTo>
                  <a:cubicBezTo>
                    <a:pt x="3725976" y="2076733"/>
                    <a:pt x="3668729" y="2582423"/>
                    <a:pt x="3464985" y="3019497"/>
                  </a:cubicBezTo>
                  <a:lnTo>
                    <a:pt x="3441980" y="3063253"/>
                  </a:lnTo>
                  <a:lnTo>
                    <a:pt x="3180670" y="3063253"/>
                  </a:lnTo>
                  <a:lnTo>
                    <a:pt x="3224136" y="2966554"/>
                  </a:lnTo>
                  <a:cubicBezTo>
                    <a:pt x="3291771" y="2795537"/>
                    <a:pt x="3335430" y="2617005"/>
                    <a:pt x="3355620" y="2437076"/>
                  </a:cubicBezTo>
                  <a:cubicBezTo>
                    <a:pt x="3368996" y="2317218"/>
                    <a:pt x="3372310" y="2196423"/>
                    <a:pt x="3363467" y="2076633"/>
                  </a:cubicBezTo>
                  <a:cubicBezTo>
                    <a:pt x="3354557" y="1956861"/>
                    <a:pt x="3334732" y="1838125"/>
                    <a:pt x="3304293" y="1722087"/>
                  </a:cubicBezTo>
                  <a:cubicBezTo>
                    <a:pt x="3274126" y="1605975"/>
                    <a:pt x="3233351" y="1492852"/>
                    <a:pt x="3182877" y="1384217"/>
                  </a:cubicBezTo>
                  <a:cubicBezTo>
                    <a:pt x="3132588" y="1275460"/>
                    <a:pt x="3071047" y="1171897"/>
                    <a:pt x="3001025" y="1074386"/>
                  </a:cubicBezTo>
                  <a:cubicBezTo>
                    <a:pt x="2860378" y="879817"/>
                    <a:pt x="2682723" y="710135"/>
                    <a:pt x="2477205" y="580474"/>
                  </a:cubicBezTo>
                  <a:cubicBezTo>
                    <a:pt x="2271686" y="450814"/>
                    <a:pt x="2040125" y="361195"/>
                    <a:pt x="1798691" y="315283"/>
                  </a:cubicBezTo>
                  <a:lnTo>
                    <a:pt x="1753281" y="307175"/>
                  </a:lnTo>
                  <a:lnTo>
                    <a:pt x="1730532" y="303097"/>
                  </a:lnTo>
                  <a:lnTo>
                    <a:pt x="1707599" y="300231"/>
                  </a:lnTo>
                  <a:lnTo>
                    <a:pt x="1661716" y="294430"/>
                  </a:lnTo>
                  <a:cubicBezTo>
                    <a:pt x="1646462" y="292559"/>
                    <a:pt x="1631149" y="290194"/>
                    <a:pt x="1615761" y="289448"/>
                  </a:cubicBezTo>
                  <a:cubicBezTo>
                    <a:pt x="1584975" y="287377"/>
                    <a:pt x="1554157" y="284371"/>
                    <a:pt x="1523276" y="282763"/>
                  </a:cubicBezTo>
                  <a:lnTo>
                    <a:pt x="1430359" y="280699"/>
                  </a:lnTo>
                  <a:cubicBezTo>
                    <a:pt x="1306331" y="281594"/>
                    <a:pt x="1181785" y="294109"/>
                    <a:pt x="1059060" y="318854"/>
                  </a:cubicBezTo>
                  <a:lnTo>
                    <a:pt x="1012987" y="328075"/>
                  </a:lnTo>
                  <a:cubicBezTo>
                    <a:pt x="998030" y="331646"/>
                    <a:pt x="983384" y="335571"/>
                    <a:pt x="968530" y="339260"/>
                  </a:cubicBezTo>
                  <a:cubicBezTo>
                    <a:pt x="953853" y="343338"/>
                    <a:pt x="939377" y="348162"/>
                    <a:pt x="924773" y="352511"/>
                  </a:cubicBezTo>
                  <a:cubicBezTo>
                    <a:pt x="910278" y="357266"/>
                    <a:pt x="896136" y="362800"/>
                    <a:pt x="881731" y="367896"/>
                  </a:cubicBezTo>
                  <a:cubicBezTo>
                    <a:pt x="867590" y="373428"/>
                    <a:pt x="853698" y="379622"/>
                    <a:pt x="839561" y="385444"/>
                  </a:cubicBezTo>
                  <a:cubicBezTo>
                    <a:pt x="825810" y="391891"/>
                    <a:pt x="812130" y="398609"/>
                    <a:pt x="798365" y="405276"/>
                  </a:cubicBezTo>
                  <a:cubicBezTo>
                    <a:pt x="785090" y="412685"/>
                    <a:pt x="771605" y="419858"/>
                    <a:pt x="758403" y="427539"/>
                  </a:cubicBezTo>
                  <a:cubicBezTo>
                    <a:pt x="745548" y="435706"/>
                    <a:pt x="732259" y="443337"/>
                    <a:pt x="719600" y="451961"/>
                  </a:cubicBezTo>
                  <a:cubicBezTo>
                    <a:pt x="668664" y="485885"/>
                    <a:pt x="621352" y="525741"/>
                    <a:pt x="577562" y="569522"/>
                  </a:cubicBezTo>
                  <a:cubicBezTo>
                    <a:pt x="534000" y="613606"/>
                    <a:pt x="493580" y="661281"/>
                    <a:pt x="456753" y="712062"/>
                  </a:cubicBezTo>
                  <a:cubicBezTo>
                    <a:pt x="419754" y="762744"/>
                    <a:pt x="385485" y="815747"/>
                    <a:pt x="353265" y="870162"/>
                  </a:cubicBezTo>
                  <a:cubicBezTo>
                    <a:pt x="337069" y="897321"/>
                    <a:pt x="321168" y="924763"/>
                    <a:pt x="305715" y="952522"/>
                  </a:cubicBezTo>
                  <a:cubicBezTo>
                    <a:pt x="290262" y="980281"/>
                    <a:pt x="275152" y="1008238"/>
                    <a:pt x="260078" y="1036331"/>
                  </a:cubicBezTo>
                  <a:cubicBezTo>
                    <a:pt x="229846" y="1092467"/>
                    <a:pt x="200339" y="1149135"/>
                    <a:pt x="170320" y="1205796"/>
                  </a:cubicBezTo>
                  <a:lnTo>
                    <a:pt x="124857" y="1290794"/>
                  </a:lnTo>
                  <a:cubicBezTo>
                    <a:pt x="109549" y="1319095"/>
                    <a:pt x="94118" y="1347211"/>
                    <a:pt x="77228" y="1375573"/>
                  </a:cubicBezTo>
                  <a:cubicBezTo>
                    <a:pt x="60776" y="1403944"/>
                    <a:pt x="42932" y="1431630"/>
                    <a:pt x="23967" y="1458613"/>
                  </a:cubicBezTo>
                  <a:lnTo>
                    <a:pt x="0" y="1490102"/>
                  </a:lnTo>
                  <a:lnTo>
                    <a:pt x="0" y="600302"/>
                  </a:lnTo>
                  <a:lnTo>
                    <a:pt x="7155" y="592928"/>
                  </a:lnTo>
                  <a:cubicBezTo>
                    <a:pt x="261918" y="354349"/>
                    <a:pt x="578478" y="172784"/>
                    <a:pt x="940651" y="75740"/>
                  </a:cubicBezTo>
                  <a:cubicBezTo>
                    <a:pt x="1157955" y="17514"/>
                    <a:pt x="1376252" y="-6151"/>
                    <a:pt x="1589544" y="134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grpSp>
      <p:sp>
        <p:nvSpPr>
          <p:cNvPr id="8" name="Content Placeholder 7">
            <a:extLst>
              <a:ext uri="{FF2B5EF4-FFF2-40B4-BE49-F238E27FC236}">
                <a16:creationId xmlns:a16="http://schemas.microsoft.com/office/drawing/2014/main" id="{7D3D376B-73AD-3170-0497-D97D9DBACDD9}"/>
              </a:ext>
            </a:extLst>
          </p:cNvPr>
          <p:cNvSpPr>
            <a:spLocks noGrp="1"/>
          </p:cNvSpPr>
          <p:nvPr>
            <p:ph idx="1"/>
          </p:nvPr>
        </p:nvSpPr>
        <p:spPr>
          <a:xfrm>
            <a:off x="4762500" y="826582"/>
            <a:ext cx="4375066" cy="4214525"/>
          </a:xfrm>
        </p:spPr>
        <p:txBody>
          <a:bodyPr vert="horz" lIns="68580" tIns="34290" rIns="68580" bIns="34290" rtlCol="0" anchor="ctr">
            <a:noAutofit/>
          </a:bodyPr>
          <a:lstStyle/>
          <a:p>
            <a:pPr indent="0">
              <a:spcAft>
                <a:spcPts val="450"/>
              </a:spcAft>
            </a:pPr>
            <a:r>
              <a:rPr lang="en-US" dirty="0">
                <a:solidFill>
                  <a:schemeClr val="tx1">
                    <a:lumMod val="65000"/>
                    <a:lumOff val="35000"/>
                  </a:schemeClr>
                </a:solidFill>
                <a:latin typeface="Source Sans Pro"/>
                <a:ea typeface="Source Sans Pro"/>
              </a:rPr>
              <a:t> </a:t>
            </a:r>
            <a:r>
              <a:rPr lang="en-US" sz="1800" dirty="0">
                <a:solidFill>
                  <a:schemeClr val="tx1">
                    <a:lumMod val="65000"/>
                    <a:lumOff val="35000"/>
                  </a:schemeClr>
                </a:solidFill>
                <a:latin typeface="Source Sans Pro"/>
                <a:ea typeface="Source Sans Pro"/>
              </a:rPr>
              <a:t>How are the benefits of wetlands distributed regionally and among different demographic groups? </a:t>
            </a:r>
            <a:endParaRPr lang="en-US" sz="1800" dirty="0">
              <a:solidFill>
                <a:schemeClr val="tx1">
                  <a:lumMod val="65000"/>
                  <a:lumOff val="35000"/>
                </a:schemeClr>
              </a:solidFill>
              <a:ea typeface="Source Sans Pro" panose="020B0503030403020204" pitchFamily="34" charset="77"/>
            </a:endParaRPr>
          </a:p>
          <a:p>
            <a:pPr indent="0">
              <a:spcAft>
                <a:spcPts val="450"/>
              </a:spcAft>
            </a:pPr>
            <a:r>
              <a:rPr lang="en-US" sz="1800" dirty="0">
                <a:solidFill>
                  <a:schemeClr val="tx1">
                    <a:lumMod val="65000"/>
                    <a:lumOff val="35000"/>
                  </a:schemeClr>
                </a:solidFill>
                <a:latin typeface="Source Sans Pro"/>
                <a:ea typeface="Source Sans Pro"/>
              </a:rPr>
              <a:t> How does the provision of benefits progress over time at existing and restored wetland sites? </a:t>
            </a:r>
            <a:endParaRPr lang="en-US" sz="1800" dirty="0">
              <a:solidFill>
                <a:schemeClr val="tx1">
                  <a:lumMod val="65000"/>
                  <a:lumOff val="35000"/>
                </a:schemeClr>
              </a:solidFill>
              <a:ea typeface="Source Sans Pro" panose="020B0503030403020204" pitchFamily="34" charset="77"/>
            </a:endParaRPr>
          </a:p>
          <a:p>
            <a:pPr indent="0">
              <a:spcAft>
                <a:spcPts val="450"/>
              </a:spcAft>
            </a:pPr>
            <a:r>
              <a:rPr lang="en-US" sz="1800" dirty="0">
                <a:solidFill>
                  <a:schemeClr val="tx1">
                    <a:lumMod val="65000"/>
                    <a:lumOff val="35000"/>
                  </a:schemeClr>
                </a:solidFill>
                <a:latin typeface="Source Sans Pro"/>
                <a:ea typeface="Source Sans Pro"/>
              </a:rPr>
              <a:t> What monitoring data and/or analyses are needed to improve the relationships between tidal marsh restoration, fish and wildlife support, mosquito and vector control, and public access? </a:t>
            </a:r>
            <a:endParaRPr lang="en-US" sz="1800" dirty="0">
              <a:solidFill>
                <a:schemeClr val="tx1">
                  <a:lumMod val="65000"/>
                  <a:lumOff val="35000"/>
                </a:schemeClr>
              </a:solidFill>
              <a:ea typeface="Source Sans Pro"/>
            </a:endParaRPr>
          </a:p>
        </p:txBody>
      </p:sp>
      <p:sp>
        <p:nvSpPr>
          <p:cNvPr id="4" name="TextBox 3">
            <a:extLst>
              <a:ext uri="{FF2B5EF4-FFF2-40B4-BE49-F238E27FC236}">
                <a16:creationId xmlns:a16="http://schemas.microsoft.com/office/drawing/2014/main" id="{E31F04D7-CBC0-7FFE-EAE5-9974D73BA024}"/>
              </a:ext>
            </a:extLst>
          </p:cNvPr>
          <p:cNvSpPr txBox="1"/>
          <p:nvPr/>
        </p:nvSpPr>
        <p:spPr>
          <a:xfrm>
            <a:off x="2416324" y="4904388"/>
            <a:ext cx="2818615" cy="215444"/>
          </a:xfrm>
          <a:prstGeom prst="rect">
            <a:avLst/>
          </a:prstGeom>
          <a:noFill/>
        </p:spPr>
        <p:txBody>
          <a:bodyPr wrap="square" rtlCol="0">
            <a:spAutoFit/>
          </a:bodyPr>
          <a:lstStyle/>
          <a:p>
            <a:r>
              <a:rPr lang="en-US" sz="800" i="1" dirty="0">
                <a:solidFill>
                  <a:schemeClr val="tx1">
                    <a:lumMod val="50000"/>
                    <a:lumOff val="50000"/>
                  </a:schemeClr>
                </a:solidFill>
              </a:rPr>
              <a:t>Images: NOAA (top), SFEP photo library (right, bottom)</a:t>
            </a:r>
          </a:p>
        </p:txBody>
      </p:sp>
    </p:spTree>
    <p:extLst>
      <p:ext uri="{BB962C8B-B14F-4D97-AF65-F5344CB8AC3E}">
        <p14:creationId xmlns:p14="http://schemas.microsoft.com/office/powerpoint/2010/main" val="325705877"/>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itle 1">
            <a:extLst>
              <a:ext uri="{FF2B5EF4-FFF2-40B4-BE49-F238E27FC236}">
                <a16:creationId xmlns:a16="http://schemas.microsoft.com/office/drawing/2014/main" id="{4444D293-D97D-36CF-8519-499CEB340480}"/>
              </a:ext>
            </a:extLst>
          </p:cNvPr>
          <p:cNvSpPr>
            <a:spLocks noGrp="1"/>
          </p:cNvSpPr>
          <p:nvPr>
            <p:ph type="title"/>
          </p:nvPr>
        </p:nvSpPr>
        <p:spPr>
          <a:xfrm>
            <a:off x="628650" y="259357"/>
            <a:ext cx="3720709" cy="994172"/>
          </a:xfrm>
        </p:spPr>
        <p:txBody>
          <a:bodyPr>
            <a:normAutofit/>
          </a:bodyPr>
          <a:lstStyle/>
          <a:p>
            <a:r>
              <a:rPr lang="en-US">
                <a:latin typeface="Source Sans Pro"/>
                <a:ea typeface="Source Sans Pro"/>
              </a:rPr>
              <a:t>Major Areas of Interest</a:t>
            </a:r>
            <a:endParaRPr lang="en-US"/>
          </a:p>
        </p:txBody>
      </p:sp>
      <p:sp>
        <p:nvSpPr>
          <p:cNvPr id="3" name="Content Placeholder 2">
            <a:extLst>
              <a:ext uri="{FF2B5EF4-FFF2-40B4-BE49-F238E27FC236}">
                <a16:creationId xmlns:a16="http://schemas.microsoft.com/office/drawing/2014/main" id="{1DDF1E68-1FC9-6D54-AEA1-469E41731D39}"/>
              </a:ext>
            </a:extLst>
          </p:cNvPr>
          <p:cNvSpPr>
            <a:spLocks noGrp="1"/>
          </p:cNvSpPr>
          <p:nvPr>
            <p:ph idx="1"/>
          </p:nvPr>
        </p:nvSpPr>
        <p:spPr>
          <a:xfrm>
            <a:off x="628650" y="1369218"/>
            <a:ext cx="3700097" cy="3263504"/>
          </a:xfrm>
        </p:spPr>
        <p:txBody>
          <a:bodyPr vert="horz" lIns="91440" tIns="45720" rIns="91440" bIns="45720" rtlCol="0">
            <a:normAutofit/>
          </a:bodyPr>
          <a:lstStyle/>
          <a:p>
            <a:r>
              <a:rPr lang="en-US" dirty="0">
                <a:latin typeface="Source Sans Pro"/>
                <a:ea typeface="Source Sans Pro"/>
              </a:rPr>
              <a:t>Shoreline protection</a:t>
            </a:r>
          </a:p>
          <a:p>
            <a:r>
              <a:rPr lang="en-US" dirty="0">
                <a:latin typeface="Source Sans Pro"/>
                <a:ea typeface="Source Sans Pro"/>
              </a:rPr>
              <a:t>Water quality</a:t>
            </a:r>
            <a:endParaRPr lang="en-US" dirty="0">
              <a:ea typeface="Source Sans Pro"/>
            </a:endParaRPr>
          </a:p>
          <a:p>
            <a:r>
              <a:rPr lang="en-US" dirty="0">
                <a:latin typeface="Source Sans Pro"/>
                <a:ea typeface="Source Sans Pro"/>
              </a:rPr>
              <a:t>Inclusive access</a:t>
            </a:r>
          </a:p>
          <a:p>
            <a:r>
              <a:rPr lang="en-US" dirty="0">
                <a:ea typeface="Source Sans Pro"/>
              </a:rPr>
              <a:t>Stewardship</a:t>
            </a:r>
          </a:p>
          <a:p>
            <a:r>
              <a:rPr lang="en-US" dirty="0">
                <a:latin typeface="Source Sans Pro"/>
                <a:ea typeface="Source Sans Pro"/>
              </a:rPr>
              <a:t>Knowledge production &amp; transmission</a:t>
            </a:r>
          </a:p>
          <a:p>
            <a:r>
              <a:rPr lang="en-US" dirty="0">
                <a:latin typeface="Source Sans Pro"/>
                <a:ea typeface="Source Sans Pro"/>
              </a:rPr>
              <a:t>Governance &amp; representation</a:t>
            </a:r>
            <a:endParaRPr lang="en-US" dirty="0">
              <a:ea typeface="Source Sans Pro"/>
            </a:endParaRPr>
          </a:p>
        </p:txBody>
      </p:sp>
      <p:pic>
        <p:nvPicPr>
          <p:cNvPr id="6" name="Picture 5" descr="A person standing on a path by a body of water&#10;&#10;Description automatically generated">
            <a:extLst>
              <a:ext uri="{FF2B5EF4-FFF2-40B4-BE49-F238E27FC236}">
                <a16:creationId xmlns:a16="http://schemas.microsoft.com/office/drawing/2014/main" id="{3A086B76-2FF9-A3BD-74FC-A88CC9B3B5D7}"/>
              </a:ext>
            </a:extLst>
          </p:cNvPr>
          <p:cNvPicPr>
            <a:picLocks noChangeAspect="1"/>
          </p:cNvPicPr>
          <p:nvPr/>
        </p:nvPicPr>
        <p:blipFill rotWithShape="1">
          <a:blip r:embed="rId3"/>
          <a:srcRect t="17650" r="-4" b="13440"/>
          <a:stretch/>
        </p:blipFill>
        <p:spPr>
          <a:xfrm>
            <a:off x="5147997" y="2366144"/>
            <a:ext cx="3022934" cy="2777356"/>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18" name="Arc 17">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4508152" y="-546804"/>
            <a:ext cx="3062575" cy="3062575"/>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sym typeface="Arial"/>
            </a:endParaRPr>
          </a:p>
        </p:txBody>
      </p:sp>
      <p:pic>
        <p:nvPicPr>
          <p:cNvPr id="8" name="Picture 7" descr="A row of houses next to a body of water&#10;&#10;Description automatically generated">
            <a:extLst>
              <a:ext uri="{FF2B5EF4-FFF2-40B4-BE49-F238E27FC236}">
                <a16:creationId xmlns:a16="http://schemas.microsoft.com/office/drawing/2014/main" id="{B3CA932B-1139-BEBE-5A8C-729AF409A6F1}"/>
              </a:ext>
            </a:extLst>
          </p:cNvPr>
          <p:cNvPicPr>
            <a:picLocks noChangeAspect="1"/>
          </p:cNvPicPr>
          <p:nvPr/>
        </p:nvPicPr>
        <p:blipFill rotWithShape="1">
          <a:blip r:embed="rId4"/>
          <a:srcRect l="5895" r="16004" b="-2"/>
          <a:stretch/>
        </p:blipFill>
        <p:spPr>
          <a:xfrm>
            <a:off x="4729355" y="10"/>
            <a:ext cx="2639484" cy="2255922"/>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11" name="Picture 10" descr="A couple of women working on a beach&#10;&#10;Description automatically generated">
            <a:extLst>
              <a:ext uri="{FF2B5EF4-FFF2-40B4-BE49-F238E27FC236}">
                <a16:creationId xmlns:a16="http://schemas.microsoft.com/office/drawing/2014/main" id="{657C3778-E610-52B7-7E2F-B00560E2C0F2}"/>
              </a:ext>
            </a:extLst>
          </p:cNvPr>
          <p:cNvPicPr>
            <a:picLocks noChangeAspect="1"/>
          </p:cNvPicPr>
          <p:nvPr/>
        </p:nvPicPr>
        <p:blipFill rotWithShape="1">
          <a:blip r:embed="rId5"/>
          <a:srcRect l="1749" r="13535"/>
          <a:stretch/>
        </p:blipFill>
        <p:spPr>
          <a:xfrm>
            <a:off x="7450096" y="279162"/>
            <a:ext cx="1693904" cy="2666001"/>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
        <p:nvSpPr>
          <p:cNvPr id="9" name="TextBox 8">
            <a:extLst>
              <a:ext uri="{FF2B5EF4-FFF2-40B4-BE49-F238E27FC236}">
                <a16:creationId xmlns:a16="http://schemas.microsoft.com/office/drawing/2014/main" id="{E1A355D0-38D8-598D-0DEB-63514A62CB54}"/>
              </a:ext>
            </a:extLst>
          </p:cNvPr>
          <p:cNvSpPr txBox="1"/>
          <p:nvPr/>
        </p:nvSpPr>
        <p:spPr>
          <a:xfrm>
            <a:off x="7937369" y="4677424"/>
            <a:ext cx="1204345" cy="466076"/>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800" b="0" i="1" u="none" strike="noStrike" kern="0" cap="none" spc="0" normalizeH="0" baseline="0" noProof="0" dirty="0">
                <a:ln>
                  <a:noFill/>
                </a:ln>
                <a:solidFill>
                  <a:prstClr val="black">
                    <a:lumMod val="50000"/>
                    <a:lumOff val="50000"/>
                  </a:prstClr>
                </a:solidFill>
                <a:effectLst/>
                <a:uLnTx/>
                <a:uFillTx/>
                <a:latin typeface="Calibri" panose="020F0502020204030204"/>
                <a:ea typeface="+mn-ea"/>
                <a:cs typeface="Arial"/>
                <a:sym typeface="Arial"/>
              </a:rPr>
              <a:t>Images: Shira Bezalel (top), SFEP photo library (right, bottom)</a:t>
            </a:r>
          </a:p>
        </p:txBody>
      </p:sp>
    </p:spTree>
    <p:extLst>
      <p:ext uri="{BB962C8B-B14F-4D97-AF65-F5344CB8AC3E}">
        <p14:creationId xmlns:p14="http://schemas.microsoft.com/office/powerpoint/2010/main" val="61034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6D941-7AE5-714D-4D3E-F9C833C68253}"/>
              </a:ext>
            </a:extLst>
          </p:cNvPr>
          <p:cNvSpPr>
            <a:spLocks noGrp="1"/>
          </p:cNvSpPr>
          <p:nvPr>
            <p:ph type="title"/>
          </p:nvPr>
        </p:nvSpPr>
        <p:spPr/>
        <p:txBody>
          <a:bodyPr/>
          <a:lstStyle/>
          <a:p>
            <a:r>
              <a:rPr lang="en-US">
                <a:latin typeface="Source Sans Pro"/>
                <a:ea typeface="Source Sans Pro"/>
              </a:rPr>
              <a:t>Key Takeaways</a:t>
            </a:r>
            <a:endParaRPr lang="en-US"/>
          </a:p>
        </p:txBody>
      </p:sp>
      <p:sp>
        <p:nvSpPr>
          <p:cNvPr id="3" name="Content Placeholder 2">
            <a:extLst>
              <a:ext uri="{FF2B5EF4-FFF2-40B4-BE49-F238E27FC236}">
                <a16:creationId xmlns:a16="http://schemas.microsoft.com/office/drawing/2014/main" id="{0D584960-D10C-2AF7-3878-5CC406B07688}"/>
              </a:ext>
            </a:extLst>
          </p:cNvPr>
          <p:cNvSpPr>
            <a:spLocks noGrp="1"/>
          </p:cNvSpPr>
          <p:nvPr>
            <p:ph type="body" idx="1"/>
          </p:nvPr>
        </p:nvSpPr>
        <p:spPr/>
        <p:txBody>
          <a:bodyPr vert="horz" lIns="91440" tIns="45720" rIns="91440" bIns="45720" rtlCol="0" anchor="t">
            <a:noAutofit/>
          </a:bodyPr>
          <a:lstStyle/>
          <a:p>
            <a:r>
              <a:rPr lang="en-US" dirty="0">
                <a:latin typeface="Source Sans Pro"/>
                <a:ea typeface="Source Sans Pro"/>
                <a:cs typeface="Arial"/>
              </a:rPr>
              <a:t>Sense of belonging is particularly important</a:t>
            </a:r>
          </a:p>
          <a:p>
            <a:r>
              <a:rPr lang="en-US" dirty="0">
                <a:latin typeface="Source Sans Pro"/>
                <a:ea typeface="Source Sans Pro"/>
              </a:rPr>
              <a:t>Community involvement throughout all stages of projects</a:t>
            </a:r>
            <a:endParaRPr lang="en-US" dirty="0">
              <a:ea typeface="Source Sans Pro"/>
            </a:endParaRPr>
          </a:p>
          <a:p>
            <a:r>
              <a:rPr lang="en-US" dirty="0">
                <a:latin typeface="Source Sans Pro"/>
                <a:ea typeface="Source Sans Pro"/>
              </a:rPr>
              <a:t>Include community members in monitoring &amp; producing results</a:t>
            </a:r>
          </a:p>
          <a:p>
            <a:r>
              <a:rPr lang="en-US" dirty="0">
                <a:cs typeface="Arial"/>
              </a:rPr>
              <a:t>Need for public education/outreach about what benefits wetlands provide, and whether they are providing them</a:t>
            </a:r>
            <a:endParaRPr lang="en-US" dirty="0">
              <a:latin typeface="Source Sans Pro"/>
              <a:ea typeface="Source Sans Pro"/>
            </a:endParaRPr>
          </a:p>
          <a:p>
            <a:r>
              <a:rPr lang="en-US" dirty="0">
                <a:latin typeface="Source Sans Pro"/>
                <a:ea typeface="Source Sans Pro"/>
              </a:rPr>
              <a:t>Community health &amp; wellbeing</a:t>
            </a:r>
            <a:endParaRPr lang="en-US" dirty="0">
              <a:ea typeface="Source Sans Pro"/>
            </a:endParaRPr>
          </a:p>
        </p:txBody>
      </p:sp>
    </p:spTree>
    <p:extLst>
      <p:ext uri="{BB962C8B-B14F-4D97-AF65-F5344CB8AC3E}">
        <p14:creationId xmlns:p14="http://schemas.microsoft.com/office/powerpoint/2010/main" val="175689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2"/>
          <p:cNvSpPr txBox="1">
            <a:spLocks noGrp="1"/>
          </p:cNvSpPr>
          <p:nvPr>
            <p:ph type="title"/>
          </p:nvPr>
        </p:nvSpPr>
        <p:spPr>
          <a:xfrm>
            <a:off x="628650" y="34477"/>
            <a:ext cx="7886700" cy="994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latin typeface="Calibri"/>
              </a:rPr>
              <a:t>Acknowledgements</a:t>
            </a:r>
            <a:endParaRPr lang="en-US" dirty="0">
              <a:latin typeface="Calibri"/>
            </a:endParaRPr>
          </a:p>
        </p:txBody>
      </p:sp>
      <p:sp>
        <p:nvSpPr>
          <p:cNvPr id="241" name="Google Shape;241;p32"/>
          <p:cNvSpPr txBox="1">
            <a:spLocks noGrp="1"/>
          </p:cNvSpPr>
          <p:nvPr>
            <p:ph type="body" idx="1"/>
          </p:nvPr>
        </p:nvSpPr>
        <p:spPr>
          <a:xfrm>
            <a:off x="331223" y="2547527"/>
            <a:ext cx="5538303" cy="508547"/>
          </a:xfrm>
          <a:prstGeom prst="rect">
            <a:avLst/>
          </a:prstGeom>
        </p:spPr>
        <p:txBody>
          <a:bodyPr spcFirstLastPara="1" wrap="square" lIns="68575" tIns="34275" rIns="68575" bIns="34275" anchor="t" anchorCtr="0">
            <a:noAutofit/>
          </a:bodyPr>
          <a:lstStyle/>
          <a:p>
            <a:pPr marL="0" lvl="0" indent="0" algn="ctr" rtl="0">
              <a:spcBef>
                <a:spcPts val="800"/>
              </a:spcBef>
              <a:spcAft>
                <a:spcPts val="0"/>
              </a:spcAft>
              <a:buClr>
                <a:schemeClr val="dk1"/>
              </a:buClr>
              <a:buSzPts val="1100"/>
              <a:buFont typeface="Arial"/>
              <a:buNone/>
            </a:pPr>
            <a:r>
              <a:rPr lang="en" i="1" dirty="0">
                <a:latin typeface="Calibri"/>
              </a:rPr>
              <a:t>Co-managers of the WRMP</a:t>
            </a:r>
            <a:endParaRPr sz="1700" dirty="0">
              <a:latin typeface="Calibri"/>
            </a:endParaRPr>
          </a:p>
          <a:p>
            <a:pPr marL="0" lvl="0" indent="0" algn="ctr" rtl="0">
              <a:spcBef>
                <a:spcPts val="800"/>
              </a:spcBef>
              <a:spcAft>
                <a:spcPts val="0"/>
              </a:spcAft>
              <a:buClr>
                <a:schemeClr val="dk1"/>
              </a:buClr>
              <a:buSzPts val="1100"/>
              <a:buFont typeface="Arial"/>
              <a:buNone/>
            </a:pPr>
            <a:endParaRPr sz="1700" dirty="0">
              <a:latin typeface="Calibri"/>
            </a:endParaRPr>
          </a:p>
          <a:p>
            <a:pPr marL="0" lvl="0" indent="0" algn="ctr" rtl="0">
              <a:spcBef>
                <a:spcPts val="800"/>
              </a:spcBef>
              <a:spcAft>
                <a:spcPts val="0"/>
              </a:spcAft>
              <a:buClr>
                <a:schemeClr val="dk1"/>
              </a:buClr>
              <a:buSzPts val="1100"/>
              <a:buFont typeface="Arial"/>
              <a:buNone/>
            </a:pPr>
            <a:endParaRPr sz="1700" dirty="0">
              <a:latin typeface="Calibri"/>
            </a:endParaRPr>
          </a:p>
          <a:p>
            <a:pPr marL="0" lvl="0" indent="0" algn="ctr" rtl="0">
              <a:spcBef>
                <a:spcPts val="800"/>
              </a:spcBef>
              <a:spcAft>
                <a:spcPts val="0"/>
              </a:spcAft>
              <a:buClr>
                <a:schemeClr val="dk1"/>
              </a:buClr>
              <a:buSzPts val="1100"/>
              <a:buFont typeface="Arial"/>
              <a:buNone/>
            </a:pPr>
            <a:endParaRPr i="1" dirty="0">
              <a:latin typeface="Calibri"/>
            </a:endParaRPr>
          </a:p>
        </p:txBody>
      </p:sp>
      <p:sp>
        <p:nvSpPr>
          <p:cNvPr id="242" name="Google Shape;242;p32"/>
          <p:cNvSpPr txBox="1">
            <a:spLocks noGrp="1"/>
          </p:cNvSpPr>
          <p:nvPr>
            <p:ph type="body" idx="4294967295"/>
          </p:nvPr>
        </p:nvSpPr>
        <p:spPr>
          <a:xfrm>
            <a:off x="6606449" y="852986"/>
            <a:ext cx="2178050" cy="3078163"/>
          </a:xfrm>
          <a:prstGeom prst="rect">
            <a:avLst/>
          </a:prstGeom>
        </p:spPr>
        <p:txBody>
          <a:bodyPr spcFirstLastPara="1" wrap="square" lIns="68575" tIns="34275" rIns="68575" bIns="34275" anchor="t" anchorCtr="0">
            <a:noAutofit/>
          </a:bodyPr>
          <a:lstStyle/>
          <a:p>
            <a:pPr marL="0" lvl="0" indent="0" algn="ctr" rtl="0">
              <a:spcBef>
                <a:spcPts val="800"/>
              </a:spcBef>
              <a:spcAft>
                <a:spcPts val="0"/>
              </a:spcAft>
              <a:buNone/>
            </a:pPr>
            <a:r>
              <a:rPr lang="en" i="1" dirty="0">
                <a:latin typeface="Calibri"/>
              </a:rPr>
              <a:t>Funders</a:t>
            </a:r>
            <a:endParaRPr lang="en-US" i="1" dirty="0">
              <a:latin typeface="Calibri"/>
            </a:endParaRPr>
          </a:p>
        </p:txBody>
      </p:sp>
      <p:pic>
        <p:nvPicPr>
          <p:cNvPr id="243" name="Google Shape;243;p32"/>
          <p:cNvPicPr preferRelativeResize="0"/>
          <p:nvPr/>
        </p:nvPicPr>
        <p:blipFill>
          <a:blip r:embed="rId4">
            <a:alphaModFix/>
          </a:blip>
          <a:stretch>
            <a:fillRect/>
          </a:stretch>
        </p:blipFill>
        <p:spPr>
          <a:xfrm>
            <a:off x="1424519" y="3089361"/>
            <a:ext cx="874772" cy="1276332"/>
          </a:xfrm>
          <a:prstGeom prst="rect">
            <a:avLst/>
          </a:prstGeom>
          <a:noFill/>
          <a:ln>
            <a:noFill/>
          </a:ln>
        </p:spPr>
      </p:pic>
      <p:pic>
        <p:nvPicPr>
          <p:cNvPr id="244" name="Google Shape;244;p32"/>
          <p:cNvPicPr preferRelativeResize="0"/>
          <p:nvPr/>
        </p:nvPicPr>
        <p:blipFill>
          <a:blip r:embed="rId5">
            <a:alphaModFix/>
          </a:blip>
          <a:stretch>
            <a:fillRect/>
          </a:stretch>
        </p:blipFill>
        <p:spPr>
          <a:xfrm>
            <a:off x="2635096" y="3326124"/>
            <a:ext cx="2346688" cy="713290"/>
          </a:xfrm>
          <a:prstGeom prst="rect">
            <a:avLst/>
          </a:prstGeom>
          <a:noFill/>
          <a:ln>
            <a:noFill/>
          </a:ln>
        </p:spPr>
      </p:pic>
      <p:pic>
        <p:nvPicPr>
          <p:cNvPr id="245" name="Google Shape;245;p32"/>
          <p:cNvPicPr preferRelativeResize="0"/>
          <p:nvPr/>
        </p:nvPicPr>
        <p:blipFill>
          <a:blip r:embed="rId6">
            <a:alphaModFix/>
          </a:blip>
          <a:stretch>
            <a:fillRect/>
          </a:stretch>
        </p:blipFill>
        <p:spPr>
          <a:xfrm>
            <a:off x="7082958" y="1461206"/>
            <a:ext cx="1114193" cy="1110544"/>
          </a:xfrm>
          <a:prstGeom prst="rect">
            <a:avLst/>
          </a:prstGeom>
          <a:noFill/>
          <a:ln>
            <a:noFill/>
          </a:ln>
        </p:spPr>
      </p:pic>
      <p:pic>
        <p:nvPicPr>
          <p:cNvPr id="246" name="Google Shape;246;p32"/>
          <p:cNvPicPr preferRelativeResize="0"/>
          <p:nvPr/>
        </p:nvPicPr>
        <p:blipFill>
          <a:blip r:embed="rId7">
            <a:alphaModFix/>
          </a:blip>
          <a:stretch>
            <a:fillRect/>
          </a:stretch>
        </p:blipFill>
        <p:spPr>
          <a:xfrm>
            <a:off x="6466047" y="2699310"/>
            <a:ext cx="1174008" cy="1103308"/>
          </a:xfrm>
          <a:prstGeom prst="rect">
            <a:avLst/>
          </a:prstGeom>
          <a:noFill/>
          <a:ln>
            <a:noFill/>
          </a:ln>
        </p:spPr>
      </p:pic>
      <p:pic>
        <p:nvPicPr>
          <p:cNvPr id="247" name="Google Shape;247;p32"/>
          <p:cNvPicPr preferRelativeResize="0"/>
          <p:nvPr/>
        </p:nvPicPr>
        <p:blipFill>
          <a:blip r:embed="rId8">
            <a:alphaModFix/>
          </a:blip>
          <a:stretch>
            <a:fillRect/>
          </a:stretch>
        </p:blipFill>
        <p:spPr>
          <a:xfrm>
            <a:off x="7867173" y="2706982"/>
            <a:ext cx="983982" cy="1204530"/>
          </a:xfrm>
          <a:prstGeom prst="rect">
            <a:avLst/>
          </a:prstGeom>
          <a:noFill/>
          <a:ln>
            <a:noFill/>
          </a:ln>
        </p:spPr>
      </p:pic>
      <p:sp>
        <p:nvSpPr>
          <p:cNvPr id="2" name="Google Shape;241;p32">
            <a:extLst>
              <a:ext uri="{FF2B5EF4-FFF2-40B4-BE49-F238E27FC236}">
                <a16:creationId xmlns:a16="http://schemas.microsoft.com/office/drawing/2014/main" id="{BDDFBB5B-0711-7969-1287-5094A253046C}"/>
              </a:ext>
            </a:extLst>
          </p:cNvPr>
          <p:cNvSpPr txBox="1">
            <a:spLocks/>
          </p:cNvSpPr>
          <p:nvPr/>
        </p:nvSpPr>
        <p:spPr>
          <a:xfrm>
            <a:off x="331222" y="917768"/>
            <a:ext cx="5538303" cy="1474299"/>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4E4E50"/>
              </a:buClr>
              <a:buSzPts val="2100"/>
              <a:buFont typeface="Arial"/>
              <a:buChar char="•"/>
              <a:defRPr sz="2100" b="0" i="0" u="none" strike="noStrike" cap="none">
                <a:solidFill>
                  <a:srgbClr val="4E4E50"/>
                </a:solidFill>
                <a:latin typeface="Source Sans Pro"/>
                <a:ea typeface="Source Sans Pro"/>
                <a:cs typeface="Source Sans Pro"/>
                <a:sym typeface="Source Sans Pro"/>
              </a:defRPr>
            </a:lvl1pPr>
            <a:lvl2pPr marL="914400" marR="0" lvl="1" indent="-342900" algn="l" rtl="0">
              <a:lnSpc>
                <a:spcPct val="90000"/>
              </a:lnSpc>
              <a:spcBef>
                <a:spcPts val="400"/>
              </a:spcBef>
              <a:spcAft>
                <a:spcPts val="0"/>
              </a:spcAft>
              <a:buClr>
                <a:srgbClr val="4E4E50"/>
              </a:buClr>
              <a:buSzPts val="1800"/>
              <a:buFont typeface="Arial"/>
              <a:buChar char="•"/>
              <a:defRPr sz="1800" b="0" i="0" u="none" strike="noStrike" cap="none">
                <a:solidFill>
                  <a:srgbClr val="4E4E50"/>
                </a:solidFill>
                <a:latin typeface="Source Sans Pro"/>
                <a:ea typeface="Source Sans Pro"/>
                <a:cs typeface="Source Sans Pro"/>
                <a:sym typeface="Source Sans Pro"/>
              </a:defRPr>
            </a:lvl2pPr>
            <a:lvl3pPr marL="1371600" marR="0" lvl="2" indent="-323850" algn="l" rtl="0">
              <a:lnSpc>
                <a:spcPct val="90000"/>
              </a:lnSpc>
              <a:spcBef>
                <a:spcPts val="400"/>
              </a:spcBef>
              <a:spcAft>
                <a:spcPts val="0"/>
              </a:spcAft>
              <a:buClr>
                <a:srgbClr val="4E4E50"/>
              </a:buClr>
              <a:buSzPts val="1500"/>
              <a:buFont typeface="Arial"/>
              <a:buChar char="•"/>
              <a:defRPr sz="1500" b="0" i="0" u="none" strike="noStrike" cap="none">
                <a:solidFill>
                  <a:srgbClr val="4E4E50"/>
                </a:solidFill>
                <a:latin typeface="Source Sans Pro"/>
                <a:ea typeface="Source Sans Pro"/>
                <a:cs typeface="Source Sans Pro"/>
                <a:sym typeface="Source Sans Pro"/>
              </a:defRPr>
            </a:lvl3pPr>
            <a:lvl4pPr marL="1828800" marR="0" lvl="3" indent="-317500" algn="l" rtl="0">
              <a:lnSpc>
                <a:spcPct val="90000"/>
              </a:lnSpc>
              <a:spcBef>
                <a:spcPts val="400"/>
              </a:spcBef>
              <a:spcAft>
                <a:spcPts val="0"/>
              </a:spcAft>
              <a:buClr>
                <a:srgbClr val="4E4E50"/>
              </a:buClr>
              <a:buSzPts val="1400"/>
              <a:buFont typeface="Arial"/>
              <a:buChar char="•"/>
              <a:defRPr sz="1400" b="0" i="0" u="none" strike="noStrike" cap="none">
                <a:solidFill>
                  <a:srgbClr val="4E4E50"/>
                </a:solidFill>
                <a:latin typeface="Source Sans Pro"/>
                <a:ea typeface="Source Sans Pro"/>
                <a:cs typeface="Source Sans Pro"/>
                <a:sym typeface="Source Sans Pro"/>
              </a:defRPr>
            </a:lvl4pPr>
            <a:lvl5pPr marL="2286000" marR="0" lvl="4" indent="-317500" algn="l" rtl="0">
              <a:lnSpc>
                <a:spcPct val="90000"/>
              </a:lnSpc>
              <a:spcBef>
                <a:spcPts val="400"/>
              </a:spcBef>
              <a:spcAft>
                <a:spcPts val="0"/>
              </a:spcAft>
              <a:buClr>
                <a:srgbClr val="4E4E50"/>
              </a:buClr>
              <a:buSzPts val="1400"/>
              <a:buFont typeface="Arial"/>
              <a:buChar char="•"/>
              <a:defRPr sz="1400" b="0" i="0" u="none" strike="noStrike" cap="none">
                <a:solidFill>
                  <a:srgbClr val="4E4E50"/>
                </a:solidFill>
                <a:latin typeface="Source Sans Pro"/>
                <a:ea typeface="Source Sans Pro"/>
                <a:cs typeface="Source Sans Pro"/>
                <a:sym typeface="Source Sans Pr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indent="0" algn="ctr">
              <a:buClr>
                <a:schemeClr val="dk1"/>
              </a:buClr>
              <a:buSzPts val="1100"/>
              <a:buFont typeface="Arial"/>
              <a:buNone/>
            </a:pPr>
            <a:r>
              <a:rPr lang="en-US" i="1" dirty="0">
                <a:latin typeface="Calibri"/>
              </a:rPr>
              <a:t>Workgroup Members and Co-Facilitators</a:t>
            </a:r>
          </a:p>
          <a:p>
            <a:pPr marL="0" indent="0" algn="ctr">
              <a:buClr>
                <a:schemeClr val="dk1"/>
              </a:buClr>
              <a:buSzPts val="1100"/>
              <a:buFont typeface="Arial"/>
              <a:buNone/>
            </a:pPr>
            <a:r>
              <a:rPr lang="en-US" sz="1700" dirty="0">
                <a:latin typeface="Calibri"/>
              </a:rPr>
              <a:t>Keta Price, Hood Planning Group</a:t>
            </a:r>
          </a:p>
          <a:p>
            <a:pPr marL="0" indent="0" algn="ctr">
              <a:buClr>
                <a:schemeClr val="dk1"/>
              </a:buClr>
              <a:buSzPts val="1100"/>
              <a:buFont typeface="Arial"/>
              <a:buNone/>
            </a:pPr>
            <a:r>
              <a:rPr lang="en-US" sz="1700" dirty="0">
                <a:latin typeface="Calibri"/>
              </a:rPr>
              <a:t>Denise Walker, SF Estuary Institute</a:t>
            </a:r>
          </a:p>
          <a:p>
            <a:pPr marL="0" indent="0" algn="ctr">
              <a:buClr>
                <a:schemeClr val="dk1"/>
              </a:buClr>
              <a:buSzPts val="1100"/>
              <a:buFont typeface="Arial"/>
              <a:buNone/>
            </a:pPr>
            <a:r>
              <a:rPr lang="en-US" sz="1700" dirty="0">
                <a:latin typeface="Calibri"/>
              </a:rPr>
              <a:t>https://www.wrmp.org/about/committees-and-workgroups/</a:t>
            </a:r>
          </a:p>
          <a:p>
            <a:pPr marL="0" indent="0" algn="ctr">
              <a:buClr>
                <a:schemeClr val="dk1"/>
              </a:buClr>
              <a:buSzPts val="1100"/>
              <a:buFont typeface="Arial"/>
              <a:buNone/>
            </a:pPr>
            <a:endParaRPr lang="en-US" sz="1700" dirty="0">
              <a:latin typeface="Calibri"/>
            </a:endParaRPr>
          </a:p>
          <a:p>
            <a:pPr marL="0" indent="0" algn="ctr">
              <a:buClr>
                <a:schemeClr val="dk1"/>
              </a:buClr>
              <a:buSzPts val="1100"/>
              <a:buFont typeface="Arial"/>
              <a:buNone/>
            </a:pPr>
            <a:endParaRPr lang="en-US" i="1" dirty="0">
              <a:latin typeface="Calibri"/>
            </a:endParaRPr>
          </a:p>
        </p:txBody>
      </p:sp>
    </p:spTree>
    <p:extLst>
      <p:ext uri="{BB962C8B-B14F-4D97-AF65-F5344CB8AC3E}">
        <p14:creationId xmlns:p14="http://schemas.microsoft.com/office/powerpoint/2010/main" val="3984294875"/>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5269dd9-7474-4834-a83e-0b8a7d3aa9cd" xsi:nil="true"/>
    <lcf76f155ced4ddcb4097134ff3c332f xmlns="ad211460-d8e1-42f5-b0c4-b5b0af9a3f1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108B92600AFAF4E87D47C5B0BDF8375" ma:contentTypeVersion="14" ma:contentTypeDescription="Create a new document." ma:contentTypeScope="" ma:versionID="28acda618eb75d276e0ba73224ccbf67">
  <xsd:schema xmlns:xsd="http://www.w3.org/2001/XMLSchema" xmlns:xs="http://www.w3.org/2001/XMLSchema" xmlns:p="http://schemas.microsoft.com/office/2006/metadata/properties" xmlns:ns2="ad211460-d8e1-42f5-b0c4-b5b0af9a3f1f" xmlns:ns3="25269dd9-7474-4834-a83e-0b8a7d3aa9cd" targetNamespace="http://schemas.microsoft.com/office/2006/metadata/properties" ma:root="true" ma:fieldsID="5f7decbec87fd5e04291d403dbeb3efc" ns2:_="" ns3:_="">
    <xsd:import namespace="ad211460-d8e1-42f5-b0c4-b5b0af9a3f1f"/>
    <xsd:import namespace="25269dd9-7474-4834-a83e-0b8a7d3aa9c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211460-d8e1-42f5-b0c4-b5b0af9a3f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a7334e89-0b5a-479c-ac9f-74724dd37f67"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269dd9-7474-4834-a83e-0b8a7d3aa9cd"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4c8e95f1-92d1-4d97-99dc-50c01c040997}" ma:internalName="TaxCatchAll" ma:showField="CatchAllData" ma:web="25269dd9-7474-4834-a83e-0b8a7d3aa9cd">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DA5784-5DF3-4EDF-8EAC-C9937D608CF4}">
  <ds:schemaRefs>
    <ds:schemaRef ds:uri="25269dd9-7474-4834-a83e-0b8a7d3aa9cd"/>
    <ds:schemaRef ds:uri="ad211460-d8e1-42f5-b0c4-b5b0af9a3f1f"/>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3DA1211-60BE-46AF-BE6A-A4F97D7590F5}">
  <ds:schemaRefs>
    <ds:schemaRef ds:uri="http://schemas.microsoft.com/sharepoint/v3/contenttype/forms"/>
  </ds:schemaRefs>
</ds:datastoreItem>
</file>

<file path=customXml/itemProps3.xml><?xml version="1.0" encoding="utf-8"?>
<ds:datastoreItem xmlns:ds="http://schemas.openxmlformats.org/officeDocument/2006/customXml" ds:itemID="{9852F8B1-30B5-4CE0-A0A8-8D05F8678C1E}">
  <ds:schemaRefs>
    <ds:schemaRef ds:uri="25269dd9-7474-4834-a83e-0b8a7d3aa9cd"/>
    <ds:schemaRef ds:uri="ad211460-d8e1-42f5-b0c4-b5b0af9a3f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1593</TotalTime>
  <Words>716</Words>
  <Application>Microsoft Office PowerPoint</Application>
  <PresentationFormat>On-screen Show (16:9)</PresentationFormat>
  <Paragraphs>114</Paragraphs>
  <Slides>10</Slides>
  <Notes>9</Notes>
  <HiddenSlides>0</HiddenSlides>
  <MMClips>0</MMClips>
  <ScaleCrop>false</ScaleCrop>
  <HeadingPairs>
    <vt:vector size="4" baseType="variant">
      <vt:variant>
        <vt:lpstr>Theme</vt:lpstr>
      </vt:variant>
      <vt:variant>
        <vt:i4>4</vt:i4>
      </vt:variant>
      <vt:variant>
        <vt:lpstr>Slide Titles</vt:lpstr>
      </vt:variant>
      <vt:variant>
        <vt:i4>10</vt:i4>
      </vt:variant>
    </vt:vector>
  </HeadingPairs>
  <TitlesOfParts>
    <vt:vector size="14" baseType="lpstr">
      <vt:lpstr>1_Custom Design</vt:lpstr>
      <vt:lpstr>2_Custom Design</vt:lpstr>
      <vt:lpstr>3_Custom Design</vt:lpstr>
      <vt:lpstr>1_Custom Design</vt:lpstr>
      <vt:lpstr>People &amp; Wetlands: Key Themes from Developing Human Dimensions &amp; Equity Indicators for Wetland Monitoring   Alex Thomsen, SF Estuary Partnership</vt:lpstr>
      <vt:lpstr>Topics:</vt:lpstr>
      <vt:lpstr>People &amp; Wetlands Workgroup: Objectives</vt:lpstr>
      <vt:lpstr>People &amp; Wetlands Workgroup: Areas of Expertise</vt:lpstr>
      <vt:lpstr>People &amp; Wetlands Workgroup: Timeline</vt:lpstr>
      <vt:lpstr>People and Wetlands Management Questions</vt:lpstr>
      <vt:lpstr>Major Areas of Interest</vt:lpstr>
      <vt:lpstr>Key Takeaways</vt:lpstr>
      <vt:lpstr>Acknowledgements</vt:lpstr>
      <vt:lpstr>Thank you!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PeopleWetlandsWorkgroup_AdminWG_20221110</dc:title>
  <cp:lastModifiedBy>Alexandra Thomsen</cp:lastModifiedBy>
  <cp:revision>2</cp:revision>
  <dcterms:modified xsi:type="dcterms:W3CDTF">2023-09-12T16:24:13Z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0x0101005108B92600AFAF4E87D47C5B0BDF8375</vt:lpwstr>
  </property>
  <property fmtid="{D5CDD505-2E9C-101B-9397-08002B2CF9AE}" pid="3" name="_ExtendedDescription">
    <vt:lpwstr/>
  </property>
  <property fmtid="{D5CDD505-2E9C-101B-9397-08002B2CF9AE}" pid="4" name="MediaServiceImageTags">
    <vt:lpwstr/>
  </property>
</Properties>
</file>