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17360-B299-496D-A53F-7FC3BA9E7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69FEB8-EC9D-4B5F-B5C7-83AAD5551B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9747B-ABAA-4555-8B71-769DA7D94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5353-DB03-4E76-8BA4-0BB8896FCC7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13E9A-803E-4A89-882D-3984FCA9C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4BD13-E860-4399-9C88-A0EC7E733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2E3F-DD57-4BBD-8AB5-E9C7B73A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15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10E5-6663-428C-8A74-7AD4ADA7D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F8B94-6EBF-4F4B-A3AF-DEE9644BE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238E9-C5B1-47DF-AE15-56F659CA8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5353-DB03-4E76-8BA4-0BB8896FCC7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2A962-2409-41B8-B307-E3AB5CA18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AF6BD-4DDF-4AC2-AEF9-E50029E9C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2E3F-DD57-4BBD-8AB5-E9C7B73A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3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50D2A-C904-4E59-9EC4-5DED8DD8D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8888E-053A-47E4-98BB-ADA08A20B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D9BA1-FB51-447D-BCE3-76ECB6783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5353-DB03-4E76-8BA4-0BB8896FCC7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79E26-7BB3-4F67-82EB-1A6E3D2EC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ED7FE-F58F-4F97-8308-BA8ADB576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2E3F-DD57-4BBD-8AB5-E9C7B73A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087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6B433-30AC-418B-B829-895A73A9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E6075-F970-44FD-8B7C-693262600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096038-E1FB-4413-85C8-456EDF842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66064-FCD6-4D6D-827A-52842063A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5353-DB03-4E76-8BA4-0BB8896FCC7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02E8B7-9CFA-4047-8250-E38FB6465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6B4262-98E7-4E4F-8A5F-2A5AE148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2E3F-DD57-4BBD-8AB5-E9C7B73A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3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C14DC-DBDD-4099-8A36-A9C2D948A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87FF7-8A91-469B-8661-609512363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9888B1-8A43-4699-97B1-0BB58B910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724C9C-DE89-4FE5-9BCA-C6A46B114C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D36432-FFE7-43E8-AD59-D6FA389B2D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A2199A-D0CA-494C-9E80-144820B2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5353-DB03-4E76-8BA4-0BB8896FCC7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C08E76-3F33-4541-8D8D-425DCBAA0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FDF28D-45A0-4B11-BDD4-6AB10E32B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2E3F-DD57-4BBD-8AB5-E9C7B73A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3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45D64-31C4-414C-BDC0-B4BC5C1A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783BD7-9722-4FC9-9E69-18354A024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5353-DB03-4E76-8BA4-0BB8896FCC7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932B2E-1745-4A41-B1F9-84270CB99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4235F-DAF2-4D8A-B957-AA685E3B4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2E3F-DD57-4BBD-8AB5-E9C7B73A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7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A8D21D-1D6F-4BB1-8A3D-566DD2873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5353-DB03-4E76-8BA4-0BB8896FCC7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561E11-1F3B-4463-A561-8AD550D40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8016E2-0A4B-4A98-A550-7E3752FC4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2E3F-DD57-4BBD-8AB5-E9C7B73A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84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DB0D8-F63A-499E-8E7A-FB5D19B10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85932-D7EB-48F8-B85F-2EF22387C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2AE06-E034-4429-9D30-3215C8163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984CB3-300A-4E24-95F8-1633C38FF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5353-DB03-4E76-8BA4-0BB8896FCC7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71519-CF01-497C-B6F2-767432707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850BA-D03C-4318-8BEE-992DF1F8B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2E3F-DD57-4BBD-8AB5-E9C7B73A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8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57FC9-E6FA-49B3-AC9E-5CC9D935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6C22E2-6A2E-4345-A5FA-1FD7A92080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A8863-BCF2-4FBC-8ADE-9DDA903AD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2A44FC-8E24-454B-A689-48D5EFFF5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5353-DB03-4E76-8BA4-0BB8896FCC7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D931C-B418-4EE3-B05D-EEA09202F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62D267-7477-4266-B9BA-925AEA22B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2E3F-DD57-4BBD-8AB5-E9C7B73A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5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44A05-D960-404F-BC92-8D50AA500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1511E-28A9-4378-98EA-966555FCE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5AA9A-5DD4-4F24-8AA5-D5C54D319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5353-DB03-4E76-8BA4-0BB8896FCC7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507DF-1A80-4B65-9DA8-B8F68440B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C37AD-A00D-4156-B7C7-FE08FC09B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2E3F-DD57-4BBD-8AB5-E9C7B73A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14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C48B6E-EB71-4547-915C-DF56BF7667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8FCC54-DA65-4EC7-A63C-0EF317ED81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A6B6A-1C4D-4587-8236-5D1713F8B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5353-DB03-4E76-8BA4-0BB8896FCC7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3189A-CA9C-4756-9C35-68174F26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7629F-ABEB-4961-8C71-D409ECCE0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2E3F-DD57-4BBD-8AB5-E9C7B73A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610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3B8943-BD03-42AB-9268-49B611932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B6443-A4A6-45B6-B3A7-8B34BB14E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5240F-5C90-4981-95C5-EB50440737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25353-DB03-4E76-8BA4-0BB8896FCC7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0B8FA-F21B-4A93-B9FF-942A8F525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77474-6962-4372-BCFE-E6DF46C39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D2E3F-DD57-4BBD-8AB5-E9C7B73A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49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C8F426-5EAF-4F85-B380-FA562DF27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>
            <a:normAutofit/>
          </a:bodyPr>
          <a:lstStyle/>
          <a:p>
            <a:r>
              <a:rPr lang="en-US" sz="5800"/>
              <a:t>Clean River Alliance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E9AC5E-236E-4737-B0F3-23FD6813C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6436"/>
            <a:ext cx="9144000" cy="16008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</a:rPr>
              <a:t>Chris Brokate</a:t>
            </a:r>
          </a:p>
          <a:p>
            <a:r>
              <a:rPr lang="en-US">
                <a:solidFill>
                  <a:schemeClr val="accent1"/>
                </a:solidFill>
              </a:rPr>
              <a:t>For Bay Area Watershed Network, May 3, 2019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3456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5B81C7-FFAC-40B7-A08D-3A3564F38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06" b="10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37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8471DA-D774-4F19-AB40-EA582117C1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35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1B76AD-45C2-4C2E-B81B-19E9B3C567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27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79318F-3C7A-4E7B-A6E2-6646A11A1C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44" b="2936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376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E5557C-9C0A-452E-B5CD-ED98CB3282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13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C7A106-F88E-4FAD-B241-7D13FA3A9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28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58A448-1341-4A43-B7AC-3F53103744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8" r="40664"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5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7307DE-734C-43FA-A863-9CC98921E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10467" y="1339850"/>
            <a:ext cx="5571066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86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247E97-3838-478D-81EF-65EA369FB2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2" b="73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18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25191A-4E9D-4FB7-AB5F-046F4B4372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7" b="416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212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9DA672-3699-4088-AD3F-05A70D1439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26" b="6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16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Widescreen</PresentationFormat>
  <Paragraphs>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Clean River Alliance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Clean River Alliance</dc:title>
  <dc:creator>Josh Bradt</dc:creator>
  <cp:lastModifiedBy>Josh Bradt</cp:lastModifiedBy>
  <cp:revision>1</cp:revision>
  <dcterms:created xsi:type="dcterms:W3CDTF">2019-09-06T23:22:39Z</dcterms:created>
  <dcterms:modified xsi:type="dcterms:W3CDTF">2019-09-06T23:22:55Z</dcterms:modified>
</cp:coreProperties>
</file>